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93" r:id="rId2"/>
    <p:sldId id="330" r:id="rId3"/>
    <p:sldId id="300" r:id="rId4"/>
    <p:sldId id="327" r:id="rId5"/>
    <p:sldId id="294" r:id="rId6"/>
    <p:sldId id="304" r:id="rId7"/>
    <p:sldId id="308" r:id="rId8"/>
    <p:sldId id="309" r:id="rId9"/>
    <p:sldId id="313" r:id="rId10"/>
    <p:sldId id="311" r:id="rId11"/>
    <p:sldId id="323" r:id="rId12"/>
    <p:sldId id="325" r:id="rId13"/>
    <p:sldId id="326" r:id="rId14"/>
  </p:sldIdLst>
  <p:sldSz cx="9144000" cy="6858000" type="screen4x3"/>
  <p:notesSz cx="6858000" cy="9144000"/>
  <p:defaultTextStyle>
    <a:defPPr>
      <a:defRPr lang="nl-NL"/>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gebruik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757F"/>
    <a:srgbClr val="2C5D7E"/>
    <a:srgbClr val="20A6A8"/>
    <a:srgbClr val="28CFCC"/>
    <a:srgbClr val="EF578E"/>
    <a:srgbClr val="FED23F"/>
    <a:srgbClr val="6C7EFD"/>
    <a:srgbClr val="FDC432"/>
    <a:srgbClr val="219F9D"/>
    <a:srgbClr val="29D9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52"/>
    <p:restoredTop sz="93722"/>
  </p:normalViewPr>
  <p:slideViewPr>
    <p:cSldViewPr>
      <p:cViewPr varScale="1">
        <p:scale>
          <a:sx n="108" d="100"/>
          <a:sy n="108" d="100"/>
        </p:scale>
        <p:origin x="108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7461B-9298-4371-BEE1-483FB49B28E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95FBCB-C949-4F89-A776-A92A6B52F8E2}">
      <dgm:prSet custT="1"/>
      <dgm:spPr/>
      <dgm:t>
        <a:bodyPr/>
        <a:lstStyle/>
        <a:p>
          <a:pPr>
            <a:lnSpc>
              <a:spcPct val="100000"/>
            </a:lnSpc>
          </a:pPr>
          <a:r>
            <a:rPr lang="nl-NL" sz="1800" dirty="0">
              <a:solidFill>
                <a:srgbClr val="002060"/>
              </a:solidFill>
            </a:rPr>
            <a:t>Bestudeer je theorieboek goed</a:t>
          </a:r>
          <a:endParaRPr lang="en-US" sz="1800" dirty="0">
            <a:solidFill>
              <a:srgbClr val="002060"/>
            </a:solidFill>
          </a:endParaRPr>
        </a:p>
      </dgm:t>
    </dgm:pt>
    <dgm:pt modelId="{8E785944-F8AB-4D9B-AEBE-BB7CB3AB66B5}" type="parTrans" cxnId="{03691FB2-3D20-4A5F-8C3B-3F85D318F931}">
      <dgm:prSet/>
      <dgm:spPr/>
      <dgm:t>
        <a:bodyPr/>
        <a:lstStyle/>
        <a:p>
          <a:endParaRPr lang="en-US" sz="1800">
            <a:solidFill>
              <a:srgbClr val="002060"/>
            </a:solidFill>
          </a:endParaRPr>
        </a:p>
      </dgm:t>
    </dgm:pt>
    <dgm:pt modelId="{B697CE38-E850-47BC-85DE-99B28C8741F5}" type="sibTrans" cxnId="{03691FB2-3D20-4A5F-8C3B-3F85D318F931}">
      <dgm:prSet/>
      <dgm:spPr/>
      <dgm:t>
        <a:bodyPr/>
        <a:lstStyle/>
        <a:p>
          <a:endParaRPr lang="en-US" sz="1800">
            <a:solidFill>
              <a:srgbClr val="002060"/>
            </a:solidFill>
          </a:endParaRPr>
        </a:p>
      </dgm:t>
    </dgm:pt>
    <dgm:pt modelId="{27E75148-6D63-4B7E-ACD1-CBF77C16FC05}">
      <dgm:prSet custT="1"/>
      <dgm:spPr/>
      <dgm:t>
        <a:bodyPr/>
        <a:lstStyle/>
        <a:p>
          <a:pPr>
            <a:lnSpc>
              <a:spcPct val="100000"/>
            </a:lnSpc>
          </a:pPr>
          <a:r>
            <a:rPr lang="nl-NL" sz="1800">
              <a:solidFill>
                <a:srgbClr val="002060"/>
              </a:solidFill>
            </a:rPr>
            <a:t>Maak de opdrachten op het leerdoelenblad</a:t>
          </a:r>
          <a:endParaRPr lang="en-US" sz="1800">
            <a:solidFill>
              <a:srgbClr val="002060"/>
            </a:solidFill>
          </a:endParaRPr>
        </a:p>
      </dgm:t>
    </dgm:pt>
    <dgm:pt modelId="{75DEDCC5-40AC-480C-A1F9-F8DA1493A999}" type="parTrans" cxnId="{F1B0CAD1-BBC2-487B-8D44-DEC7A2237E65}">
      <dgm:prSet/>
      <dgm:spPr/>
      <dgm:t>
        <a:bodyPr/>
        <a:lstStyle/>
        <a:p>
          <a:endParaRPr lang="en-US" sz="1800">
            <a:solidFill>
              <a:srgbClr val="002060"/>
            </a:solidFill>
          </a:endParaRPr>
        </a:p>
      </dgm:t>
    </dgm:pt>
    <dgm:pt modelId="{CD991FD7-7095-44A7-8A64-8CB5449AE952}" type="sibTrans" cxnId="{F1B0CAD1-BBC2-487B-8D44-DEC7A2237E65}">
      <dgm:prSet/>
      <dgm:spPr/>
      <dgm:t>
        <a:bodyPr/>
        <a:lstStyle/>
        <a:p>
          <a:endParaRPr lang="en-US" sz="1800">
            <a:solidFill>
              <a:srgbClr val="002060"/>
            </a:solidFill>
          </a:endParaRPr>
        </a:p>
      </dgm:t>
    </dgm:pt>
    <dgm:pt modelId="{C6DE5AE4-D50E-4B3C-B943-6C914356A852}">
      <dgm:prSet custT="1"/>
      <dgm:spPr/>
      <dgm:t>
        <a:bodyPr/>
        <a:lstStyle/>
        <a:p>
          <a:pPr>
            <a:lnSpc>
              <a:spcPct val="100000"/>
            </a:lnSpc>
          </a:pPr>
          <a:r>
            <a:rPr lang="nl-NL" sz="1800">
              <a:solidFill>
                <a:srgbClr val="002060"/>
              </a:solidFill>
            </a:rPr>
            <a:t>Bekijk de filmpjes</a:t>
          </a:r>
          <a:endParaRPr lang="en-US" sz="1800">
            <a:solidFill>
              <a:srgbClr val="002060"/>
            </a:solidFill>
          </a:endParaRPr>
        </a:p>
      </dgm:t>
    </dgm:pt>
    <dgm:pt modelId="{68951BFC-5557-4C97-BF91-EDEFD59E7199}" type="parTrans" cxnId="{8C575E10-23D1-4C9C-A2B1-5098DF878744}">
      <dgm:prSet/>
      <dgm:spPr/>
      <dgm:t>
        <a:bodyPr/>
        <a:lstStyle/>
        <a:p>
          <a:endParaRPr lang="en-US" sz="1800">
            <a:solidFill>
              <a:srgbClr val="002060"/>
            </a:solidFill>
          </a:endParaRPr>
        </a:p>
      </dgm:t>
    </dgm:pt>
    <dgm:pt modelId="{DCB0223A-DA60-4555-92C0-1270B37561C2}" type="sibTrans" cxnId="{8C575E10-23D1-4C9C-A2B1-5098DF878744}">
      <dgm:prSet/>
      <dgm:spPr/>
      <dgm:t>
        <a:bodyPr/>
        <a:lstStyle/>
        <a:p>
          <a:endParaRPr lang="en-US" sz="1800">
            <a:solidFill>
              <a:srgbClr val="002060"/>
            </a:solidFill>
          </a:endParaRPr>
        </a:p>
      </dgm:t>
    </dgm:pt>
    <dgm:pt modelId="{FC5B8C82-7591-43F0-A1DF-387BDBA696E1}">
      <dgm:prSet custT="1"/>
      <dgm:spPr/>
      <dgm:t>
        <a:bodyPr/>
        <a:lstStyle/>
        <a:p>
          <a:pPr>
            <a:lnSpc>
              <a:spcPct val="100000"/>
            </a:lnSpc>
          </a:pPr>
          <a:r>
            <a:rPr lang="nl-NL" sz="1800" dirty="0">
              <a:solidFill>
                <a:srgbClr val="002060"/>
              </a:solidFill>
            </a:rPr>
            <a:t>Bekijk de presentatie en de leerdoelen goed</a:t>
          </a:r>
          <a:endParaRPr lang="en-US" sz="1800" dirty="0">
            <a:solidFill>
              <a:srgbClr val="002060"/>
            </a:solidFill>
          </a:endParaRPr>
        </a:p>
      </dgm:t>
    </dgm:pt>
    <dgm:pt modelId="{B29AEB5B-8113-4591-AB85-FC617A84500A}" type="sibTrans" cxnId="{D312A8D0-1818-4315-B25D-859BB2DC4F42}">
      <dgm:prSet/>
      <dgm:spPr/>
      <dgm:t>
        <a:bodyPr/>
        <a:lstStyle/>
        <a:p>
          <a:endParaRPr lang="en-US" sz="1800">
            <a:solidFill>
              <a:srgbClr val="002060"/>
            </a:solidFill>
          </a:endParaRPr>
        </a:p>
      </dgm:t>
    </dgm:pt>
    <dgm:pt modelId="{84ABB78B-C0BB-49A6-9366-225589250F54}" type="parTrans" cxnId="{D312A8D0-1818-4315-B25D-859BB2DC4F42}">
      <dgm:prSet/>
      <dgm:spPr/>
      <dgm:t>
        <a:bodyPr/>
        <a:lstStyle/>
        <a:p>
          <a:endParaRPr lang="en-US" sz="1800">
            <a:solidFill>
              <a:srgbClr val="002060"/>
            </a:solidFill>
          </a:endParaRPr>
        </a:p>
      </dgm:t>
    </dgm:pt>
    <dgm:pt modelId="{898F3B2B-093B-4EBE-B149-C2EFD6E53826}" type="pres">
      <dgm:prSet presAssocID="{4907461B-9298-4371-BEE1-483FB49B28EA}" presName="root" presStyleCnt="0">
        <dgm:presLayoutVars>
          <dgm:dir/>
          <dgm:resizeHandles val="exact"/>
        </dgm:presLayoutVars>
      </dgm:prSet>
      <dgm:spPr/>
    </dgm:pt>
    <dgm:pt modelId="{4F0F964C-EFA2-45DD-9F0E-1CCCE52E63BA}" type="pres">
      <dgm:prSet presAssocID="{5295FBCB-C949-4F89-A776-A92A6B52F8E2}" presName="compNode" presStyleCnt="0"/>
      <dgm:spPr/>
    </dgm:pt>
    <dgm:pt modelId="{2232F0C3-92F7-4B4D-A789-DE133A0693AF}" type="pres">
      <dgm:prSet presAssocID="{5295FBCB-C949-4F89-A776-A92A6B52F8E2}" presName="bgRect" presStyleLbl="bgShp" presStyleIdx="0" presStyleCnt="4" custLinFactNeighborX="-1882"/>
      <dgm:spPr>
        <a:solidFill>
          <a:srgbClr val="E41053"/>
        </a:solidFill>
      </dgm:spPr>
    </dgm:pt>
    <dgm:pt modelId="{1ABF5079-1812-4AF2-9B06-F02047CBE9D3}" type="pres">
      <dgm:prSet presAssocID="{5295FBCB-C949-4F89-A776-A92A6B52F8E2}" presName="iconRect" presStyleLbl="node1" presStyleIdx="0" presStyleCnt="4" custLinFactNeighborX="-7848" custLinFactNeighborY="-44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Open boek"/>
        </a:ext>
      </dgm:extLst>
    </dgm:pt>
    <dgm:pt modelId="{B172B113-BFBB-4CD9-AC92-9849565430D6}" type="pres">
      <dgm:prSet presAssocID="{5295FBCB-C949-4F89-A776-A92A6B52F8E2}" presName="spaceRect" presStyleCnt="0"/>
      <dgm:spPr/>
    </dgm:pt>
    <dgm:pt modelId="{F501FD6A-CAFF-4D0C-8718-9CAA23816A6E}" type="pres">
      <dgm:prSet presAssocID="{5295FBCB-C949-4F89-A776-A92A6B52F8E2}" presName="parTx" presStyleLbl="revTx" presStyleIdx="0" presStyleCnt="4">
        <dgm:presLayoutVars>
          <dgm:chMax val="0"/>
          <dgm:chPref val="0"/>
        </dgm:presLayoutVars>
      </dgm:prSet>
      <dgm:spPr/>
    </dgm:pt>
    <dgm:pt modelId="{8DE70DFA-7369-4D15-947E-774CA00B347A}" type="pres">
      <dgm:prSet presAssocID="{B697CE38-E850-47BC-85DE-99B28C8741F5}" presName="sibTrans" presStyleCnt="0"/>
      <dgm:spPr/>
    </dgm:pt>
    <dgm:pt modelId="{5674CC1C-F29E-4AB1-8C60-D9756BB9633E}" type="pres">
      <dgm:prSet presAssocID="{FC5B8C82-7591-43F0-A1DF-387BDBA696E1}" presName="compNode" presStyleCnt="0"/>
      <dgm:spPr/>
    </dgm:pt>
    <dgm:pt modelId="{B685192A-7396-48A9-8E91-E869C0DD8F16}" type="pres">
      <dgm:prSet presAssocID="{FC5B8C82-7591-43F0-A1DF-387BDBA696E1}" presName="bgRect" presStyleLbl="bgShp" presStyleIdx="1" presStyleCnt="4"/>
      <dgm:spPr>
        <a:solidFill>
          <a:srgbClr val="FED23F"/>
        </a:solidFill>
      </dgm:spPr>
    </dgm:pt>
    <dgm:pt modelId="{97B72672-73A3-4BE0-948F-6F94930D4A03}" type="pres">
      <dgm:prSet presAssocID="{FC5B8C82-7591-43F0-A1DF-387BDBA696E1}"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Roos"/>
        </a:ext>
      </dgm:extLst>
    </dgm:pt>
    <dgm:pt modelId="{A3BD9B11-ACB0-46DF-BB3D-F063E53B5F0D}" type="pres">
      <dgm:prSet presAssocID="{FC5B8C82-7591-43F0-A1DF-387BDBA696E1}" presName="spaceRect" presStyleCnt="0"/>
      <dgm:spPr/>
    </dgm:pt>
    <dgm:pt modelId="{6324BC16-B4D3-4F75-BAA4-D0ABD3A94E90}" type="pres">
      <dgm:prSet presAssocID="{FC5B8C82-7591-43F0-A1DF-387BDBA696E1}" presName="parTx" presStyleLbl="revTx" presStyleIdx="1" presStyleCnt="4">
        <dgm:presLayoutVars>
          <dgm:chMax val="0"/>
          <dgm:chPref val="0"/>
        </dgm:presLayoutVars>
      </dgm:prSet>
      <dgm:spPr/>
    </dgm:pt>
    <dgm:pt modelId="{81AFB86C-1CCB-B74A-B152-8C7141E47921}" type="pres">
      <dgm:prSet presAssocID="{B29AEB5B-8113-4591-AB85-FC617A84500A}" presName="sibTrans" presStyleCnt="0"/>
      <dgm:spPr/>
    </dgm:pt>
    <dgm:pt modelId="{7CC2DC83-47DB-4DD0-8CBA-908B62C5D1F2}" type="pres">
      <dgm:prSet presAssocID="{27E75148-6D63-4B7E-ACD1-CBF77C16FC05}" presName="compNode" presStyleCnt="0"/>
      <dgm:spPr/>
    </dgm:pt>
    <dgm:pt modelId="{DA87D148-D268-44C9-8223-0FEEA349A5F8}" type="pres">
      <dgm:prSet presAssocID="{27E75148-6D63-4B7E-ACD1-CBF77C16FC05}" presName="bgRect" presStyleLbl="bgShp" presStyleIdx="2" presStyleCnt="4"/>
      <dgm:spPr>
        <a:solidFill>
          <a:srgbClr val="20A6A8"/>
        </a:solidFill>
      </dgm:spPr>
    </dgm:pt>
    <dgm:pt modelId="{0ACDDA90-2849-4834-B6B6-972CFA117604}" type="pres">
      <dgm:prSet presAssocID="{27E75148-6D63-4B7E-ACD1-CBF77C16FC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tlood"/>
        </a:ext>
      </dgm:extLst>
    </dgm:pt>
    <dgm:pt modelId="{CD362F69-FA17-47D4-ADCA-BF60FA7E06CD}" type="pres">
      <dgm:prSet presAssocID="{27E75148-6D63-4B7E-ACD1-CBF77C16FC05}" presName="spaceRect" presStyleCnt="0"/>
      <dgm:spPr/>
    </dgm:pt>
    <dgm:pt modelId="{5C96D124-B687-47B3-BF6E-C8C647C74E02}" type="pres">
      <dgm:prSet presAssocID="{27E75148-6D63-4B7E-ACD1-CBF77C16FC05}" presName="parTx" presStyleLbl="revTx" presStyleIdx="2" presStyleCnt="4">
        <dgm:presLayoutVars>
          <dgm:chMax val="0"/>
          <dgm:chPref val="0"/>
        </dgm:presLayoutVars>
      </dgm:prSet>
      <dgm:spPr/>
    </dgm:pt>
    <dgm:pt modelId="{454E9523-6A2A-4D36-AAD8-EDF1A0E84482}" type="pres">
      <dgm:prSet presAssocID="{CD991FD7-7095-44A7-8A64-8CB5449AE952}" presName="sibTrans" presStyleCnt="0"/>
      <dgm:spPr/>
    </dgm:pt>
    <dgm:pt modelId="{FD9C6596-4CAA-4FC8-9551-9C888A202953}" type="pres">
      <dgm:prSet presAssocID="{C6DE5AE4-D50E-4B3C-B943-6C914356A852}" presName="compNode" presStyleCnt="0"/>
      <dgm:spPr/>
    </dgm:pt>
    <dgm:pt modelId="{613CB982-45B9-49DB-A573-D4E315F2E25D}" type="pres">
      <dgm:prSet presAssocID="{C6DE5AE4-D50E-4B3C-B943-6C914356A852}" presName="bgRect" presStyleLbl="bgShp" presStyleIdx="3" presStyleCnt="4"/>
      <dgm:spPr>
        <a:solidFill>
          <a:srgbClr val="2AE0DE"/>
        </a:solidFill>
      </dgm:spPr>
    </dgm:pt>
    <dgm:pt modelId="{8F74B93D-6589-4B3C-B564-98DD3AC56CFA}" type="pres">
      <dgm:prSet presAssocID="{C6DE5AE4-D50E-4B3C-B943-6C914356A85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y"/>
        </a:ext>
      </dgm:extLst>
    </dgm:pt>
    <dgm:pt modelId="{20CA220D-2B14-490D-8708-D3D7B259090C}" type="pres">
      <dgm:prSet presAssocID="{C6DE5AE4-D50E-4B3C-B943-6C914356A852}" presName="spaceRect" presStyleCnt="0"/>
      <dgm:spPr/>
    </dgm:pt>
    <dgm:pt modelId="{5CFF15EA-5FC4-4F9B-9A40-80CACB347642}" type="pres">
      <dgm:prSet presAssocID="{C6DE5AE4-D50E-4B3C-B943-6C914356A852}" presName="parTx" presStyleLbl="revTx" presStyleIdx="3" presStyleCnt="4">
        <dgm:presLayoutVars>
          <dgm:chMax val="0"/>
          <dgm:chPref val="0"/>
        </dgm:presLayoutVars>
      </dgm:prSet>
      <dgm:spPr/>
    </dgm:pt>
  </dgm:ptLst>
  <dgm:cxnLst>
    <dgm:cxn modelId="{8C575E10-23D1-4C9C-A2B1-5098DF878744}" srcId="{4907461B-9298-4371-BEE1-483FB49B28EA}" destId="{C6DE5AE4-D50E-4B3C-B943-6C914356A852}" srcOrd="3" destOrd="0" parTransId="{68951BFC-5557-4C97-BF91-EDEFD59E7199}" sibTransId="{DCB0223A-DA60-4555-92C0-1270B37561C2}"/>
    <dgm:cxn modelId="{7578E54D-8E79-AC46-9D21-50A9F6D36706}" type="presOf" srcId="{5295FBCB-C949-4F89-A776-A92A6B52F8E2}" destId="{F501FD6A-CAFF-4D0C-8718-9CAA23816A6E}" srcOrd="0" destOrd="0" presId="urn:microsoft.com/office/officeart/2018/2/layout/IconVerticalSolidList"/>
    <dgm:cxn modelId="{3FCF8868-0C4D-1541-B4CE-CF5B8785F8BE}" type="presOf" srcId="{FC5B8C82-7591-43F0-A1DF-387BDBA696E1}" destId="{6324BC16-B4D3-4F75-BAA4-D0ABD3A94E90}" srcOrd="0" destOrd="0" presId="urn:microsoft.com/office/officeart/2018/2/layout/IconVerticalSolidList"/>
    <dgm:cxn modelId="{EF2BEEAF-4137-4872-AB28-CCBB9B95DC49}" type="presOf" srcId="{4907461B-9298-4371-BEE1-483FB49B28EA}" destId="{898F3B2B-093B-4EBE-B149-C2EFD6E53826}" srcOrd="0" destOrd="0" presId="urn:microsoft.com/office/officeart/2018/2/layout/IconVerticalSolidList"/>
    <dgm:cxn modelId="{03691FB2-3D20-4A5F-8C3B-3F85D318F931}" srcId="{4907461B-9298-4371-BEE1-483FB49B28EA}" destId="{5295FBCB-C949-4F89-A776-A92A6B52F8E2}" srcOrd="0" destOrd="0" parTransId="{8E785944-F8AB-4D9B-AEBE-BB7CB3AB66B5}" sibTransId="{B697CE38-E850-47BC-85DE-99B28C8741F5}"/>
    <dgm:cxn modelId="{D312A8D0-1818-4315-B25D-859BB2DC4F42}" srcId="{4907461B-9298-4371-BEE1-483FB49B28EA}" destId="{FC5B8C82-7591-43F0-A1DF-387BDBA696E1}" srcOrd="1" destOrd="0" parTransId="{84ABB78B-C0BB-49A6-9366-225589250F54}" sibTransId="{B29AEB5B-8113-4591-AB85-FC617A84500A}"/>
    <dgm:cxn modelId="{F1B0CAD1-BBC2-487B-8D44-DEC7A2237E65}" srcId="{4907461B-9298-4371-BEE1-483FB49B28EA}" destId="{27E75148-6D63-4B7E-ACD1-CBF77C16FC05}" srcOrd="2" destOrd="0" parTransId="{75DEDCC5-40AC-480C-A1F9-F8DA1493A999}" sibTransId="{CD991FD7-7095-44A7-8A64-8CB5449AE952}"/>
    <dgm:cxn modelId="{6CD6A3E3-3BFA-6F40-A113-BD2203679958}" type="presOf" srcId="{C6DE5AE4-D50E-4B3C-B943-6C914356A852}" destId="{5CFF15EA-5FC4-4F9B-9A40-80CACB347642}" srcOrd="0" destOrd="0" presId="urn:microsoft.com/office/officeart/2018/2/layout/IconVerticalSolidList"/>
    <dgm:cxn modelId="{86B9C2F1-8978-924A-AD5E-4B7FD3960082}" type="presOf" srcId="{27E75148-6D63-4B7E-ACD1-CBF77C16FC05}" destId="{5C96D124-B687-47B3-BF6E-C8C647C74E02}" srcOrd="0" destOrd="0" presId="urn:microsoft.com/office/officeart/2018/2/layout/IconVerticalSolidList"/>
    <dgm:cxn modelId="{6E5D2AFF-6D4B-8049-97E8-6B30D58A6F1B}" type="presParOf" srcId="{898F3B2B-093B-4EBE-B149-C2EFD6E53826}" destId="{4F0F964C-EFA2-45DD-9F0E-1CCCE52E63BA}" srcOrd="0" destOrd="0" presId="urn:microsoft.com/office/officeart/2018/2/layout/IconVerticalSolidList"/>
    <dgm:cxn modelId="{E18698AD-F2E3-A144-BFAF-47E500AA0B60}" type="presParOf" srcId="{4F0F964C-EFA2-45DD-9F0E-1CCCE52E63BA}" destId="{2232F0C3-92F7-4B4D-A789-DE133A0693AF}" srcOrd="0" destOrd="0" presId="urn:microsoft.com/office/officeart/2018/2/layout/IconVerticalSolidList"/>
    <dgm:cxn modelId="{77F26859-BE31-5645-BF83-274CCA9892E1}" type="presParOf" srcId="{4F0F964C-EFA2-45DD-9F0E-1CCCE52E63BA}" destId="{1ABF5079-1812-4AF2-9B06-F02047CBE9D3}" srcOrd="1" destOrd="0" presId="urn:microsoft.com/office/officeart/2018/2/layout/IconVerticalSolidList"/>
    <dgm:cxn modelId="{358576CB-F560-C644-8EE2-CBF28F6B9709}" type="presParOf" srcId="{4F0F964C-EFA2-45DD-9F0E-1CCCE52E63BA}" destId="{B172B113-BFBB-4CD9-AC92-9849565430D6}" srcOrd="2" destOrd="0" presId="urn:microsoft.com/office/officeart/2018/2/layout/IconVerticalSolidList"/>
    <dgm:cxn modelId="{2F303118-BA6A-6D49-BD28-4CCE226E9427}" type="presParOf" srcId="{4F0F964C-EFA2-45DD-9F0E-1CCCE52E63BA}" destId="{F501FD6A-CAFF-4D0C-8718-9CAA23816A6E}" srcOrd="3" destOrd="0" presId="urn:microsoft.com/office/officeart/2018/2/layout/IconVerticalSolidList"/>
    <dgm:cxn modelId="{4FFF9C44-76D5-6749-A4DA-80899578B994}" type="presParOf" srcId="{898F3B2B-093B-4EBE-B149-C2EFD6E53826}" destId="{8DE70DFA-7369-4D15-947E-774CA00B347A}" srcOrd="1" destOrd="0" presId="urn:microsoft.com/office/officeart/2018/2/layout/IconVerticalSolidList"/>
    <dgm:cxn modelId="{BDC0BA66-8632-2E4E-B2C5-3F861D55A57D}" type="presParOf" srcId="{898F3B2B-093B-4EBE-B149-C2EFD6E53826}" destId="{5674CC1C-F29E-4AB1-8C60-D9756BB9633E}" srcOrd="2" destOrd="0" presId="urn:microsoft.com/office/officeart/2018/2/layout/IconVerticalSolidList"/>
    <dgm:cxn modelId="{857785AF-3495-F84E-96E7-9F35CE9D44E9}" type="presParOf" srcId="{5674CC1C-F29E-4AB1-8C60-D9756BB9633E}" destId="{B685192A-7396-48A9-8E91-E869C0DD8F16}" srcOrd="0" destOrd="0" presId="urn:microsoft.com/office/officeart/2018/2/layout/IconVerticalSolidList"/>
    <dgm:cxn modelId="{A0590BBE-B252-F74A-907F-182E16EE8E82}" type="presParOf" srcId="{5674CC1C-F29E-4AB1-8C60-D9756BB9633E}" destId="{97B72672-73A3-4BE0-948F-6F94930D4A03}" srcOrd="1" destOrd="0" presId="urn:microsoft.com/office/officeart/2018/2/layout/IconVerticalSolidList"/>
    <dgm:cxn modelId="{CCC4CC1D-70EF-BE40-9B08-344D4E5B3C63}" type="presParOf" srcId="{5674CC1C-F29E-4AB1-8C60-D9756BB9633E}" destId="{A3BD9B11-ACB0-46DF-BB3D-F063E53B5F0D}" srcOrd="2" destOrd="0" presId="urn:microsoft.com/office/officeart/2018/2/layout/IconVerticalSolidList"/>
    <dgm:cxn modelId="{03FC13D5-11D9-D648-BCCD-6F7F7FE12144}" type="presParOf" srcId="{5674CC1C-F29E-4AB1-8C60-D9756BB9633E}" destId="{6324BC16-B4D3-4F75-BAA4-D0ABD3A94E90}" srcOrd="3" destOrd="0" presId="urn:microsoft.com/office/officeart/2018/2/layout/IconVerticalSolidList"/>
    <dgm:cxn modelId="{62D8CF40-C225-7248-A4BC-C0B2CDA0B638}" type="presParOf" srcId="{898F3B2B-093B-4EBE-B149-C2EFD6E53826}" destId="{81AFB86C-1CCB-B74A-B152-8C7141E47921}" srcOrd="3" destOrd="0" presId="urn:microsoft.com/office/officeart/2018/2/layout/IconVerticalSolidList"/>
    <dgm:cxn modelId="{3774B5CB-A8CE-D24F-9367-50BBDC0FC4C3}" type="presParOf" srcId="{898F3B2B-093B-4EBE-B149-C2EFD6E53826}" destId="{7CC2DC83-47DB-4DD0-8CBA-908B62C5D1F2}" srcOrd="4" destOrd="0" presId="urn:microsoft.com/office/officeart/2018/2/layout/IconVerticalSolidList"/>
    <dgm:cxn modelId="{54E70790-A66F-C144-856A-F12144D82026}" type="presParOf" srcId="{7CC2DC83-47DB-4DD0-8CBA-908B62C5D1F2}" destId="{DA87D148-D268-44C9-8223-0FEEA349A5F8}" srcOrd="0" destOrd="0" presId="urn:microsoft.com/office/officeart/2018/2/layout/IconVerticalSolidList"/>
    <dgm:cxn modelId="{B4607011-7932-FF4F-BFE7-335B2B6A519A}" type="presParOf" srcId="{7CC2DC83-47DB-4DD0-8CBA-908B62C5D1F2}" destId="{0ACDDA90-2849-4834-B6B6-972CFA117604}" srcOrd="1" destOrd="0" presId="urn:microsoft.com/office/officeart/2018/2/layout/IconVerticalSolidList"/>
    <dgm:cxn modelId="{4E1A29D2-60D3-DD40-8E28-082BE6AB4DAF}" type="presParOf" srcId="{7CC2DC83-47DB-4DD0-8CBA-908B62C5D1F2}" destId="{CD362F69-FA17-47D4-ADCA-BF60FA7E06CD}" srcOrd="2" destOrd="0" presId="urn:microsoft.com/office/officeart/2018/2/layout/IconVerticalSolidList"/>
    <dgm:cxn modelId="{FCA334D4-A185-7940-AC53-AE3BB0C32C07}" type="presParOf" srcId="{7CC2DC83-47DB-4DD0-8CBA-908B62C5D1F2}" destId="{5C96D124-B687-47B3-BF6E-C8C647C74E02}" srcOrd="3" destOrd="0" presId="urn:microsoft.com/office/officeart/2018/2/layout/IconVerticalSolidList"/>
    <dgm:cxn modelId="{4E055D9B-4247-5D46-8291-993A247D0711}" type="presParOf" srcId="{898F3B2B-093B-4EBE-B149-C2EFD6E53826}" destId="{454E9523-6A2A-4D36-AAD8-EDF1A0E84482}" srcOrd="5" destOrd="0" presId="urn:microsoft.com/office/officeart/2018/2/layout/IconVerticalSolidList"/>
    <dgm:cxn modelId="{3BC08CF0-5E34-FE44-8E63-E5BA9272C832}" type="presParOf" srcId="{898F3B2B-093B-4EBE-B149-C2EFD6E53826}" destId="{FD9C6596-4CAA-4FC8-9551-9C888A202953}" srcOrd="6" destOrd="0" presId="urn:microsoft.com/office/officeart/2018/2/layout/IconVerticalSolidList"/>
    <dgm:cxn modelId="{0775FA88-CFCB-0F46-94DF-1E148FEE9D36}" type="presParOf" srcId="{FD9C6596-4CAA-4FC8-9551-9C888A202953}" destId="{613CB982-45B9-49DB-A573-D4E315F2E25D}" srcOrd="0" destOrd="0" presId="urn:microsoft.com/office/officeart/2018/2/layout/IconVerticalSolidList"/>
    <dgm:cxn modelId="{AC6BF51E-C039-2144-902E-6D50B8695424}" type="presParOf" srcId="{FD9C6596-4CAA-4FC8-9551-9C888A202953}" destId="{8F74B93D-6589-4B3C-B564-98DD3AC56CFA}" srcOrd="1" destOrd="0" presId="urn:microsoft.com/office/officeart/2018/2/layout/IconVerticalSolidList"/>
    <dgm:cxn modelId="{20476B9E-172F-5240-83B7-99204E37026E}" type="presParOf" srcId="{FD9C6596-4CAA-4FC8-9551-9C888A202953}" destId="{20CA220D-2B14-490D-8708-D3D7B259090C}" srcOrd="2" destOrd="0" presId="urn:microsoft.com/office/officeart/2018/2/layout/IconVerticalSolidList"/>
    <dgm:cxn modelId="{8F11A122-BB45-D243-8EFB-68277C619DA2}" type="presParOf" srcId="{FD9C6596-4CAA-4FC8-9551-9C888A202953}" destId="{5CFF15EA-5FC4-4F9B-9A40-80CACB34764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2F0C3-92F7-4B4D-A789-DE133A0693AF}">
      <dsp:nvSpPr>
        <dsp:cNvPr id="0" name=""/>
        <dsp:cNvSpPr/>
      </dsp:nvSpPr>
      <dsp:spPr>
        <a:xfrm>
          <a:off x="0" y="1882"/>
          <a:ext cx="3672408" cy="954260"/>
        </a:xfrm>
        <a:prstGeom prst="roundRect">
          <a:avLst>
            <a:gd name="adj" fmla="val 10000"/>
          </a:avLst>
        </a:prstGeom>
        <a:solidFill>
          <a:srgbClr val="E41053"/>
        </a:solidFill>
        <a:ln>
          <a:noFill/>
        </a:ln>
        <a:effectLst/>
      </dsp:spPr>
      <dsp:style>
        <a:lnRef idx="0">
          <a:scrgbClr r="0" g="0" b="0"/>
        </a:lnRef>
        <a:fillRef idx="1">
          <a:scrgbClr r="0" g="0" b="0"/>
        </a:fillRef>
        <a:effectRef idx="0">
          <a:scrgbClr r="0" g="0" b="0"/>
        </a:effectRef>
        <a:fontRef idx="minor"/>
      </dsp:style>
    </dsp:sp>
    <dsp:sp modelId="{1ABF5079-1812-4AF2-9B06-F02047CBE9D3}">
      <dsp:nvSpPr>
        <dsp:cNvPr id="0" name=""/>
        <dsp:cNvSpPr/>
      </dsp:nvSpPr>
      <dsp:spPr>
        <a:xfrm>
          <a:off x="247474" y="193162"/>
          <a:ext cx="524843" cy="5248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01FD6A-CAFF-4D0C-8718-9CAA23816A6E}">
      <dsp:nvSpPr>
        <dsp:cNvPr id="0" name=""/>
        <dsp:cNvSpPr/>
      </dsp:nvSpPr>
      <dsp:spPr>
        <a:xfrm>
          <a:off x="1102171" y="1882"/>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Bestudeer je theorieboek goed</a:t>
          </a:r>
          <a:endParaRPr lang="en-US" sz="1800" kern="1200" dirty="0">
            <a:solidFill>
              <a:srgbClr val="002060"/>
            </a:solidFill>
          </a:endParaRPr>
        </a:p>
      </dsp:txBody>
      <dsp:txXfrm>
        <a:off x="1102171" y="1882"/>
        <a:ext cx="2570236" cy="954260"/>
      </dsp:txXfrm>
    </dsp:sp>
    <dsp:sp modelId="{B685192A-7396-48A9-8E91-E869C0DD8F16}">
      <dsp:nvSpPr>
        <dsp:cNvPr id="0" name=""/>
        <dsp:cNvSpPr/>
      </dsp:nvSpPr>
      <dsp:spPr>
        <a:xfrm>
          <a:off x="0" y="1194708"/>
          <a:ext cx="3672408" cy="954260"/>
        </a:xfrm>
        <a:prstGeom prst="roundRect">
          <a:avLst>
            <a:gd name="adj" fmla="val 10000"/>
          </a:avLst>
        </a:prstGeom>
        <a:solidFill>
          <a:srgbClr val="FED23F"/>
        </a:solidFill>
        <a:ln>
          <a:noFill/>
        </a:ln>
        <a:effectLst/>
      </dsp:spPr>
      <dsp:style>
        <a:lnRef idx="0">
          <a:scrgbClr r="0" g="0" b="0"/>
        </a:lnRef>
        <a:fillRef idx="1">
          <a:scrgbClr r="0" g="0" b="0"/>
        </a:fillRef>
        <a:effectRef idx="0">
          <a:scrgbClr r="0" g="0" b="0"/>
        </a:effectRef>
        <a:fontRef idx="minor"/>
      </dsp:style>
    </dsp:sp>
    <dsp:sp modelId="{97B72672-73A3-4BE0-948F-6F94930D4A03}">
      <dsp:nvSpPr>
        <dsp:cNvPr id="0" name=""/>
        <dsp:cNvSpPr/>
      </dsp:nvSpPr>
      <dsp:spPr>
        <a:xfrm>
          <a:off x="288663" y="1409417"/>
          <a:ext cx="524843" cy="52484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24BC16-B4D3-4F75-BAA4-D0ABD3A94E90}">
      <dsp:nvSpPr>
        <dsp:cNvPr id="0" name=""/>
        <dsp:cNvSpPr/>
      </dsp:nvSpPr>
      <dsp:spPr>
        <a:xfrm>
          <a:off x="1102171" y="1194708"/>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dirty="0">
              <a:solidFill>
                <a:srgbClr val="002060"/>
              </a:solidFill>
            </a:rPr>
            <a:t>Bekijk de presentatie en de leerdoelen goed</a:t>
          </a:r>
          <a:endParaRPr lang="en-US" sz="1800" kern="1200" dirty="0">
            <a:solidFill>
              <a:srgbClr val="002060"/>
            </a:solidFill>
          </a:endParaRPr>
        </a:p>
      </dsp:txBody>
      <dsp:txXfrm>
        <a:off x="1102171" y="1194708"/>
        <a:ext cx="2570236" cy="954260"/>
      </dsp:txXfrm>
    </dsp:sp>
    <dsp:sp modelId="{DA87D148-D268-44C9-8223-0FEEA349A5F8}">
      <dsp:nvSpPr>
        <dsp:cNvPr id="0" name=""/>
        <dsp:cNvSpPr/>
      </dsp:nvSpPr>
      <dsp:spPr>
        <a:xfrm>
          <a:off x="0" y="2387534"/>
          <a:ext cx="3672408" cy="954260"/>
        </a:xfrm>
        <a:prstGeom prst="roundRect">
          <a:avLst>
            <a:gd name="adj" fmla="val 10000"/>
          </a:avLst>
        </a:prstGeom>
        <a:solidFill>
          <a:srgbClr val="20A6A8"/>
        </a:solidFill>
        <a:ln>
          <a:noFill/>
        </a:ln>
        <a:effectLst/>
      </dsp:spPr>
      <dsp:style>
        <a:lnRef idx="0">
          <a:scrgbClr r="0" g="0" b="0"/>
        </a:lnRef>
        <a:fillRef idx="1">
          <a:scrgbClr r="0" g="0" b="0"/>
        </a:fillRef>
        <a:effectRef idx="0">
          <a:scrgbClr r="0" g="0" b="0"/>
        </a:effectRef>
        <a:fontRef idx="minor"/>
      </dsp:style>
    </dsp:sp>
    <dsp:sp modelId="{0ACDDA90-2849-4834-B6B6-972CFA117604}">
      <dsp:nvSpPr>
        <dsp:cNvPr id="0" name=""/>
        <dsp:cNvSpPr/>
      </dsp:nvSpPr>
      <dsp:spPr>
        <a:xfrm>
          <a:off x="288663" y="2602243"/>
          <a:ext cx="524843" cy="52484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96D124-B687-47B3-BF6E-C8C647C74E02}">
      <dsp:nvSpPr>
        <dsp:cNvPr id="0" name=""/>
        <dsp:cNvSpPr/>
      </dsp:nvSpPr>
      <dsp:spPr>
        <a:xfrm>
          <a:off x="1102171" y="2387534"/>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Maak de opdrachten op het leerdoelenblad</a:t>
          </a:r>
          <a:endParaRPr lang="en-US" sz="1800" kern="1200">
            <a:solidFill>
              <a:srgbClr val="002060"/>
            </a:solidFill>
          </a:endParaRPr>
        </a:p>
      </dsp:txBody>
      <dsp:txXfrm>
        <a:off x="1102171" y="2387534"/>
        <a:ext cx="2570236" cy="954260"/>
      </dsp:txXfrm>
    </dsp:sp>
    <dsp:sp modelId="{613CB982-45B9-49DB-A573-D4E315F2E25D}">
      <dsp:nvSpPr>
        <dsp:cNvPr id="0" name=""/>
        <dsp:cNvSpPr/>
      </dsp:nvSpPr>
      <dsp:spPr>
        <a:xfrm>
          <a:off x="0" y="3580360"/>
          <a:ext cx="3672408" cy="954260"/>
        </a:xfrm>
        <a:prstGeom prst="roundRect">
          <a:avLst>
            <a:gd name="adj" fmla="val 10000"/>
          </a:avLst>
        </a:prstGeom>
        <a:solidFill>
          <a:srgbClr val="2AE0DE"/>
        </a:solidFill>
        <a:ln>
          <a:noFill/>
        </a:ln>
        <a:effectLst/>
      </dsp:spPr>
      <dsp:style>
        <a:lnRef idx="0">
          <a:scrgbClr r="0" g="0" b="0"/>
        </a:lnRef>
        <a:fillRef idx="1">
          <a:scrgbClr r="0" g="0" b="0"/>
        </a:fillRef>
        <a:effectRef idx="0">
          <a:scrgbClr r="0" g="0" b="0"/>
        </a:effectRef>
        <a:fontRef idx="minor"/>
      </dsp:style>
    </dsp:sp>
    <dsp:sp modelId="{8F74B93D-6589-4B3C-B564-98DD3AC56CFA}">
      <dsp:nvSpPr>
        <dsp:cNvPr id="0" name=""/>
        <dsp:cNvSpPr/>
      </dsp:nvSpPr>
      <dsp:spPr>
        <a:xfrm>
          <a:off x="288663" y="3795069"/>
          <a:ext cx="524843" cy="52484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CFF15EA-5FC4-4F9B-9A40-80CACB347642}">
      <dsp:nvSpPr>
        <dsp:cNvPr id="0" name=""/>
        <dsp:cNvSpPr/>
      </dsp:nvSpPr>
      <dsp:spPr>
        <a:xfrm>
          <a:off x="1102171" y="3580360"/>
          <a:ext cx="2570236" cy="954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993" tIns="100993" rIns="100993" bIns="100993" numCol="1" spcCol="1270" anchor="ctr" anchorCtr="0">
          <a:noAutofit/>
        </a:bodyPr>
        <a:lstStyle/>
        <a:p>
          <a:pPr marL="0" lvl="0" indent="0" algn="l" defTabSz="800100">
            <a:lnSpc>
              <a:spcPct val="100000"/>
            </a:lnSpc>
            <a:spcBef>
              <a:spcPct val="0"/>
            </a:spcBef>
            <a:spcAft>
              <a:spcPct val="35000"/>
            </a:spcAft>
            <a:buNone/>
          </a:pPr>
          <a:r>
            <a:rPr lang="nl-NL" sz="1800" kern="1200">
              <a:solidFill>
                <a:srgbClr val="002060"/>
              </a:solidFill>
            </a:rPr>
            <a:t>Bekijk de filmpjes</a:t>
          </a:r>
          <a:endParaRPr lang="en-US" sz="1800" kern="1200">
            <a:solidFill>
              <a:srgbClr val="002060"/>
            </a:solidFill>
          </a:endParaRPr>
        </a:p>
      </dsp:txBody>
      <dsp:txXfrm>
        <a:off x="1102171" y="3580360"/>
        <a:ext cx="2570236" cy="95426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6954E7-35CD-C645-ACFD-DEDE177434FF}" type="datetimeFigureOut">
              <a:rPr lang="nl-NL" smtClean="0"/>
              <a:t>17-08-2020</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DB9F9-42E0-554F-8A03-8CF3C9CC2A06}" type="slidenum">
              <a:rPr lang="nl-NL" smtClean="0"/>
              <a:t>‹nr.›</a:t>
            </a:fld>
            <a:endParaRPr lang="nl-NL"/>
          </a:p>
        </p:txBody>
      </p:sp>
    </p:spTree>
    <p:extLst>
      <p:ext uri="{BB962C8B-B14F-4D97-AF65-F5344CB8AC3E}">
        <p14:creationId xmlns:p14="http://schemas.microsoft.com/office/powerpoint/2010/main" val="75375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1</a:t>
            </a:fld>
            <a:endParaRPr lang="nl-NL"/>
          </a:p>
        </p:txBody>
      </p:sp>
    </p:spTree>
    <p:extLst>
      <p:ext uri="{BB962C8B-B14F-4D97-AF65-F5344CB8AC3E}">
        <p14:creationId xmlns:p14="http://schemas.microsoft.com/office/powerpoint/2010/main" val="65297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4</a:t>
            </a:fld>
            <a:endParaRPr lang="nl-NL"/>
          </a:p>
        </p:txBody>
      </p:sp>
    </p:spTree>
    <p:extLst>
      <p:ext uri="{BB962C8B-B14F-4D97-AF65-F5344CB8AC3E}">
        <p14:creationId xmlns:p14="http://schemas.microsoft.com/office/powerpoint/2010/main" val="3796508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734DB9F9-42E0-554F-8A03-8CF3C9CC2A06}" type="slidenum">
              <a:rPr lang="nl-NL" smtClean="0"/>
              <a:t>5</a:t>
            </a:fld>
            <a:endParaRPr lang="nl-NL"/>
          </a:p>
        </p:txBody>
      </p:sp>
    </p:spTree>
    <p:extLst>
      <p:ext uri="{BB962C8B-B14F-4D97-AF65-F5344CB8AC3E}">
        <p14:creationId xmlns:p14="http://schemas.microsoft.com/office/powerpoint/2010/main" val="714183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fld id="{5BC169A3-3CD8-D042-8ED2-8695B64157F5}"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805BB9BA-01EC-4B74-910A-CAD0FD13032B}" type="slidenum">
              <a:rPr lang="nl-NL" altLang="nl-NL"/>
              <a:pPr/>
              <a:t>‹nr.›</a:t>
            </a:fld>
            <a:endParaRPr lang="nl-NL" altLang="nl-NL"/>
          </a:p>
        </p:txBody>
      </p:sp>
    </p:spTree>
    <p:extLst>
      <p:ext uri="{BB962C8B-B14F-4D97-AF65-F5344CB8AC3E}">
        <p14:creationId xmlns:p14="http://schemas.microsoft.com/office/powerpoint/2010/main" val="854778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62741A8B-CAC6-4E43-B2DC-4C6A8F12A3A6}"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0C439A37-2D77-43A5-A567-493318F86ED4}" type="slidenum">
              <a:rPr lang="nl-NL" altLang="nl-NL"/>
              <a:pPr/>
              <a:t>‹nr.›</a:t>
            </a:fld>
            <a:endParaRPr lang="nl-NL" altLang="nl-NL"/>
          </a:p>
        </p:txBody>
      </p:sp>
    </p:spTree>
    <p:extLst>
      <p:ext uri="{BB962C8B-B14F-4D97-AF65-F5344CB8AC3E}">
        <p14:creationId xmlns:p14="http://schemas.microsoft.com/office/powerpoint/2010/main" val="281086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D8841783-03AD-DE4B-859F-12B23CDA78AC}"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B6012B0F-3C11-48D8-90C1-C32AA8AF085B}" type="slidenum">
              <a:rPr lang="nl-NL" altLang="nl-NL"/>
              <a:pPr/>
              <a:t>‹nr.›</a:t>
            </a:fld>
            <a:endParaRPr lang="nl-NL" altLang="nl-NL"/>
          </a:p>
        </p:txBody>
      </p:sp>
    </p:spTree>
    <p:extLst>
      <p:ext uri="{BB962C8B-B14F-4D97-AF65-F5344CB8AC3E}">
        <p14:creationId xmlns:p14="http://schemas.microsoft.com/office/powerpoint/2010/main" val="1101215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fld id="{0E61ED51-BC42-4C4A-8E9B-1F7BFF3AEAAB}"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25B28926-11C7-46DA-8456-BDCC9C90F312}" type="slidenum">
              <a:rPr lang="nl-NL" altLang="nl-NL"/>
              <a:pPr/>
              <a:t>‹nr.›</a:t>
            </a:fld>
            <a:endParaRPr lang="nl-NL" altLang="nl-NL"/>
          </a:p>
        </p:txBody>
      </p:sp>
    </p:spTree>
    <p:extLst>
      <p:ext uri="{BB962C8B-B14F-4D97-AF65-F5344CB8AC3E}">
        <p14:creationId xmlns:p14="http://schemas.microsoft.com/office/powerpoint/2010/main" val="1037582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fld id="{661C4AD5-B2FA-C446-9108-E7687365D1BA}" type="datetime1">
              <a:rPr lang="nl-NL" altLang="nl-NL" smtClean="0"/>
              <a:t>17-08-2020</a:t>
            </a:fld>
            <a:endParaRPr lang="nl-NL" alt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39408E7C-CF88-4BF6-B915-F91B92DFAB3B}" type="slidenum">
              <a:rPr lang="nl-NL" altLang="nl-NL"/>
              <a:pPr/>
              <a:t>‹nr.›</a:t>
            </a:fld>
            <a:endParaRPr lang="nl-NL" altLang="nl-NL"/>
          </a:p>
        </p:txBody>
      </p:sp>
    </p:spTree>
    <p:extLst>
      <p:ext uri="{BB962C8B-B14F-4D97-AF65-F5344CB8AC3E}">
        <p14:creationId xmlns:p14="http://schemas.microsoft.com/office/powerpoint/2010/main" val="48473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fld id="{CD8A01E6-6D19-C448-8111-FCBD6D8034ED}"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C3B6E03-2DD9-4004-9575-F9BEC50925C1}" type="slidenum">
              <a:rPr lang="nl-NL" altLang="nl-NL"/>
              <a:pPr/>
              <a:t>‹nr.›</a:t>
            </a:fld>
            <a:endParaRPr lang="nl-NL" altLang="nl-NL"/>
          </a:p>
        </p:txBody>
      </p:sp>
    </p:spTree>
    <p:extLst>
      <p:ext uri="{BB962C8B-B14F-4D97-AF65-F5344CB8AC3E}">
        <p14:creationId xmlns:p14="http://schemas.microsoft.com/office/powerpoint/2010/main" val="103883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fld id="{DE4273B4-D19F-754F-AAB2-8CF5A1B97B05}" type="datetime1">
              <a:rPr lang="nl-NL" altLang="nl-NL" smtClean="0"/>
              <a:t>17-08-2020</a:t>
            </a:fld>
            <a:endParaRPr lang="nl-NL" alt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6A271AFB-7BF0-424E-80D1-147F71FD3375}" type="slidenum">
              <a:rPr lang="nl-NL" altLang="nl-NL"/>
              <a:pPr/>
              <a:t>‹nr.›</a:t>
            </a:fld>
            <a:endParaRPr lang="nl-NL" altLang="nl-NL"/>
          </a:p>
        </p:txBody>
      </p:sp>
    </p:spTree>
    <p:extLst>
      <p:ext uri="{BB962C8B-B14F-4D97-AF65-F5344CB8AC3E}">
        <p14:creationId xmlns:p14="http://schemas.microsoft.com/office/powerpoint/2010/main" val="3359237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fld id="{EB8F202A-A781-734C-848E-43423E299154}" type="datetime1">
              <a:rPr lang="nl-NL" altLang="nl-NL" smtClean="0"/>
              <a:t>17-08-2020</a:t>
            </a:fld>
            <a:endParaRPr lang="nl-NL" alt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D8984613-EF0C-4107-9419-E2F9D2FD140E}" type="slidenum">
              <a:rPr lang="nl-NL" altLang="nl-NL"/>
              <a:pPr/>
              <a:t>‹nr.›</a:t>
            </a:fld>
            <a:endParaRPr lang="nl-NL" altLang="nl-NL"/>
          </a:p>
        </p:txBody>
      </p:sp>
    </p:spTree>
    <p:extLst>
      <p:ext uri="{BB962C8B-B14F-4D97-AF65-F5344CB8AC3E}">
        <p14:creationId xmlns:p14="http://schemas.microsoft.com/office/powerpoint/2010/main" val="74425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D33D74B9-ED56-9D4A-8A95-B7FA22907DF3}" type="datetime1">
              <a:rPr lang="nl-NL" altLang="nl-NL" smtClean="0"/>
              <a:t>17-08-2020</a:t>
            </a:fld>
            <a:endParaRPr lang="nl-NL" alt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C743A66C-05BB-4A7A-BA60-CBCF9EE1333E}" type="slidenum">
              <a:rPr lang="nl-NL" altLang="nl-NL"/>
              <a:pPr/>
              <a:t>‹nr.›</a:t>
            </a:fld>
            <a:endParaRPr lang="nl-NL" altLang="nl-NL"/>
          </a:p>
        </p:txBody>
      </p:sp>
    </p:spTree>
    <p:extLst>
      <p:ext uri="{BB962C8B-B14F-4D97-AF65-F5344CB8AC3E}">
        <p14:creationId xmlns:p14="http://schemas.microsoft.com/office/powerpoint/2010/main" val="89169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2701FA58-C378-5D4D-9714-83CA17CE6D66}"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6D7EE28D-6176-4075-BB83-534B176C700D}" type="slidenum">
              <a:rPr lang="nl-NL" altLang="nl-NL"/>
              <a:pPr/>
              <a:t>‹nr.›</a:t>
            </a:fld>
            <a:endParaRPr lang="nl-NL" altLang="nl-NL"/>
          </a:p>
        </p:txBody>
      </p:sp>
    </p:spTree>
    <p:extLst>
      <p:ext uri="{BB962C8B-B14F-4D97-AF65-F5344CB8AC3E}">
        <p14:creationId xmlns:p14="http://schemas.microsoft.com/office/powerpoint/2010/main" val="381392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fld id="{685B9507-D8A5-874D-9B70-827BE83CA9BA}" type="datetime1">
              <a:rPr lang="nl-NL" altLang="nl-NL" smtClean="0"/>
              <a:t>17-08-2020</a:t>
            </a:fld>
            <a:endParaRPr lang="nl-NL" alt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360384D2-6E22-4F64-82AB-F0A2C7237098}" type="slidenum">
              <a:rPr lang="nl-NL" altLang="nl-NL"/>
              <a:pPr/>
              <a:t>‹nr.›</a:t>
            </a:fld>
            <a:endParaRPr lang="nl-NL" altLang="nl-NL"/>
          </a:p>
        </p:txBody>
      </p:sp>
    </p:spTree>
    <p:extLst>
      <p:ext uri="{BB962C8B-B14F-4D97-AF65-F5344CB8AC3E}">
        <p14:creationId xmlns:p14="http://schemas.microsoft.com/office/powerpoint/2010/main" val="4163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NL"/>
              <a:t>Klik om het opmaakprofiel te bewerken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fld id="{5C94C94E-8149-7D43-AD24-7AE384D39470}" type="datetime1">
              <a:rPr lang="nl-NL" altLang="nl-NL" smtClean="0"/>
              <a:t>17-08-2020</a:t>
            </a:fld>
            <a:endParaRPr lang="nl-NL" altLang="nl-NL"/>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pitchFamily="34" charset="0"/>
                <a:ea typeface="+mn-ea"/>
                <a:cs typeface="+mn-cs"/>
              </a:defRPr>
            </a:lvl1pPr>
          </a:lstStyle>
          <a:p>
            <a:pPr>
              <a:defRPr/>
            </a:pPr>
            <a:endParaRPr lang="nl-NL"/>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1872D8F-D7A4-421A-909B-127A7ED3216C}" type="slidenum">
              <a:rPr lang="nl-NL" altLang="nl-NL"/>
              <a:pPr/>
              <a:t>‹nr.›</a:t>
            </a:fld>
            <a:endParaRPr lang="nl-NL" altLang="nl-N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p:cNvSpPr/>
          <p:nvPr/>
        </p:nvSpPr>
        <p:spPr>
          <a:xfrm>
            <a:off x="1532301" y="5204715"/>
            <a:ext cx="1263701" cy="1653285"/>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3"/>
          <p:cNvSpPr/>
          <p:nvPr/>
        </p:nvSpPr>
        <p:spPr>
          <a:xfrm>
            <a:off x="2805048" y="5190824"/>
            <a:ext cx="1240553" cy="1667176"/>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Rechthoek 7"/>
          <p:cNvSpPr/>
          <p:nvPr/>
        </p:nvSpPr>
        <p:spPr>
          <a:xfrm>
            <a:off x="5284052" y="5211082"/>
            <a:ext cx="1215636" cy="1646917"/>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p:cNvSpPr/>
          <p:nvPr/>
        </p:nvSpPr>
        <p:spPr>
          <a:xfrm>
            <a:off x="6444208" y="5211083"/>
            <a:ext cx="1215117" cy="1646917"/>
          </a:xfrm>
          <a:prstGeom prst="rect">
            <a:avLst/>
          </a:prstGeom>
          <a:solidFill>
            <a:srgbClr val="2C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p:cNvSpPr/>
          <p:nvPr/>
        </p:nvSpPr>
        <p:spPr>
          <a:xfrm>
            <a:off x="4047107" y="5211082"/>
            <a:ext cx="1244973" cy="1646917"/>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F3B18121-A0AA-4661-BA96-583CE4C14E5A}"/>
              </a:ext>
            </a:extLst>
          </p:cNvPr>
          <p:cNvSpPr txBox="1"/>
          <p:nvPr/>
        </p:nvSpPr>
        <p:spPr>
          <a:xfrm>
            <a:off x="971600" y="1083761"/>
            <a:ext cx="7072076" cy="769441"/>
          </a:xfrm>
          <a:prstGeom prst="rect">
            <a:avLst/>
          </a:prstGeom>
          <a:noFill/>
        </p:spPr>
        <p:txBody>
          <a:bodyPr wrap="square" rtlCol="0">
            <a:spAutoFit/>
          </a:bodyPr>
          <a:lstStyle/>
          <a:p>
            <a:pPr algn="ctr"/>
            <a:r>
              <a:rPr lang="nl-NL" sz="4400" b="1" i="1" dirty="0">
                <a:solidFill>
                  <a:schemeClr val="bg1"/>
                </a:solidFill>
              </a:rPr>
              <a:t>Mengsels</a:t>
            </a:r>
            <a:r>
              <a:rPr lang="nl-NL" sz="3200" b="1" i="1" dirty="0">
                <a:solidFill>
                  <a:schemeClr val="bg1"/>
                </a:solidFill>
              </a:rPr>
              <a:t> </a:t>
            </a:r>
            <a:r>
              <a:rPr lang="nl-NL" sz="4000" b="1" i="1" dirty="0">
                <a:solidFill>
                  <a:schemeClr val="bg1"/>
                </a:solidFill>
              </a:rPr>
              <a:t>scheiden</a:t>
            </a:r>
          </a:p>
        </p:txBody>
      </p:sp>
      <p:sp>
        <p:nvSpPr>
          <p:cNvPr id="10" name="Rechthoek 9"/>
          <p:cNvSpPr/>
          <p:nvPr/>
        </p:nvSpPr>
        <p:spPr>
          <a:xfrm>
            <a:off x="3016042" y="2186324"/>
            <a:ext cx="2852063" cy="646331"/>
          </a:xfrm>
          <a:prstGeom prst="rect">
            <a:avLst/>
          </a:prstGeom>
        </p:spPr>
        <p:txBody>
          <a:bodyPr wrap="none">
            <a:spAutoFit/>
          </a:bodyPr>
          <a:lstStyle/>
          <a:p>
            <a:pPr algn="ctr"/>
            <a:r>
              <a:rPr lang="nl-NL" sz="3600" b="1" i="1" dirty="0">
                <a:solidFill>
                  <a:schemeClr val="bg1"/>
                </a:solidFill>
              </a:rPr>
              <a:t>Hoofdstuk 3</a:t>
            </a:r>
          </a:p>
        </p:txBody>
      </p:sp>
      <p:sp>
        <p:nvSpPr>
          <p:cNvPr id="13" name="Tekstvak 12"/>
          <p:cNvSpPr txBox="1"/>
          <p:nvPr/>
        </p:nvSpPr>
        <p:spPr>
          <a:xfrm>
            <a:off x="1643874" y="6291546"/>
            <a:ext cx="1001768" cy="338554"/>
          </a:xfrm>
          <a:prstGeom prst="rect">
            <a:avLst/>
          </a:prstGeom>
          <a:noFill/>
        </p:spPr>
        <p:txBody>
          <a:bodyPr wrap="square" rtlCol="0">
            <a:spAutoFit/>
          </a:bodyPr>
          <a:lstStyle/>
          <a:p>
            <a:r>
              <a:rPr lang="nl-NL" sz="1600" dirty="0">
                <a:solidFill>
                  <a:schemeClr val="bg1"/>
                </a:solidFill>
              </a:rPr>
              <a:t>Theorie</a:t>
            </a:r>
          </a:p>
        </p:txBody>
      </p:sp>
      <p:sp>
        <p:nvSpPr>
          <p:cNvPr id="14" name="Tekstvak 13"/>
          <p:cNvSpPr txBox="1"/>
          <p:nvPr/>
        </p:nvSpPr>
        <p:spPr>
          <a:xfrm>
            <a:off x="2845472" y="6262213"/>
            <a:ext cx="1001768" cy="338554"/>
          </a:xfrm>
          <a:prstGeom prst="rect">
            <a:avLst/>
          </a:prstGeom>
          <a:noFill/>
        </p:spPr>
        <p:txBody>
          <a:bodyPr wrap="square" rtlCol="0">
            <a:spAutoFit/>
          </a:bodyPr>
          <a:lstStyle/>
          <a:p>
            <a:r>
              <a:rPr lang="nl-NL" sz="1600">
                <a:solidFill>
                  <a:schemeClr val="bg1"/>
                </a:solidFill>
              </a:rPr>
              <a:t>Leerdoel</a:t>
            </a:r>
            <a:endParaRPr lang="nl-NL" sz="1600" dirty="0">
              <a:solidFill>
                <a:schemeClr val="bg1"/>
              </a:solidFill>
            </a:endParaRPr>
          </a:p>
        </p:txBody>
      </p:sp>
      <p:sp>
        <p:nvSpPr>
          <p:cNvPr id="15" name="Tekstvak 14"/>
          <p:cNvSpPr txBox="1"/>
          <p:nvPr/>
        </p:nvSpPr>
        <p:spPr>
          <a:xfrm>
            <a:off x="4077401" y="6325758"/>
            <a:ext cx="1121834" cy="338554"/>
          </a:xfrm>
          <a:prstGeom prst="rect">
            <a:avLst/>
          </a:prstGeom>
          <a:noFill/>
        </p:spPr>
        <p:txBody>
          <a:bodyPr wrap="square" rtlCol="0">
            <a:spAutoFit/>
          </a:bodyPr>
          <a:lstStyle/>
          <a:p>
            <a:r>
              <a:rPr lang="nl-NL" sz="1600" dirty="0">
                <a:solidFill>
                  <a:schemeClr val="bg1"/>
                </a:solidFill>
              </a:rPr>
              <a:t>Opdracht</a:t>
            </a:r>
          </a:p>
        </p:txBody>
      </p:sp>
      <p:sp>
        <p:nvSpPr>
          <p:cNvPr id="16" name="Tekstvak 15"/>
          <p:cNvSpPr txBox="1"/>
          <p:nvPr/>
        </p:nvSpPr>
        <p:spPr>
          <a:xfrm>
            <a:off x="5490114" y="6354423"/>
            <a:ext cx="720178" cy="338554"/>
          </a:xfrm>
          <a:prstGeom prst="rect">
            <a:avLst/>
          </a:prstGeom>
          <a:noFill/>
        </p:spPr>
        <p:txBody>
          <a:bodyPr wrap="square" rtlCol="0">
            <a:spAutoFit/>
          </a:bodyPr>
          <a:lstStyle/>
          <a:p>
            <a:r>
              <a:rPr lang="nl-NL" sz="1600" dirty="0">
                <a:solidFill>
                  <a:schemeClr val="bg1"/>
                </a:solidFill>
              </a:rPr>
              <a:t>Audio</a:t>
            </a:r>
          </a:p>
        </p:txBody>
      </p:sp>
      <p:sp>
        <p:nvSpPr>
          <p:cNvPr id="17" name="Tekstvak 16"/>
          <p:cNvSpPr txBox="1"/>
          <p:nvPr/>
        </p:nvSpPr>
        <p:spPr>
          <a:xfrm>
            <a:off x="6515838" y="6330806"/>
            <a:ext cx="1217552" cy="338554"/>
          </a:xfrm>
          <a:prstGeom prst="rect">
            <a:avLst/>
          </a:prstGeom>
          <a:noFill/>
        </p:spPr>
        <p:txBody>
          <a:bodyPr wrap="square" rtlCol="0">
            <a:spAutoFit/>
          </a:bodyPr>
          <a:lstStyle/>
          <a:p>
            <a:r>
              <a:rPr lang="nl-NL" sz="1600" dirty="0">
                <a:solidFill>
                  <a:schemeClr val="bg1"/>
                </a:solidFill>
              </a:rPr>
              <a:t>Practicum</a:t>
            </a: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874" y="5236370"/>
            <a:ext cx="1076796" cy="993664"/>
          </a:xfrm>
          <a:prstGeom prst="rect">
            <a:avLst/>
          </a:prstGeom>
        </p:spPr>
      </p:pic>
      <p:pic>
        <p:nvPicPr>
          <p:cNvPr id="19" name="Afbeelding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6002" y="5154804"/>
            <a:ext cx="1251105" cy="1154516"/>
          </a:xfrm>
          <a:prstGeom prst="rect">
            <a:avLst/>
          </a:prstGeom>
        </p:spPr>
      </p:pic>
      <p:pic>
        <p:nvPicPr>
          <p:cNvPr id="20" name="Afbeelding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9115" y="5142976"/>
            <a:ext cx="1147022" cy="1058468"/>
          </a:xfrm>
          <a:prstGeom prst="rect">
            <a:avLst/>
          </a:prstGeom>
        </p:spPr>
      </p:pic>
      <p:pic>
        <p:nvPicPr>
          <p:cNvPr id="22" name="Afbeelding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949" y="5211082"/>
            <a:ext cx="1244168" cy="1148115"/>
          </a:xfrm>
          <a:prstGeom prst="rect">
            <a:avLst/>
          </a:prstGeom>
        </p:spPr>
      </p:pic>
      <p:pic>
        <p:nvPicPr>
          <p:cNvPr id="6" name="Afbeelding 5"/>
          <p:cNvPicPr>
            <a:picLocks noChangeAspect="1"/>
          </p:cNvPicPr>
          <p:nvPr/>
        </p:nvPicPr>
        <p:blipFill rotWithShape="1">
          <a:blip r:embed="rId7">
            <a:extLst>
              <a:ext uri="{28A0092B-C50C-407E-A947-70E740481C1C}">
                <a14:useLocalDpi xmlns:a14="http://schemas.microsoft.com/office/drawing/2010/main" val="0"/>
              </a:ext>
            </a:extLst>
          </a:blip>
          <a:srcRect r="10967"/>
          <a:stretch/>
        </p:blipFill>
        <p:spPr>
          <a:xfrm>
            <a:off x="5292080" y="5156967"/>
            <a:ext cx="1131291" cy="1172554"/>
          </a:xfrm>
          <a:prstGeom prst="rect">
            <a:avLst/>
          </a:prstGeom>
        </p:spPr>
      </p:pic>
      <p:sp>
        <p:nvSpPr>
          <p:cNvPr id="12" name="Tijdelijke aanduiding voor dianummer 11"/>
          <p:cNvSpPr>
            <a:spLocks noGrp="1"/>
          </p:cNvSpPr>
          <p:nvPr>
            <p:ph type="sldNum" sz="quarter" idx="12"/>
          </p:nvPr>
        </p:nvSpPr>
        <p:spPr/>
        <p:txBody>
          <a:bodyPr/>
          <a:lstStyle/>
          <a:p>
            <a:fld id="{C743A66C-05BB-4A7A-BA60-CBCF9EE1333E}" type="slidenum">
              <a:rPr lang="nl-NL" altLang="nl-NL" smtClean="0"/>
              <a:pPr/>
              <a:t>1</a:t>
            </a:fld>
            <a:endParaRPr lang="nl-NL" altLang="nl-NL"/>
          </a:p>
        </p:txBody>
      </p:sp>
    </p:spTree>
    <p:extLst>
      <p:ext uri="{BB962C8B-B14F-4D97-AF65-F5344CB8AC3E}">
        <p14:creationId xmlns:p14="http://schemas.microsoft.com/office/powerpoint/2010/main" val="41918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a:xfrm>
            <a:off x="6553200" y="5949280"/>
            <a:ext cx="2133600" cy="504057"/>
          </a:xfrm>
        </p:spPr>
        <p:txBody>
          <a:bodyPr/>
          <a:lstStyle/>
          <a:p>
            <a:fld id="{C743A66C-05BB-4A7A-BA60-CBCF9EE1333E}" type="slidenum">
              <a:rPr lang="nl-NL" altLang="nl-NL" smtClean="0"/>
              <a:pPr/>
              <a:t>10</a:t>
            </a:fld>
            <a:endParaRPr lang="nl-NL" altLang="nl-NL"/>
          </a:p>
        </p:txBody>
      </p:sp>
      <p:sp>
        <p:nvSpPr>
          <p:cNvPr id="3" name="Tekstvak 2"/>
          <p:cNvSpPr txBox="1"/>
          <p:nvPr/>
        </p:nvSpPr>
        <p:spPr>
          <a:xfrm>
            <a:off x="1019257" y="936313"/>
            <a:ext cx="7382919" cy="4478662"/>
          </a:xfrm>
          <a:prstGeom prst="rect">
            <a:avLst/>
          </a:prstGeom>
          <a:solidFill>
            <a:srgbClr val="696969"/>
          </a:solidFill>
          <a:ln>
            <a:solidFill>
              <a:srgbClr val="00B0F0"/>
            </a:solidFill>
          </a:ln>
        </p:spPr>
        <p:txBody>
          <a:bodyPr wrap="none" rtlCol="0">
            <a:spAutoFit/>
          </a:bodyPr>
          <a:lstStyle/>
          <a:p>
            <a:pPr>
              <a:lnSpc>
                <a:spcPct val="150000"/>
              </a:lnSpc>
            </a:pPr>
            <a:r>
              <a:rPr lang="nl-NL" sz="1600" u="sng" dirty="0">
                <a:solidFill>
                  <a:schemeClr val="accent3">
                    <a:lumMod val="95000"/>
                  </a:schemeClr>
                </a:solidFill>
              </a:rPr>
              <a:t>Maak de vraag op je werkblad:</a:t>
            </a:r>
          </a:p>
          <a:p>
            <a:pPr marL="342900" lvl="0" indent="-342900">
              <a:lnSpc>
                <a:spcPct val="150000"/>
              </a:lnSpc>
              <a:buFont typeface="+mj-lt"/>
              <a:buAutoNum type="arabicPeriod"/>
            </a:pPr>
            <a:r>
              <a:rPr lang="nl-NL" sz="1600" dirty="0">
                <a:solidFill>
                  <a:schemeClr val="accent3">
                    <a:lumMod val="95000"/>
                  </a:schemeClr>
                </a:solidFill>
              </a:rPr>
              <a:t>Van wat voor </a:t>
            </a:r>
            <a:r>
              <a:rPr lang="nl-NL" sz="1600" dirty="0">
                <a:solidFill>
                  <a:srgbClr val="00B0F0"/>
                </a:solidFill>
              </a:rPr>
              <a:t>soort mengsel </a:t>
            </a:r>
            <a:r>
              <a:rPr lang="nl-NL" sz="1600" dirty="0">
                <a:solidFill>
                  <a:schemeClr val="accent3">
                    <a:lumMod val="95000"/>
                  </a:schemeClr>
                </a:solidFill>
              </a:rPr>
              <a:t>maak je gebruik bij absorptie als </a:t>
            </a:r>
          </a:p>
          <a:p>
            <a:pPr>
              <a:lnSpc>
                <a:spcPct val="150000"/>
              </a:lnSpc>
            </a:pPr>
            <a:r>
              <a:rPr lang="nl-NL" sz="1600" dirty="0">
                <a:solidFill>
                  <a:schemeClr val="accent3">
                    <a:lumMod val="95000"/>
                  </a:schemeClr>
                </a:solidFill>
              </a:rPr>
              <a:t>      scheidingsmethode? Denk aan de stofeigenschap die het mengsel moet </a:t>
            </a:r>
          </a:p>
          <a:p>
            <a:pPr>
              <a:lnSpc>
                <a:spcPct val="150000"/>
              </a:lnSpc>
            </a:pPr>
            <a:r>
              <a:rPr lang="nl-NL" sz="1600" dirty="0">
                <a:solidFill>
                  <a:schemeClr val="accent3">
                    <a:lumMod val="95000"/>
                  </a:schemeClr>
                </a:solidFill>
              </a:rPr>
              <a:t>      hebben om te kunnen absorberen.</a:t>
            </a:r>
          </a:p>
          <a:p>
            <a:pPr marL="342900" indent="-342900">
              <a:lnSpc>
                <a:spcPct val="150000"/>
              </a:lnSpc>
              <a:buFont typeface="Systeemlettertype"/>
              <a:buChar char="2"/>
            </a:pPr>
            <a:r>
              <a:rPr lang="nl-NL" sz="1600" dirty="0">
                <a:solidFill>
                  <a:schemeClr val="accent3">
                    <a:lumMod val="95000"/>
                  </a:schemeClr>
                </a:solidFill>
              </a:rPr>
              <a:t>Leg eens uit waarom er bij </a:t>
            </a:r>
            <a:r>
              <a:rPr lang="nl-NL" sz="1600" dirty="0">
                <a:solidFill>
                  <a:srgbClr val="00B0F0"/>
                </a:solidFill>
              </a:rPr>
              <a:t>adsorptie</a:t>
            </a:r>
            <a:r>
              <a:rPr lang="nl-NL" sz="1600" dirty="0">
                <a:solidFill>
                  <a:schemeClr val="accent3">
                    <a:lumMod val="95000"/>
                  </a:schemeClr>
                </a:solidFill>
              </a:rPr>
              <a:t> stoffen gescheiden kunnen worden?</a:t>
            </a:r>
          </a:p>
          <a:p>
            <a:pPr marL="342900" lvl="0" indent="-342900">
              <a:lnSpc>
                <a:spcPct val="150000"/>
              </a:lnSpc>
              <a:buFont typeface="Systeemlettertype"/>
              <a:buChar char="3"/>
            </a:pPr>
            <a:r>
              <a:rPr lang="nl-NL" sz="1600" dirty="0">
                <a:solidFill>
                  <a:schemeClr val="accent3">
                    <a:lumMod val="95000"/>
                  </a:schemeClr>
                </a:solidFill>
              </a:rPr>
              <a:t>Wat wordt er bedoelt met een </a:t>
            </a:r>
            <a:r>
              <a:rPr lang="nl-NL" sz="1600" dirty="0">
                <a:solidFill>
                  <a:srgbClr val="00B0F0"/>
                </a:solidFill>
              </a:rPr>
              <a:t>adsorptiemiddel</a:t>
            </a:r>
            <a:r>
              <a:rPr lang="nl-NL" sz="1600" dirty="0">
                <a:solidFill>
                  <a:schemeClr val="accent3">
                    <a:lumMod val="95000"/>
                  </a:schemeClr>
                </a:solidFill>
              </a:rPr>
              <a:t>. Waar is deze voor bedoeld?</a:t>
            </a:r>
          </a:p>
          <a:p>
            <a:pPr marL="342900" lvl="0" indent="-342900">
              <a:lnSpc>
                <a:spcPct val="150000"/>
              </a:lnSpc>
              <a:buFont typeface="Systeemlettertype"/>
              <a:buChar char="4"/>
            </a:pPr>
            <a:r>
              <a:rPr lang="nl-NL" sz="1600" dirty="0">
                <a:solidFill>
                  <a:schemeClr val="accent3">
                    <a:lumMod val="95000"/>
                  </a:schemeClr>
                </a:solidFill>
              </a:rPr>
              <a:t>Welk verschil in </a:t>
            </a:r>
            <a:r>
              <a:rPr lang="nl-NL" sz="1600" i="1" dirty="0">
                <a:solidFill>
                  <a:srgbClr val="00B0F0"/>
                </a:solidFill>
              </a:rPr>
              <a:t>stofeigenschap</a:t>
            </a:r>
            <a:r>
              <a:rPr lang="nl-NL" sz="1600" dirty="0">
                <a:solidFill>
                  <a:schemeClr val="accent3">
                    <a:lumMod val="95000"/>
                  </a:schemeClr>
                </a:solidFill>
              </a:rPr>
              <a:t> moet er zijn om te kunnen adsorberen?</a:t>
            </a:r>
          </a:p>
          <a:p>
            <a:pPr marL="342900" indent="-342900">
              <a:lnSpc>
                <a:spcPct val="150000"/>
              </a:lnSpc>
              <a:buFont typeface="Systeemlettertype"/>
              <a:buChar char="5"/>
            </a:pPr>
            <a:r>
              <a:rPr lang="nl-NL" sz="1600" dirty="0">
                <a:solidFill>
                  <a:schemeClr val="accent3">
                    <a:lumMod val="95000"/>
                  </a:schemeClr>
                </a:solidFill>
              </a:rPr>
              <a:t>Hieronder zie je een gasmasker. </a:t>
            </a:r>
          </a:p>
          <a:p>
            <a:pPr>
              <a:lnSpc>
                <a:spcPct val="150000"/>
              </a:lnSpc>
            </a:pPr>
            <a:r>
              <a:rPr lang="nl-NL" sz="1600" dirty="0">
                <a:solidFill>
                  <a:schemeClr val="accent3">
                    <a:lumMod val="95000"/>
                  </a:schemeClr>
                </a:solidFill>
              </a:rPr>
              <a:t>      Hoe komt het nu dat giftige stoffen worden tegengehouden </a:t>
            </a:r>
          </a:p>
          <a:p>
            <a:pPr>
              <a:lnSpc>
                <a:spcPct val="150000"/>
              </a:lnSpc>
            </a:pPr>
            <a:r>
              <a:rPr lang="nl-NL" sz="1600" dirty="0">
                <a:solidFill>
                  <a:schemeClr val="accent3">
                    <a:lumMod val="95000"/>
                  </a:schemeClr>
                </a:solidFill>
              </a:rPr>
              <a:t>      bij het ademhalen, maar zuurstof moleculen niet? </a:t>
            </a:r>
          </a:p>
          <a:p>
            <a:pPr>
              <a:lnSpc>
                <a:spcPct val="150000"/>
              </a:lnSpc>
            </a:pPr>
            <a:r>
              <a:rPr lang="nl-NL" sz="1600" dirty="0">
                <a:solidFill>
                  <a:schemeClr val="accent3">
                    <a:lumMod val="95000"/>
                  </a:schemeClr>
                </a:solidFill>
              </a:rPr>
              <a:t>      Leg eens uit!</a:t>
            </a:r>
          </a:p>
          <a:p>
            <a:pPr marL="342900" indent="-342900">
              <a:lnSpc>
                <a:spcPct val="150000"/>
              </a:lnSpc>
              <a:buFont typeface="+mj-lt"/>
              <a:buAutoNum type="arabicPeriod" startAt="7"/>
            </a:pPr>
            <a:endParaRPr lang="nl-NL" sz="1600" u="sng" dirty="0">
              <a:solidFill>
                <a:schemeClr val="accent3">
                  <a:lumMod val="95000"/>
                </a:schemeClr>
              </a:solidFill>
            </a:endParaRPr>
          </a:p>
        </p:txBody>
      </p:sp>
      <p:grpSp>
        <p:nvGrpSpPr>
          <p:cNvPr id="4" name="Groeperen 3"/>
          <p:cNvGrpSpPr/>
          <p:nvPr/>
        </p:nvGrpSpPr>
        <p:grpSpPr>
          <a:xfrm>
            <a:off x="242906" y="5373216"/>
            <a:ext cx="984877" cy="1281995"/>
            <a:chOff x="183501" y="5229200"/>
            <a:chExt cx="984877" cy="1281995"/>
          </a:xfrm>
        </p:grpSpPr>
        <p:sp>
          <p:nvSpPr>
            <p:cNvPr id="5" name="Rechthoek 4"/>
            <p:cNvSpPr/>
            <p:nvPr/>
          </p:nvSpPr>
          <p:spPr>
            <a:xfrm>
              <a:off x="183501" y="5258983"/>
              <a:ext cx="920939" cy="1252212"/>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253547" y="6143954"/>
              <a:ext cx="809885" cy="276999"/>
            </a:xfrm>
            <a:prstGeom prst="rect">
              <a:avLst/>
            </a:prstGeom>
            <a:noFill/>
          </p:spPr>
          <p:txBody>
            <a:bodyPr wrap="square" rtlCol="0">
              <a:spAutoFit/>
            </a:bodyPr>
            <a:lstStyle/>
            <a:p>
              <a:r>
                <a:rPr lang="nl-NL" sz="1200" dirty="0">
                  <a:solidFill>
                    <a:schemeClr val="bg1"/>
                  </a:solidFill>
                </a:rPr>
                <a:t>O</a:t>
              </a:r>
              <a:r>
                <a:rPr lang="nl-NL" sz="1200">
                  <a:solidFill>
                    <a:schemeClr val="bg1"/>
                  </a:solidFill>
                </a:rPr>
                <a:t>pdracht</a:t>
              </a:r>
              <a:endParaRPr lang="nl-NL" sz="1200" dirty="0">
                <a:solidFill>
                  <a:schemeClr val="bg1"/>
                </a:solidFill>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02" y="5229200"/>
              <a:ext cx="984876" cy="965712"/>
            </a:xfrm>
            <a:prstGeom prst="rect">
              <a:avLst/>
            </a:prstGeom>
          </p:spPr>
        </p:pic>
      </p:grpSp>
      <p:sp>
        <p:nvSpPr>
          <p:cNvPr id="8" name="Tekstvak 7"/>
          <p:cNvSpPr txBox="1"/>
          <p:nvPr/>
        </p:nvSpPr>
        <p:spPr>
          <a:xfrm>
            <a:off x="6425961" y="6204308"/>
            <a:ext cx="1944370" cy="269240"/>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l-NL" sz="1200" b="1" i="1">
                <a:solidFill>
                  <a:schemeClr val="bg1"/>
                </a:solidFill>
                <a:effectLst/>
                <a:latin typeface="Calibri" charset="0"/>
                <a:ea typeface="Calibri" charset="0"/>
                <a:cs typeface="Times New Roman" charset="0"/>
              </a:rPr>
              <a:t>Afbeelding</a:t>
            </a:r>
            <a:r>
              <a:rPr lang="nl-NL" sz="1200" b="1" i="1">
                <a:solidFill>
                  <a:schemeClr val="bg1"/>
                </a:solidFill>
                <a:effectLst/>
                <a:latin typeface="Arial" charset="0"/>
                <a:ea typeface="Calibri" charset="0"/>
                <a:cs typeface="Times New Roman" charset="0"/>
              </a:rPr>
              <a:t>  gasmasker</a:t>
            </a:r>
            <a:r>
              <a:rPr lang="nl-NL" sz="1200" b="1" i="1">
                <a:solidFill>
                  <a:schemeClr val="bg1"/>
                </a:solidFill>
                <a:effectLst/>
                <a:latin typeface="Calibri" charset="0"/>
                <a:ea typeface="Calibri" charset="0"/>
                <a:cs typeface="Times New Roman" charset="0"/>
              </a:rPr>
              <a:t> </a:t>
            </a:r>
            <a:endParaRPr lang="nl-NL" sz="1000" b="1" i="1">
              <a:solidFill>
                <a:schemeClr val="bg1"/>
              </a:solidFill>
              <a:effectLst/>
              <a:latin typeface="Calibri" charset="0"/>
              <a:ea typeface="Calibri" charset="0"/>
              <a:cs typeface="Times New Roman" charset="0"/>
            </a:endParaRPr>
          </a:p>
        </p:txBody>
      </p:sp>
      <p:pic>
        <p:nvPicPr>
          <p:cNvPr id="9" name="Afbeelding 8"/>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28184" y="4461924"/>
            <a:ext cx="1944216" cy="1847396"/>
          </a:xfrm>
          <a:prstGeom prst="rect">
            <a:avLst/>
          </a:prstGeom>
          <a:noFill/>
        </p:spPr>
      </p:pic>
    </p:spTree>
    <p:extLst>
      <p:ext uri="{BB962C8B-B14F-4D97-AF65-F5344CB8AC3E}">
        <p14:creationId xmlns:p14="http://schemas.microsoft.com/office/powerpoint/2010/main" val="43955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Controle toets</a:t>
            </a:r>
          </a:p>
        </p:txBody>
      </p:sp>
      <p:sp>
        <p:nvSpPr>
          <p:cNvPr id="5" name="Text Box 4"/>
          <p:cNvSpPr txBox="1">
            <a:spLocks noChangeArrowheads="1"/>
          </p:cNvSpPr>
          <p:nvPr/>
        </p:nvSpPr>
        <p:spPr bwMode="auto">
          <a:xfrm>
            <a:off x="755575" y="1412716"/>
            <a:ext cx="8049049" cy="3831818"/>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dirty="0">
                <a:solidFill>
                  <a:srgbClr val="92D050"/>
                </a:solidFill>
              </a:rPr>
              <a:t>Leg het begrip adsorberen eens uit? </a:t>
            </a:r>
            <a:r>
              <a:rPr lang="nl-NL" dirty="0">
                <a:solidFill>
                  <a:schemeClr val="bg1"/>
                </a:solidFill>
              </a:rPr>
              <a:t>Maak gebruik van de woorden adsorptiemiddel, aanhechtingsvermogen, aan hechten, actieve kool. 								(2pt)</a:t>
            </a:r>
            <a:endParaRPr lang="nl-NL" altLang="nl-NL" dirty="0">
              <a:solidFill>
                <a:schemeClr val="bg1"/>
              </a:solidFill>
            </a:endParaRPr>
          </a:p>
          <a:p>
            <a:pPr marL="514350" indent="-514350" eaLnBrk="1" hangingPunct="1">
              <a:spcBef>
                <a:spcPct val="50000"/>
              </a:spcBef>
              <a:buAutoNum type="arabicPeriod"/>
            </a:pPr>
            <a:r>
              <a:rPr lang="nl-NL" dirty="0">
                <a:solidFill>
                  <a:srgbClr val="92D050"/>
                </a:solidFill>
              </a:rPr>
              <a:t>Norit wordt gebruik als medicijn tegen diarree. </a:t>
            </a:r>
            <a:r>
              <a:rPr lang="nl-NL" dirty="0">
                <a:solidFill>
                  <a:schemeClr val="bg1"/>
                </a:solidFill>
              </a:rPr>
              <a:t>Waarom is Norit een goed adsorptiemiddel? Leg uit! 				(2pt)</a:t>
            </a:r>
          </a:p>
          <a:p>
            <a:pPr marL="457200" indent="-457200" eaLnBrk="1" hangingPunct="1">
              <a:spcBef>
                <a:spcPct val="50000"/>
              </a:spcBef>
              <a:buFont typeface="+mj-lt"/>
              <a:buAutoNum type="arabicPeriod" startAt="3"/>
            </a:pPr>
            <a:r>
              <a:rPr lang="nl-NL" dirty="0">
                <a:solidFill>
                  <a:srgbClr val="92D050"/>
                </a:solidFill>
              </a:rPr>
              <a:t>Norit kan toegepast worden om kleurstof weg te halen uit een oplossing. </a:t>
            </a:r>
            <a:r>
              <a:rPr lang="nl-NL" dirty="0">
                <a:solidFill>
                  <a:schemeClr val="bg1"/>
                </a:solidFill>
              </a:rPr>
              <a:t>Welke twee scheidingsmethode passen we toe om de oplossing en de kleurstof terug te winnen? 		  		    	(2pt)</a:t>
            </a:r>
          </a:p>
          <a:p>
            <a:pPr marL="457200" indent="-457200" eaLnBrk="1" hangingPunct="1">
              <a:spcBef>
                <a:spcPct val="50000"/>
              </a:spcBef>
              <a:buAutoNum type="arabicPeriod" startAt="4"/>
            </a:pPr>
            <a:r>
              <a:rPr lang="nl-NL" altLang="nl-NL" dirty="0">
                <a:solidFill>
                  <a:srgbClr val="92D050"/>
                </a:solidFill>
              </a:rPr>
              <a:t>Waarom gebruiken we mondkapjes tijdens de Corona maanden in het openbaar vervoer? Hoe beschermt het ons tegen Covid-19? </a:t>
            </a:r>
            <a:r>
              <a:rPr lang="nl-NL" altLang="nl-NL" dirty="0">
                <a:solidFill>
                  <a:schemeClr val="bg1"/>
                </a:solidFill>
              </a:rPr>
              <a:t>Leg uit!			   				    	(2pt)</a:t>
            </a:r>
            <a:br>
              <a:rPr lang="nl-NL" altLang="nl-NL" dirty="0">
                <a:solidFill>
                  <a:schemeClr val="bg1"/>
                </a:solidFill>
              </a:rPr>
            </a:br>
            <a:endParaRPr lang="nl-NL" altLang="nl-NL" dirty="0">
              <a:solidFill>
                <a:schemeClr val="bg1"/>
              </a:solidFill>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0" name="Tekstvak 9">
            <a:extLst>
              <a:ext uri="{FF2B5EF4-FFF2-40B4-BE49-F238E27FC236}">
                <a16:creationId xmlns:a16="http://schemas.microsoft.com/office/drawing/2014/main" id="{2ABBD748-5405-9D48-8E25-1325E2EA9D4C}"/>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5 punten of lager onvoldoende ; 6pt of meer voldoende</a:t>
            </a:r>
          </a:p>
        </p:txBody>
      </p:sp>
    </p:spTree>
    <p:extLst>
      <p:ext uri="{BB962C8B-B14F-4D97-AF65-F5344CB8AC3E}">
        <p14:creationId xmlns:p14="http://schemas.microsoft.com/office/powerpoint/2010/main" val="13823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3000821"/>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a:pPr>
            <a:r>
              <a:rPr lang="nl-NL" dirty="0">
                <a:solidFill>
                  <a:srgbClr val="92D050"/>
                </a:solidFill>
              </a:rPr>
              <a:t>Het begrip adsorberen betekent? </a:t>
            </a:r>
            <a:r>
              <a:rPr lang="nl-NL" dirty="0">
                <a:solidFill>
                  <a:schemeClr val="bg1"/>
                </a:solidFill>
              </a:rPr>
              <a:t>Bij een oplossing of een gasmengsel kunnen we stoffen scheiden door het verschil in aanhechtingsvermogen. Door gebruik te maken van een adsorptiemiddel zoals actieve kool zal de ene stof wel aanhechten maar de ander niet.   			     (2pt) </a:t>
            </a:r>
            <a:endParaRPr lang="nl-NL" altLang="nl-NL" dirty="0">
              <a:solidFill>
                <a:schemeClr val="bg1"/>
              </a:solidFill>
            </a:endParaRPr>
          </a:p>
          <a:p>
            <a:pPr marL="514350" indent="-514350" eaLnBrk="1" hangingPunct="1">
              <a:spcBef>
                <a:spcPct val="50000"/>
              </a:spcBef>
              <a:buAutoNum type="arabicPeriod"/>
            </a:pPr>
            <a:r>
              <a:rPr lang="nl-NL" dirty="0">
                <a:solidFill>
                  <a:srgbClr val="92D050"/>
                </a:solidFill>
              </a:rPr>
              <a:t>Waarom is Norit een goed adsorptiemiddel? Leg uit! </a:t>
            </a:r>
            <a:r>
              <a:rPr lang="nl-NL" dirty="0">
                <a:solidFill>
                  <a:schemeClr val="bg1"/>
                </a:solidFill>
              </a:rPr>
              <a:t>Norit is een goed adsorptiemiddel om twee redenen. 1. Het bestaat uit actieve koolstof die een aantrekkingskracht heeft op bepaalde gassen e vloeistoffen. 2. Norit heeft een bijzondere grillig structuur waardoor zijn inwendige oppervlakte zeer groot is. </a:t>
            </a:r>
            <a:r>
              <a:rPr lang="nl-NL" dirty="0">
                <a:solidFill>
                  <a:schemeClr val="accent6">
                    <a:lumMod val="20000"/>
                    <a:lumOff val="80000"/>
                  </a:schemeClr>
                </a:solidFill>
              </a:rPr>
              <a:t>5 gram Norit heeft een interne oppervlakte van een voetbalveld. 			  				     </a:t>
            </a:r>
            <a:r>
              <a:rPr lang="nl-NL" dirty="0">
                <a:solidFill>
                  <a:schemeClr val="bg1"/>
                </a:solidFill>
              </a:rPr>
              <a:t>(2pt) </a:t>
            </a:r>
            <a:endParaRPr lang="nl-NL" i="1" dirty="0">
              <a:solidFill>
                <a:schemeClr val="bg1"/>
              </a:solidFill>
              <a:latin typeface="+mj-lt"/>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1" name="Tekstvak 10">
            <a:extLst>
              <a:ext uri="{FF2B5EF4-FFF2-40B4-BE49-F238E27FC236}">
                <a16:creationId xmlns:a16="http://schemas.microsoft.com/office/drawing/2014/main" id="{339FA4F4-6567-ED4B-B492-DAB6E48851A4}"/>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5 punten of lager onvoldoende ; 6pt of meer voldoende</a:t>
            </a:r>
          </a:p>
        </p:txBody>
      </p:sp>
    </p:spTree>
    <p:extLst>
      <p:ext uri="{BB962C8B-B14F-4D97-AF65-F5344CB8AC3E}">
        <p14:creationId xmlns:p14="http://schemas.microsoft.com/office/powerpoint/2010/main" val="300169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2800" dirty="0">
                <a:solidFill>
                  <a:schemeClr val="bg1"/>
                </a:solidFill>
              </a:rPr>
              <a:t>Antwoorden controle toets</a:t>
            </a:r>
          </a:p>
        </p:txBody>
      </p:sp>
      <p:sp>
        <p:nvSpPr>
          <p:cNvPr id="5" name="Text Box 4"/>
          <p:cNvSpPr txBox="1">
            <a:spLocks noChangeArrowheads="1"/>
          </p:cNvSpPr>
          <p:nvPr/>
        </p:nvSpPr>
        <p:spPr bwMode="auto">
          <a:xfrm>
            <a:off x="483447" y="1529958"/>
            <a:ext cx="8321178" cy="3277820"/>
          </a:xfrm>
          <a:prstGeom prst="rect">
            <a:avLst/>
          </a:prstGeom>
          <a:solidFill>
            <a:srgbClr val="696969"/>
          </a:solidFill>
          <a:ln>
            <a:solidFill>
              <a:srgbClr val="00B0F0"/>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lvl="0" indent="-457200">
              <a:buFont typeface="+mj-lt"/>
              <a:buAutoNum type="arabicPeriod" startAt="3"/>
            </a:pPr>
            <a:r>
              <a:rPr lang="nl-NL" dirty="0">
                <a:solidFill>
                  <a:srgbClr val="92D050"/>
                </a:solidFill>
              </a:rPr>
              <a:t>Norit kan toegepast worden om kleurstof weg te halen uit een oplossing. </a:t>
            </a:r>
            <a:r>
              <a:rPr lang="nl-NL" dirty="0">
                <a:solidFill>
                  <a:schemeClr val="bg1"/>
                </a:solidFill>
              </a:rPr>
              <a:t>Welke twee scheidingsmethode passen we toe?     		 (2pt)    1. adsorptie van de kleurstof aan Norit. 2. Filteren van de oplossing met de Noritdeeltjes. De Noritdeeltjes met kleurstof blijven achter in het filter (het residu). De oplossing zonder de kleurstof loopt door het filter (het filtraat).</a:t>
            </a:r>
            <a:endParaRPr lang="nl-NL" altLang="nl-NL" dirty="0">
              <a:solidFill>
                <a:schemeClr val="bg1"/>
              </a:solidFill>
            </a:endParaRPr>
          </a:p>
          <a:p>
            <a:pPr marL="514350" indent="-514350" eaLnBrk="1" hangingPunct="1">
              <a:spcBef>
                <a:spcPct val="50000"/>
              </a:spcBef>
              <a:buAutoNum type="arabicPeriod" startAt="3"/>
            </a:pPr>
            <a:r>
              <a:rPr lang="nl-NL" altLang="nl-NL" dirty="0">
                <a:solidFill>
                  <a:srgbClr val="92D050"/>
                </a:solidFill>
              </a:rPr>
              <a:t>Waarom gebruiken we mondkapjes tijdens de Corona maanden in het openbaar vervoer? Waarom moet je je mondkapje regelmatig vervangen? </a:t>
            </a:r>
            <a:r>
              <a:rPr lang="nl-NL" altLang="nl-NL" dirty="0">
                <a:solidFill>
                  <a:schemeClr val="bg1"/>
                </a:solidFill>
              </a:rPr>
              <a:t>Leg uit! De mondkapjes zorgen ervoor dat eventuele virusdeeltjes hechten aan het mondkapje en zo een ander of jezelf niet besmetten. Virusdeeltjes kunnen in het mondkapje zitten dus is het verstandig deze regelmatig te vervangen. 		 					  </a:t>
            </a:r>
            <a:r>
              <a:rPr lang="nl-NL" dirty="0">
                <a:solidFill>
                  <a:schemeClr val="bg1"/>
                </a:solidFill>
              </a:rPr>
              <a:t>(2pt) </a:t>
            </a:r>
            <a:endParaRPr lang="nl-NL" i="1" dirty="0">
              <a:solidFill>
                <a:schemeClr val="accent6">
                  <a:lumMod val="20000"/>
                  <a:lumOff val="80000"/>
                </a:schemeClr>
              </a:solidFill>
              <a:latin typeface="+mj-lt"/>
            </a:endParaRPr>
          </a:p>
        </p:txBody>
      </p:sp>
      <p:sp>
        <p:nvSpPr>
          <p:cNvPr id="7" name="Rechthoek 6"/>
          <p:cNvSpPr/>
          <p:nvPr/>
        </p:nvSpPr>
        <p:spPr>
          <a:xfrm>
            <a:off x="179512" y="112730"/>
            <a:ext cx="1100957" cy="1228038"/>
          </a:xfrm>
          <a:prstGeom prst="rect">
            <a:avLst/>
          </a:prstGeom>
          <a:solidFill>
            <a:srgbClr val="20A6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251520" y="960982"/>
            <a:ext cx="992062" cy="307777"/>
          </a:xfrm>
          <a:prstGeom prst="rect">
            <a:avLst/>
          </a:prstGeom>
          <a:noFill/>
        </p:spPr>
        <p:txBody>
          <a:bodyPr wrap="square" rtlCol="0">
            <a:spAutoFit/>
          </a:bodyPr>
          <a:lstStyle/>
          <a:p>
            <a:r>
              <a:rPr lang="nl-NL" sz="1400">
                <a:solidFill>
                  <a:schemeClr val="bg1"/>
                </a:solidFill>
              </a:rPr>
              <a:t>Opdracht</a:t>
            </a:r>
          </a:p>
        </p:txBody>
      </p:sp>
      <p:pic>
        <p:nvPicPr>
          <p:cNvPr id="9" name="Afbeelding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88" y="44623"/>
            <a:ext cx="1014337" cy="936027"/>
          </a:xfrm>
          <a:prstGeom prst="rect">
            <a:avLst/>
          </a:prstGeom>
        </p:spPr>
      </p:pic>
      <p:sp>
        <p:nvSpPr>
          <p:cNvPr id="11" name="Tekstvak 10">
            <a:extLst>
              <a:ext uri="{FF2B5EF4-FFF2-40B4-BE49-F238E27FC236}">
                <a16:creationId xmlns:a16="http://schemas.microsoft.com/office/drawing/2014/main" id="{A198CD18-28A1-0C40-8B10-38B105819DAB}"/>
              </a:ext>
            </a:extLst>
          </p:cNvPr>
          <p:cNvSpPr txBox="1"/>
          <p:nvPr/>
        </p:nvSpPr>
        <p:spPr>
          <a:xfrm>
            <a:off x="1822591" y="6309320"/>
            <a:ext cx="5981125" cy="307777"/>
          </a:xfrm>
          <a:prstGeom prst="rect">
            <a:avLst/>
          </a:prstGeom>
          <a:noFill/>
        </p:spPr>
        <p:txBody>
          <a:bodyPr wrap="none" rtlCol="0">
            <a:spAutoFit/>
          </a:bodyPr>
          <a:lstStyle/>
          <a:p>
            <a:r>
              <a:rPr lang="nl-NL" sz="1400" dirty="0">
                <a:solidFill>
                  <a:schemeClr val="bg1"/>
                </a:solidFill>
              </a:rPr>
              <a:t>Behaalde punten: 5 punten of lager onvoldoende ; 6pt of meer voldoende</a:t>
            </a:r>
          </a:p>
        </p:txBody>
      </p:sp>
    </p:spTree>
    <p:extLst>
      <p:ext uri="{BB962C8B-B14F-4D97-AF65-F5344CB8AC3E}">
        <p14:creationId xmlns:p14="http://schemas.microsoft.com/office/powerpoint/2010/main" val="312772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2939480" y="431775"/>
            <a:ext cx="4680520" cy="501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Aft>
                <a:spcPts val="600"/>
              </a:spcAft>
            </a:pPr>
            <a:r>
              <a:rPr lang="nl-NL" altLang="nl-NL" sz="2800" b="1" dirty="0">
                <a:solidFill>
                  <a:schemeClr val="bg1"/>
                </a:solidFill>
                <a:latin typeface="+mj-lt"/>
                <a:ea typeface="ＭＳ Ｐゴシック" charset="0"/>
                <a:cs typeface="ＭＳ Ｐゴシック" charset="0"/>
              </a:rPr>
              <a:t>§3.4 Adsorberen</a:t>
            </a:r>
          </a:p>
        </p:txBody>
      </p:sp>
      <p:sp>
        <p:nvSpPr>
          <p:cNvPr id="3" name="Tijdelijke aanduiding voor dianummer 2"/>
          <p:cNvSpPr>
            <a:spLocks noGrp="1"/>
          </p:cNvSpPr>
          <p:nvPr>
            <p:ph type="sldNum" sz="quarter" idx="12"/>
          </p:nvPr>
        </p:nvSpPr>
        <p:spPr>
          <a:xfrm>
            <a:off x="6553200" y="6245225"/>
            <a:ext cx="2133600" cy="476250"/>
          </a:xfrm>
        </p:spPr>
        <p:txBody>
          <a:bodyPr vert="horz" wrap="square" lIns="91440" tIns="45720" rIns="91440" bIns="45720" numCol="1" anchor="t" anchorCtr="0" compatLnSpc="1">
            <a:prstTxWarp prst="textNoShape">
              <a:avLst/>
            </a:prstTxWarp>
            <a:normAutofit/>
          </a:bodyPr>
          <a:lstStyle/>
          <a:p>
            <a:pPr>
              <a:spcAft>
                <a:spcPts val="600"/>
              </a:spcAft>
            </a:pPr>
            <a:fld id="{C743A66C-05BB-4A7A-BA60-CBCF9EE1333E}" type="slidenum">
              <a:rPr lang="nl-NL" altLang="nl-NL" kern="1200">
                <a:latin typeface="Arial" panose="020B0604020202020204" pitchFamily="34" charset="0"/>
                <a:ea typeface="ＭＳ Ｐゴシック" charset="-128"/>
                <a:cs typeface="+mn-cs"/>
              </a:rPr>
              <a:pPr>
                <a:spcAft>
                  <a:spcPts val="600"/>
                </a:spcAft>
              </a:pPr>
              <a:t>2</a:t>
            </a:fld>
            <a:endParaRPr lang="nl-NL" altLang="nl-NL" kern="1200">
              <a:latin typeface="Arial" panose="020B0604020202020204" pitchFamily="34" charset="0"/>
              <a:ea typeface="ＭＳ Ｐゴシック" charset="-128"/>
              <a:cs typeface="+mn-cs"/>
            </a:endParaRPr>
          </a:p>
        </p:txBody>
      </p:sp>
      <p:graphicFrame>
        <p:nvGraphicFramePr>
          <p:cNvPr id="15" name="Tekstvak 6">
            <a:extLst>
              <a:ext uri="{FF2B5EF4-FFF2-40B4-BE49-F238E27FC236}">
                <a16:creationId xmlns:a16="http://schemas.microsoft.com/office/drawing/2014/main" id="{5CB31497-EBA1-4EDB-8A1C-D68684478F95}"/>
              </a:ext>
            </a:extLst>
          </p:cNvPr>
          <p:cNvGraphicFramePr/>
          <p:nvPr/>
        </p:nvGraphicFramePr>
        <p:xfrm>
          <a:off x="4067944" y="1412776"/>
          <a:ext cx="367240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Pijl links 5">
            <a:extLst>
              <a:ext uri="{FF2B5EF4-FFF2-40B4-BE49-F238E27FC236}">
                <a16:creationId xmlns:a16="http://schemas.microsoft.com/office/drawing/2014/main" id="{C3F2EEF8-B402-AD48-924E-2494A47EED37}"/>
              </a:ext>
            </a:extLst>
          </p:cNvPr>
          <p:cNvSpPr/>
          <p:nvPr/>
        </p:nvSpPr>
        <p:spPr>
          <a:xfrm>
            <a:off x="1691680" y="1628800"/>
            <a:ext cx="1872208" cy="50142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8976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0" accel="50000" decel="50000" autoRev="1" fill="remove" grpId="0" nodeType="withEffect">
                                  <p:stCondLst>
                                    <p:cond delay="0"/>
                                  </p:stCondLst>
                                  <p:childTnLst>
                                    <p:animMotion origin="layout" path="M 3.61111E-6 -4.07407E-6 L 3.61111E-6 0.53033 " pathEditMode="relative" rAng="0" ptsTypes="AA">
                                      <p:cBhvr>
                                        <p:cTn id="6" dur="3000" fill="hold"/>
                                        <p:tgtEl>
                                          <p:spTgt spid="6"/>
                                        </p:tgtEl>
                                        <p:attrNameLst>
                                          <p:attrName>ppt_x</p:attrName>
                                          <p:attrName>ppt_y</p:attrName>
                                        </p:attrNameLst>
                                      </p:cBhvr>
                                      <p:rCtr x="0" y="26505"/>
                                    </p:animMotion>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P 3.4 inleiding-1080p.mp4" descr="PP 3.4 inleiding-1080p.mp4">
            <a:hlinkClick r:id="" action="ppaction://media"/>
            <a:extLst>
              <a:ext uri="{FF2B5EF4-FFF2-40B4-BE49-F238E27FC236}">
                <a16:creationId xmlns:a16="http://schemas.microsoft.com/office/drawing/2014/main" id="{5EFA8D31-5073-9E4E-902B-91316C0890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3</a:t>
            </a:fld>
            <a:endParaRPr lang="nl-NL" altLang="nl-NL"/>
          </a:p>
        </p:txBody>
      </p:sp>
      <p:grpSp>
        <p:nvGrpSpPr>
          <p:cNvPr id="16" name="Groeperen 15"/>
          <p:cNvGrpSpPr/>
          <p:nvPr/>
        </p:nvGrpSpPr>
        <p:grpSpPr>
          <a:xfrm>
            <a:off x="251520" y="5452958"/>
            <a:ext cx="907854" cy="1109334"/>
            <a:chOff x="251520" y="5452958"/>
            <a:chExt cx="907854" cy="1109334"/>
          </a:xfrm>
        </p:grpSpPr>
        <p:grpSp>
          <p:nvGrpSpPr>
            <p:cNvPr id="8" name="Groeperen 7"/>
            <p:cNvGrpSpPr/>
            <p:nvPr/>
          </p:nvGrpSpPr>
          <p:grpSpPr>
            <a:xfrm>
              <a:off x="251520" y="5452958"/>
              <a:ext cx="907854" cy="1109334"/>
              <a:chOff x="7791350" y="5422494"/>
              <a:chExt cx="933132" cy="1109334"/>
            </a:xfrm>
          </p:grpSpPr>
          <p:sp>
            <p:nvSpPr>
              <p:cNvPr id="10" name="Rechthoek 9"/>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11" name="Tekstvak 10"/>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grpSp>
        <p:nvGrpSpPr>
          <p:cNvPr id="12" name="Groeperen 11"/>
          <p:cNvGrpSpPr/>
          <p:nvPr/>
        </p:nvGrpSpPr>
        <p:grpSpPr>
          <a:xfrm>
            <a:off x="251520" y="141195"/>
            <a:ext cx="936104" cy="1224136"/>
            <a:chOff x="554843" y="4236380"/>
            <a:chExt cx="1246461" cy="1496876"/>
          </a:xfrm>
        </p:grpSpPr>
        <p:sp>
          <p:nvSpPr>
            <p:cNvPr id="13" name="Rechthoek 1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14" name="Tekstvak 1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15" name="Afbeelding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106398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P H3.4 leerdoelen-1080p.mp4" descr="PP H3.4 leerdoelen-1080p.mp4">
            <a:hlinkClick r:id="" action="ppaction://media"/>
            <a:extLst>
              <a:ext uri="{FF2B5EF4-FFF2-40B4-BE49-F238E27FC236}">
                <a16:creationId xmlns:a16="http://schemas.microsoft.com/office/drawing/2014/main" id="{FD360608-5E3D-0045-8490-58559CF6E0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5576" y="1131778"/>
            <a:ext cx="7931223" cy="4461312"/>
          </a:xfrm>
          <a:prstGeom prst="rect">
            <a:avLst/>
          </a:prstGeom>
        </p:spPr>
      </p:pic>
      <p:grpSp>
        <p:nvGrpSpPr>
          <p:cNvPr id="6" name="Groeperen 5"/>
          <p:cNvGrpSpPr/>
          <p:nvPr/>
        </p:nvGrpSpPr>
        <p:grpSpPr>
          <a:xfrm>
            <a:off x="195514" y="260647"/>
            <a:ext cx="1208133" cy="1251281"/>
            <a:chOff x="2716734" y="5357602"/>
            <a:chExt cx="1288818" cy="1264992"/>
          </a:xfrm>
        </p:grpSpPr>
        <p:sp>
          <p:nvSpPr>
            <p:cNvPr id="2" name="Rechthoek 1"/>
            <p:cNvSpPr/>
            <p:nvPr/>
          </p:nvSpPr>
          <p:spPr>
            <a:xfrm>
              <a:off x="2776486" y="5373215"/>
              <a:ext cx="1075434" cy="1249379"/>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11150"/>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p:spPr>
        </p:pic>
      </p:grpSp>
      <p:sp>
        <p:nvSpPr>
          <p:cNvPr id="5" name="Tijdelijke aanduiding voor dianummer 4"/>
          <p:cNvSpPr>
            <a:spLocks noGrp="1"/>
          </p:cNvSpPr>
          <p:nvPr>
            <p:ph type="sldNum" sz="quarter" idx="12"/>
          </p:nvPr>
        </p:nvSpPr>
        <p:spPr/>
        <p:txBody>
          <a:bodyPr/>
          <a:lstStyle/>
          <a:p>
            <a:fld id="{C743A66C-05BB-4A7A-BA60-CBCF9EE1333E}" type="slidenum">
              <a:rPr lang="nl-NL" altLang="nl-NL" smtClean="0"/>
              <a:pPr/>
              <a:t>4</a:t>
            </a:fld>
            <a:endParaRPr lang="nl-NL" altLang="nl-NL"/>
          </a:p>
        </p:txBody>
      </p:sp>
      <p:grpSp>
        <p:nvGrpSpPr>
          <p:cNvPr id="24" name="Groeperen 23"/>
          <p:cNvGrpSpPr/>
          <p:nvPr/>
        </p:nvGrpSpPr>
        <p:grpSpPr>
          <a:xfrm>
            <a:off x="251520" y="5452958"/>
            <a:ext cx="907854" cy="1109334"/>
            <a:chOff x="251520" y="5452958"/>
            <a:chExt cx="907854" cy="1109334"/>
          </a:xfrm>
        </p:grpSpPr>
        <p:grpSp>
          <p:nvGrpSpPr>
            <p:cNvPr id="25" name="Groeperen 24"/>
            <p:cNvGrpSpPr/>
            <p:nvPr/>
          </p:nvGrpSpPr>
          <p:grpSpPr>
            <a:xfrm>
              <a:off x="251520" y="5452958"/>
              <a:ext cx="907854" cy="1109334"/>
              <a:chOff x="7791350" y="5422494"/>
              <a:chExt cx="933132" cy="1109334"/>
            </a:xfrm>
          </p:grpSpPr>
          <p:sp>
            <p:nvSpPr>
              <p:cNvPr id="27" name="Rechthoek 26"/>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8" name="Tekstvak 27"/>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26" name="Afbeelding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Tree>
    <p:extLst>
      <p:ext uri="{BB962C8B-B14F-4D97-AF65-F5344CB8AC3E}">
        <p14:creationId xmlns:p14="http://schemas.microsoft.com/office/powerpoint/2010/main" val="34287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video>
              <p:cMediaNode vol="80000">
                <p:cTn id="8" fill="hold" display="0">
                  <p:stCondLst>
                    <p:cond delay="indefinite"/>
                  </p:stCondLst>
                </p:cTn>
                <p:tgtEl>
                  <p:spTgt spid="9"/>
                </p:tgtEl>
              </p:cMediaNode>
            </p:video>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eperen 5"/>
          <p:cNvGrpSpPr/>
          <p:nvPr/>
        </p:nvGrpSpPr>
        <p:grpSpPr>
          <a:xfrm>
            <a:off x="195514" y="260647"/>
            <a:ext cx="1208133" cy="1251281"/>
            <a:chOff x="2716734" y="5357602"/>
            <a:chExt cx="1288818" cy="1264992"/>
          </a:xfrm>
        </p:grpSpPr>
        <p:sp>
          <p:nvSpPr>
            <p:cNvPr id="2" name="Rechthoek 1"/>
            <p:cNvSpPr/>
            <p:nvPr/>
          </p:nvSpPr>
          <p:spPr>
            <a:xfrm>
              <a:off x="2776486" y="5373215"/>
              <a:ext cx="1075434" cy="1249379"/>
            </a:xfrm>
            <a:prstGeom prst="rect">
              <a:avLst/>
            </a:prstGeom>
            <a:solidFill>
              <a:srgbClr val="FED2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000"/>
            </a:p>
          </p:txBody>
        </p:sp>
        <p:sp>
          <p:nvSpPr>
            <p:cNvPr id="3" name="Tekstvak 2"/>
            <p:cNvSpPr txBox="1"/>
            <p:nvPr/>
          </p:nvSpPr>
          <p:spPr>
            <a:xfrm>
              <a:off x="2716734" y="6252492"/>
              <a:ext cx="1288818" cy="311150"/>
            </a:xfrm>
            <a:prstGeom prst="rect">
              <a:avLst/>
            </a:prstGeom>
            <a:noFill/>
          </p:spPr>
          <p:txBody>
            <a:bodyPr wrap="square" rtlCol="0">
              <a:spAutoFit/>
            </a:bodyPr>
            <a:lstStyle/>
            <a:p>
              <a:r>
                <a:rPr lang="nl-NL" sz="1400" dirty="0">
                  <a:solidFill>
                    <a:schemeClr val="bg1"/>
                  </a:solidFill>
                </a:rPr>
                <a:t>Leerdoelen</a:t>
              </a: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6231" y="5357602"/>
              <a:ext cx="1015689" cy="965318"/>
            </a:xfrm>
            <a:prstGeom prst="rect">
              <a:avLst/>
            </a:prstGeom>
          </p:spPr>
        </p:pic>
      </p:grpSp>
      <p:sp>
        <p:nvSpPr>
          <p:cNvPr id="7" name="Rechthoek 6"/>
          <p:cNvSpPr/>
          <p:nvPr/>
        </p:nvSpPr>
        <p:spPr>
          <a:xfrm>
            <a:off x="1259631" y="2077663"/>
            <a:ext cx="5372996" cy="2446824"/>
          </a:xfrm>
          <a:prstGeom prst="rect">
            <a:avLst/>
          </a:prstGeom>
          <a:solidFill>
            <a:srgbClr val="FED23F"/>
          </a:solidFill>
          <a:ln>
            <a:solidFill>
              <a:srgbClr val="FED23F"/>
            </a:solidFill>
          </a:ln>
        </p:spPr>
        <p:txBody>
          <a:bodyPr wrap="square">
            <a:spAutoFit/>
          </a:bodyPr>
          <a:lstStyle/>
          <a:p>
            <a:pPr marL="342900" lvl="0" indent="-342900">
              <a:buFont typeface="+mj-lt"/>
              <a:buAutoNum type="arabicPeriod"/>
            </a:pPr>
            <a:r>
              <a:rPr lang="nl-NL" sz="1700" dirty="0"/>
              <a:t>Welk soort mengsel kan je gebruiken voor adsorptie?</a:t>
            </a:r>
          </a:p>
          <a:p>
            <a:pPr marL="342900" lvl="0" indent="-342900">
              <a:buFont typeface="+mj-lt"/>
              <a:buAutoNum type="arabicPeriod"/>
            </a:pPr>
            <a:r>
              <a:rPr lang="nl-NL" sz="1700" dirty="0"/>
              <a:t>kunnen uitleggen waarom er bij adsorptie stoffen gescheiden worden.</a:t>
            </a:r>
          </a:p>
          <a:p>
            <a:pPr marL="342900" lvl="0" indent="-342900">
              <a:buFont typeface="+mj-lt"/>
              <a:buAutoNum type="arabicPeriod"/>
            </a:pPr>
            <a:r>
              <a:rPr lang="nl-NL" sz="1700" dirty="0"/>
              <a:t>Wat bedoelen we met een adsorptiemiddel?</a:t>
            </a:r>
          </a:p>
          <a:p>
            <a:pPr marL="342900" lvl="0" indent="-342900">
              <a:buFont typeface="+mj-lt"/>
              <a:buAutoNum type="arabicPeriod"/>
            </a:pPr>
            <a:r>
              <a:rPr lang="nl-NL" sz="1700" dirty="0"/>
              <a:t>Welk verschil in stofeigenschap moet er zijn om te kunnen adsorberen?</a:t>
            </a:r>
          </a:p>
          <a:p>
            <a:pPr marL="342900" lvl="0" indent="-342900">
              <a:buFont typeface="+mj-lt"/>
              <a:buAutoNum type="arabicPeriod"/>
            </a:pPr>
            <a:r>
              <a:rPr lang="nl-NL" sz="1700" dirty="0"/>
              <a:t>Praktijkvoorbeelden kunnen noemen van adsorptie.</a:t>
            </a:r>
          </a:p>
        </p:txBody>
      </p:sp>
      <p:sp>
        <p:nvSpPr>
          <p:cNvPr id="5" name="Tijdelijke aanduiding voor dianummer 4"/>
          <p:cNvSpPr>
            <a:spLocks noGrp="1"/>
          </p:cNvSpPr>
          <p:nvPr>
            <p:ph type="sldNum" sz="quarter" idx="12"/>
          </p:nvPr>
        </p:nvSpPr>
        <p:spPr/>
        <p:txBody>
          <a:bodyPr/>
          <a:lstStyle/>
          <a:p>
            <a:fld id="{C743A66C-05BB-4A7A-BA60-CBCF9EE1333E}" type="slidenum">
              <a:rPr lang="nl-NL" altLang="nl-NL" smtClean="0"/>
              <a:pPr/>
              <a:t>5</a:t>
            </a:fld>
            <a:endParaRPr lang="nl-NL" altLang="nl-NL"/>
          </a:p>
        </p:txBody>
      </p:sp>
      <p:grpSp>
        <p:nvGrpSpPr>
          <p:cNvPr id="24" name="Groeperen 23"/>
          <p:cNvGrpSpPr/>
          <p:nvPr/>
        </p:nvGrpSpPr>
        <p:grpSpPr>
          <a:xfrm>
            <a:off x="251520" y="5452958"/>
            <a:ext cx="907854" cy="1109334"/>
            <a:chOff x="251520" y="5452958"/>
            <a:chExt cx="907854" cy="1109334"/>
          </a:xfrm>
        </p:grpSpPr>
        <p:grpSp>
          <p:nvGrpSpPr>
            <p:cNvPr id="25" name="Groeperen 24"/>
            <p:cNvGrpSpPr/>
            <p:nvPr/>
          </p:nvGrpSpPr>
          <p:grpSpPr>
            <a:xfrm>
              <a:off x="251520" y="5452958"/>
              <a:ext cx="907854" cy="1109334"/>
              <a:chOff x="7791350" y="5422494"/>
              <a:chExt cx="933132" cy="1109334"/>
            </a:xfrm>
          </p:grpSpPr>
          <p:sp>
            <p:nvSpPr>
              <p:cNvPr id="27" name="Rechthoek 26"/>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8" name="Tekstvak 27"/>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26" name="Afbeelding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
        <p:nvSpPr>
          <p:cNvPr id="15" name="Rechthoek 14">
            <a:extLst>
              <a:ext uri="{FF2B5EF4-FFF2-40B4-BE49-F238E27FC236}">
                <a16:creationId xmlns:a16="http://schemas.microsoft.com/office/drawing/2014/main" id="{9A5DAE8F-C729-3044-88D0-4B3F0D8377BC}"/>
              </a:ext>
            </a:extLst>
          </p:cNvPr>
          <p:cNvSpPr/>
          <p:nvPr/>
        </p:nvSpPr>
        <p:spPr>
          <a:xfrm>
            <a:off x="6724022" y="2085335"/>
            <a:ext cx="1714988" cy="2446824"/>
          </a:xfrm>
          <a:prstGeom prst="rect">
            <a:avLst/>
          </a:prstGeom>
          <a:solidFill>
            <a:srgbClr val="FED23F"/>
          </a:solidFill>
          <a:ln>
            <a:solidFill>
              <a:srgbClr val="FED23F"/>
            </a:solidFill>
          </a:ln>
        </p:spPr>
        <p:txBody>
          <a:bodyPr wrap="square">
            <a:spAutoFit/>
          </a:bodyPr>
          <a:lstStyle/>
          <a:p>
            <a:pPr lvl="0"/>
            <a:endParaRPr lang="nl-NL" sz="1700" dirty="0"/>
          </a:p>
          <a:p>
            <a:pPr lvl="0"/>
            <a:endParaRPr lang="nl-NL" sz="1700" dirty="0"/>
          </a:p>
          <a:p>
            <a:pPr lvl="0"/>
            <a:r>
              <a:rPr lang="nl-NL" sz="1700" dirty="0"/>
              <a:t>47</a:t>
            </a:r>
          </a:p>
          <a:p>
            <a:pPr lvl="0"/>
            <a:endParaRPr lang="nl-NL" sz="1700" dirty="0"/>
          </a:p>
          <a:p>
            <a:pPr lvl="0"/>
            <a:r>
              <a:rPr lang="nl-NL" sz="1700" dirty="0"/>
              <a:t>47 t/m 53</a:t>
            </a:r>
          </a:p>
          <a:p>
            <a:pPr lvl="0"/>
            <a:r>
              <a:rPr lang="nl-NL" sz="1700" dirty="0"/>
              <a:t>47</a:t>
            </a:r>
          </a:p>
          <a:p>
            <a:pPr lvl="0"/>
            <a:endParaRPr lang="nl-NL" sz="1700" dirty="0"/>
          </a:p>
          <a:p>
            <a:pPr lvl="0"/>
            <a:r>
              <a:rPr lang="nl-NL" sz="1700" dirty="0"/>
              <a:t>51, 52, 83, 84</a:t>
            </a:r>
          </a:p>
          <a:p>
            <a:pPr lvl="0"/>
            <a:endParaRPr lang="nl-NL" sz="1700" dirty="0"/>
          </a:p>
        </p:txBody>
      </p:sp>
      <p:sp>
        <p:nvSpPr>
          <p:cNvPr id="16" name="Rechthoek 15">
            <a:extLst>
              <a:ext uri="{FF2B5EF4-FFF2-40B4-BE49-F238E27FC236}">
                <a16:creationId xmlns:a16="http://schemas.microsoft.com/office/drawing/2014/main" id="{13572DAE-2249-7C4C-96C6-FC8BAD307C0F}"/>
              </a:ext>
            </a:extLst>
          </p:cNvPr>
          <p:cNvSpPr/>
          <p:nvPr/>
        </p:nvSpPr>
        <p:spPr>
          <a:xfrm>
            <a:off x="6724022" y="1556792"/>
            <a:ext cx="1714988" cy="456535"/>
          </a:xfrm>
          <a:prstGeom prst="rect">
            <a:avLst/>
          </a:prstGeom>
          <a:noFill/>
          <a:ln>
            <a:solidFill>
              <a:srgbClr val="FED23F"/>
            </a:solidFill>
          </a:ln>
        </p:spPr>
        <p:txBody>
          <a:bodyPr wrap="square">
            <a:spAutoFit/>
          </a:bodyPr>
          <a:lstStyle/>
          <a:p>
            <a:pPr lvl="0">
              <a:lnSpc>
                <a:spcPct val="150000"/>
              </a:lnSpc>
            </a:pPr>
            <a:r>
              <a:rPr lang="nl-NL" dirty="0">
                <a:solidFill>
                  <a:schemeClr val="bg1"/>
                </a:solidFill>
              </a:rPr>
              <a:t>Werkboek </a:t>
            </a:r>
            <a:r>
              <a:rPr lang="nl-NL" dirty="0" err="1">
                <a:solidFill>
                  <a:schemeClr val="bg1"/>
                </a:solidFill>
              </a:rPr>
              <a:t>vrg</a:t>
            </a:r>
            <a:r>
              <a:rPr lang="nl-NL" dirty="0">
                <a:solidFill>
                  <a:schemeClr val="bg1"/>
                </a:solidFill>
              </a:rPr>
              <a:t>.</a:t>
            </a:r>
          </a:p>
        </p:txBody>
      </p:sp>
    </p:spTree>
    <p:extLst>
      <p:ext uri="{BB962C8B-B14F-4D97-AF65-F5344CB8AC3E}">
        <p14:creationId xmlns:p14="http://schemas.microsoft.com/office/powerpoint/2010/main" val="710966483"/>
      </p:ext>
    </p:extLst>
  </p:cSld>
  <p:clrMapOvr>
    <a:masterClrMapping/>
  </p:clrMapOvr>
  <p:timing>
    <p:tnLst>
      <p:par>
        <p:cTn id="1" dur="indefinite" restart="never" nodeType="tmRoot">
          <p:childTnLst>
            <p:par>
              <p:cTn id="2"/>
            </p:par>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 3.4 adsorptie new-1080p.mp4" descr="PP 3.4 adsorptie new-1080p.mp4">
            <a:hlinkClick r:id="" action="ppaction://media"/>
            <a:extLst>
              <a:ext uri="{FF2B5EF4-FFF2-40B4-BE49-F238E27FC236}">
                <a16:creationId xmlns:a16="http://schemas.microsoft.com/office/drawing/2014/main" id="{BE148992-B65B-D548-BA97-646C76F70A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5977"/>
          <a:stretch/>
        </p:blipFill>
        <p:spPr>
          <a:xfrm>
            <a:off x="4853579" y="3584203"/>
            <a:ext cx="4398942" cy="3342739"/>
          </a:xfrm>
          <a:prstGeom prst="rect">
            <a:avLst/>
          </a:prstGeom>
          <a:ln>
            <a:noFill/>
          </a:ln>
          <a:effectLst>
            <a:softEdge rad="112500"/>
          </a:effectLst>
        </p:spPr>
      </p:pic>
      <p:grpSp>
        <p:nvGrpSpPr>
          <p:cNvPr id="25601" name="Group 66"/>
          <p:cNvGrpSpPr>
            <a:grpSpLocks/>
          </p:cNvGrpSpPr>
          <p:nvPr/>
        </p:nvGrpSpPr>
        <p:grpSpPr bwMode="auto">
          <a:xfrm>
            <a:off x="2693714" y="1175171"/>
            <a:ext cx="4098925" cy="3111500"/>
            <a:chOff x="-961" y="1711"/>
            <a:chExt cx="2582" cy="1960"/>
          </a:xfrm>
        </p:grpSpPr>
        <p:sp>
          <p:nvSpPr>
            <p:cNvPr id="25663" name="Freeform 4"/>
            <p:cNvSpPr>
              <a:spLocks/>
            </p:cNvSpPr>
            <p:nvPr/>
          </p:nvSpPr>
          <p:spPr bwMode="auto">
            <a:xfrm>
              <a:off x="-961" y="1711"/>
              <a:ext cx="2582" cy="1960"/>
            </a:xfrm>
            <a:custGeom>
              <a:avLst/>
              <a:gdLst>
                <a:gd name="T0" fmla="*/ 0 w 1814"/>
                <a:gd name="T1" fmla="*/ 0 h 1360"/>
                <a:gd name="T2" fmla="*/ 374 w 1814"/>
                <a:gd name="T3" fmla="*/ 585 h 1360"/>
                <a:gd name="T4" fmla="*/ 374 w 1814"/>
                <a:gd name="T5" fmla="*/ 5476 h 1360"/>
                <a:gd name="T6" fmla="*/ 559 w 1814"/>
                <a:gd name="T7" fmla="*/ 5867 h 1360"/>
                <a:gd name="T8" fmla="*/ 6886 w 1814"/>
                <a:gd name="T9" fmla="*/ 5867 h 1360"/>
                <a:gd name="T10" fmla="*/ 7071 w 1814"/>
                <a:gd name="T11" fmla="*/ 5476 h 1360"/>
                <a:gd name="T12" fmla="*/ 7071 w 1814"/>
                <a:gd name="T13" fmla="*/ 585 h 1360"/>
                <a:gd name="T14" fmla="*/ 7446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sp>
          <p:nvSpPr>
            <p:cNvPr id="25664" name="Freeform 5"/>
            <p:cNvSpPr>
              <a:spLocks/>
            </p:cNvSpPr>
            <p:nvPr/>
          </p:nvSpPr>
          <p:spPr bwMode="auto">
            <a:xfrm>
              <a:off x="-831" y="2417"/>
              <a:ext cx="2322" cy="1254"/>
            </a:xfrm>
            <a:custGeom>
              <a:avLst/>
              <a:gdLst>
                <a:gd name="T0" fmla="*/ 0 w 1632"/>
                <a:gd name="T1" fmla="*/ 0 h 870"/>
                <a:gd name="T2" fmla="*/ 0 w 1632"/>
                <a:gd name="T3" fmla="*/ 3366 h 870"/>
                <a:gd name="T4" fmla="*/ 184 w 1632"/>
                <a:gd name="T5" fmla="*/ 3755 h 870"/>
                <a:gd name="T6" fmla="*/ 6504 w 1632"/>
                <a:gd name="T7" fmla="*/ 3755 h 870"/>
                <a:gd name="T8" fmla="*/ 6689 w 1632"/>
                <a:gd name="T9" fmla="*/ 3366 h 870"/>
                <a:gd name="T10" fmla="*/ 6689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870">
                  <a:moveTo>
                    <a:pt x="0" y="0"/>
                  </a:moveTo>
                  <a:lnTo>
                    <a:pt x="0" y="780"/>
                  </a:lnTo>
                  <a:lnTo>
                    <a:pt x="45" y="870"/>
                  </a:lnTo>
                  <a:lnTo>
                    <a:pt x="1587" y="870"/>
                  </a:lnTo>
                  <a:lnTo>
                    <a:pt x="1632" y="780"/>
                  </a:lnTo>
                  <a:lnTo>
                    <a:pt x="1632" y="0"/>
                  </a:lnTo>
                  <a:lnTo>
                    <a:pt x="0" y="0"/>
                  </a:lnTo>
                  <a:close/>
                </a:path>
              </a:pathLst>
            </a:custGeom>
            <a:solidFill>
              <a:srgbClr val="BBFE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sp>
        <p:nvSpPr>
          <p:cNvPr id="8257" name="Freeform 65"/>
          <p:cNvSpPr>
            <a:spLocks/>
          </p:cNvSpPr>
          <p:nvPr/>
        </p:nvSpPr>
        <p:spPr bwMode="auto">
          <a:xfrm>
            <a:off x="2900089" y="2310234"/>
            <a:ext cx="3686175" cy="1990725"/>
          </a:xfrm>
          <a:custGeom>
            <a:avLst/>
            <a:gdLst>
              <a:gd name="T0" fmla="*/ 0 w 1632"/>
              <a:gd name="T1" fmla="*/ 0 h 870"/>
              <a:gd name="T2" fmla="*/ 0 w 1632"/>
              <a:gd name="T3" fmla="*/ 2147483646 h 870"/>
              <a:gd name="T4" fmla="*/ 2147483646 w 1632"/>
              <a:gd name="T5" fmla="*/ 2147483646 h 870"/>
              <a:gd name="T6" fmla="*/ 2147483646 w 1632"/>
              <a:gd name="T7" fmla="*/ 2147483646 h 870"/>
              <a:gd name="T8" fmla="*/ 2147483646 w 1632"/>
              <a:gd name="T9" fmla="*/ 2147483646 h 870"/>
              <a:gd name="T10" fmla="*/ 2147483646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32" h="870">
                <a:moveTo>
                  <a:pt x="0" y="0"/>
                </a:moveTo>
                <a:lnTo>
                  <a:pt x="0" y="780"/>
                </a:lnTo>
                <a:lnTo>
                  <a:pt x="45" y="870"/>
                </a:lnTo>
                <a:lnTo>
                  <a:pt x="1587" y="870"/>
                </a:lnTo>
                <a:lnTo>
                  <a:pt x="1632" y="780"/>
                </a:lnTo>
                <a:lnTo>
                  <a:pt x="1632" y="0"/>
                </a:lnTo>
                <a:lnTo>
                  <a:pt x="0" y="0"/>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NL"/>
          </a:p>
        </p:txBody>
      </p:sp>
      <p:grpSp>
        <p:nvGrpSpPr>
          <p:cNvPr id="8200" name="Group 8"/>
          <p:cNvGrpSpPr>
            <a:grpSpLocks/>
          </p:cNvGrpSpPr>
          <p:nvPr/>
        </p:nvGrpSpPr>
        <p:grpSpPr bwMode="auto">
          <a:xfrm>
            <a:off x="3223939" y="2434059"/>
            <a:ext cx="3124200" cy="1752600"/>
            <a:chOff x="2224" y="2288"/>
            <a:chExt cx="1544" cy="768"/>
          </a:xfrm>
        </p:grpSpPr>
        <p:sp>
          <p:nvSpPr>
            <p:cNvPr id="25636" name="Oval 9"/>
            <p:cNvSpPr>
              <a:spLocks noChangeArrowheads="1"/>
            </p:cNvSpPr>
            <p:nvPr/>
          </p:nvSpPr>
          <p:spPr bwMode="auto">
            <a:xfrm>
              <a:off x="2832" y="2616"/>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7" name="Oval 10"/>
            <p:cNvSpPr>
              <a:spLocks noChangeArrowheads="1"/>
            </p:cNvSpPr>
            <p:nvPr/>
          </p:nvSpPr>
          <p:spPr bwMode="auto">
            <a:xfrm>
              <a:off x="2480" y="2360"/>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8" name="Oval 11"/>
            <p:cNvSpPr>
              <a:spLocks noChangeArrowheads="1"/>
            </p:cNvSpPr>
            <p:nvPr/>
          </p:nvSpPr>
          <p:spPr bwMode="auto">
            <a:xfrm>
              <a:off x="2464" y="2728"/>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9" name="Oval 12"/>
            <p:cNvSpPr>
              <a:spLocks noChangeArrowheads="1"/>
            </p:cNvSpPr>
            <p:nvPr/>
          </p:nvSpPr>
          <p:spPr bwMode="auto">
            <a:xfrm>
              <a:off x="2560" y="2592"/>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0" name="Oval 13"/>
            <p:cNvSpPr>
              <a:spLocks noChangeArrowheads="1"/>
            </p:cNvSpPr>
            <p:nvPr/>
          </p:nvSpPr>
          <p:spPr bwMode="auto">
            <a:xfrm>
              <a:off x="2688" y="2888"/>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1" name="Oval 14"/>
            <p:cNvSpPr>
              <a:spLocks noChangeArrowheads="1"/>
            </p:cNvSpPr>
            <p:nvPr/>
          </p:nvSpPr>
          <p:spPr bwMode="auto">
            <a:xfrm>
              <a:off x="2464" y="2976"/>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2" name="Oval 15"/>
            <p:cNvSpPr>
              <a:spLocks noChangeArrowheads="1"/>
            </p:cNvSpPr>
            <p:nvPr/>
          </p:nvSpPr>
          <p:spPr bwMode="auto">
            <a:xfrm>
              <a:off x="2648" y="2464"/>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3" name="Oval 16"/>
            <p:cNvSpPr>
              <a:spLocks noChangeArrowheads="1"/>
            </p:cNvSpPr>
            <p:nvPr/>
          </p:nvSpPr>
          <p:spPr bwMode="auto">
            <a:xfrm>
              <a:off x="3496" y="2792"/>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4" name="Oval 17"/>
            <p:cNvSpPr>
              <a:spLocks noChangeArrowheads="1"/>
            </p:cNvSpPr>
            <p:nvPr/>
          </p:nvSpPr>
          <p:spPr bwMode="auto">
            <a:xfrm>
              <a:off x="3184" y="2536"/>
              <a:ext cx="71"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5" name="Oval 18"/>
            <p:cNvSpPr>
              <a:spLocks noChangeArrowheads="1"/>
            </p:cNvSpPr>
            <p:nvPr/>
          </p:nvSpPr>
          <p:spPr bwMode="auto">
            <a:xfrm>
              <a:off x="3064" y="2896"/>
              <a:ext cx="71"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6" name="Oval 19"/>
            <p:cNvSpPr>
              <a:spLocks noChangeArrowheads="1"/>
            </p:cNvSpPr>
            <p:nvPr/>
          </p:nvSpPr>
          <p:spPr bwMode="auto">
            <a:xfrm>
              <a:off x="2864" y="2776"/>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7" name="Oval 20"/>
            <p:cNvSpPr>
              <a:spLocks noChangeArrowheads="1"/>
            </p:cNvSpPr>
            <p:nvPr/>
          </p:nvSpPr>
          <p:spPr bwMode="auto">
            <a:xfrm>
              <a:off x="3408" y="2608"/>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8" name="Oval 21"/>
            <p:cNvSpPr>
              <a:spLocks noChangeArrowheads="1"/>
            </p:cNvSpPr>
            <p:nvPr/>
          </p:nvSpPr>
          <p:spPr bwMode="auto">
            <a:xfrm>
              <a:off x="3576" y="2504"/>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49" name="Oval 22"/>
            <p:cNvSpPr>
              <a:spLocks noChangeArrowheads="1"/>
            </p:cNvSpPr>
            <p:nvPr/>
          </p:nvSpPr>
          <p:spPr bwMode="auto">
            <a:xfrm>
              <a:off x="2272" y="2896"/>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0" name="Oval 23"/>
            <p:cNvSpPr>
              <a:spLocks noChangeArrowheads="1"/>
            </p:cNvSpPr>
            <p:nvPr/>
          </p:nvSpPr>
          <p:spPr bwMode="auto">
            <a:xfrm>
              <a:off x="3280" y="2432"/>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1" name="Oval 24"/>
            <p:cNvSpPr>
              <a:spLocks noChangeArrowheads="1"/>
            </p:cNvSpPr>
            <p:nvPr/>
          </p:nvSpPr>
          <p:spPr bwMode="auto">
            <a:xfrm>
              <a:off x="3352" y="2880"/>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2" name="Oval 25"/>
            <p:cNvSpPr>
              <a:spLocks noChangeArrowheads="1"/>
            </p:cNvSpPr>
            <p:nvPr/>
          </p:nvSpPr>
          <p:spPr bwMode="auto">
            <a:xfrm>
              <a:off x="3696" y="2792"/>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3" name="Oval 26"/>
            <p:cNvSpPr>
              <a:spLocks noChangeArrowheads="1"/>
            </p:cNvSpPr>
            <p:nvPr/>
          </p:nvSpPr>
          <p:spPr bwMode="auto">
            <a:xfrm>
              <a:off x="3496" y="2984"/>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4" name="Oval 27"/>
            <p:cNvSpPr>
              <a:spLocks noChangeArrowheads="1"/>
            </p:cNvSpPr>
            <p:nvPr/>
          </p:nvSpPr>
          <p:spPr bwMode="auto">
            <a:xfrm>
              <a:off x="3056" y="2488"/>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5" name="Oval 28"/>
            <p:cNvSpPr>
              <a:spLocks noChangeArrowheads="1"/>
            </p:cNvSpPr>
            <p:nvPr/>
          </p:nvSpPr>
          <p:spPr bwMode="auto">
            <a:xfrm>
              <a:off x="3152" y="2320"/>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6" name="Oval 29"/>
            <p:cNvSpPr>
              <a:spLocks noChangeArrowheads="1"/>
            </p:cNvSpPr>
            <p:nvPr/>
          </p:nvSpPr>
          <p:spPr bwMode="auto">
            <a:xfrm>
              <a:off x="3136" y="2712"/>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7" name="Oval 30"/>
            <p:cNvSpPr>
              <a:spLocks noChangeArrowheads="1"/>
            </p:cNvSpPr>
            <p:nvPr/>
          </p:nvSpPr>
          <p:spPr bwMode="auto">
            <a:xfrm>
              <a:off x="2928" y="2360"/>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8" name="Oval 31"/>
            <p:cNvSpPr>
              <a:spLocks noChangeArrowheads="1"/>
            </p:cNvSpPr>
            <p:nvPr/>
          </p:nvSpPr>
          <p:spPr bwMode="auto">
            <a:xfrm>
              <a:off x="2880" y="2936"/>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59" name="Oval 32"/>
            <p:cNvSpPr>
              <a:spLocks noChangeArrowheads="1"/>
            </p:cNvSpPr>
            <p:nvPr/>
          </p:nvSpPr>
          <p:spPr bwMode="auto">
            <a:xfrm>
              <a:off x="2760" y="2320"/>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60" name="Oval 33"/>
            <p:cNvSpPr>
              <a:spLocks noChangeArrowheads="1"/>
            </p:cNvSpPr>
            <p:nvPr/>
          </p:nvSpPr>
          <p:spPr bwMode="auto">
            <a:xfrm>
              <a:off x="3504" y="2352"/>
              <a:ext cx="71"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61" name="Oval 34"/>
            <p:cNvSpPr>
              <a:spLocks noChangeArrowheads="1"/>
            </p:cNvSpPr>
            <p:nvPr/>
          </p:nvSpPr>
          <p:spPr bwMode="auto">
            <a:xfrm>
              <a:off x="2272" y="2520"/>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62" name="Oval 35"/>
            <p:cNvSpPr>
              <a:spLocks noChangeArrowheads="1"/>
            </p:cNvSpPr>
            <p:nvPr/>
          </p:nvSpPr>
          <p:spPr bwMode="auto">
            <a:xfrm>
              <a:off x="2224" y="2288"/>
              <a:ext cx="72" cy="72"/>
            </a:xfrm>
            <a:prstGeom prst="ellipse">
              <a:avLst/>
            </a:prstGeom>
            <a:solidFill>
              <a:srgbClr val="FF0000"/>
            </a:solidFill>
            <a:ln w="9525">
              <a:solidFill>
                <a:srgbClr val="567400"/>
              </a:solidFill>
              <a:round/>
              <a:headEnd/>
              <a:tailEnd/>
            </a:ln>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grpSp>
        <p:nvGrpSpPr>
          <p:cNvPr id="8256" name="Group 64"/>
          <p:cNvGrpSpPr>
            <a:grpSpLocks/>
          </p:cNvGrpSpPr>
          <p:nvPr/>
        </p:nvGrpSpPr>
        <p:grpSpPr bwMode="auto">
          <a:xfrm>
            <a:off x="3216002" y="2429296"/>
            <a:ext cx="3135312" cy="1765300"/>
            <a:chOff x="1995" y="357"/>
            <a:chExt cx="1975" cy="1112"/>
          </a:xfrm>
        </p:grpSpPr>
        <p:sp>
          <p:nvSpPr>
            <p:cNvPr id="25609" name="Oval 36"/>
            <p:cNvSpPr>
              <a:spLocks noChangeArrowheads="1"/>
            </p:cNvSpPr>
            <p:nvPr/>
          </p:nvSpPr>
          <p:spPr bwMode="auto">
            <a:xfrm>
              <a:off x="2059" y="1228"/>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0" name="Oval 37"/>
            <p:cNvSpPr>
              <a:spLocks noChangeArrowheads="1"/>
            </p:cNvSpPr>
            <p:nvPr/>
          </p:nvSpPr>
          <p:spPr bwMode="auto">
            <a:xfrm>
              <a:off x="2303" y="1346"/>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1" name="Oval 38"/>
            <p:cNvSpPr>
              <a:spLocks noChangeArrowheads="1"/>
            </p:cNvSpPr>
            <p:nvPr/>
          </p:nvSpPr>
          <p:spPr bwMode="auto">
            <a:xfrm>
              <a:off x="2588" y="1220"/>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2" name="Oval 39"/>
            <p:cNvSpPr>
              <a:spLocks noChangeArrowheads="1"/>
            </p:cNvSpPr>
            <p:nvPr/>
          </p:nvSpPr>
          <p:spPr bwMode="auto">
            <a:xfrm>
              <a:off x="2300" y="986"/>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3" name="Oval 40"/>
            <p:cNvSpPr>
              <a:spLocks noChangeArrowheads="1"/>
            </p:cNvSpPr>
            <p:nvPr/>
          </p:nvSpPr>
          <p:spPr bwMode="auto">
            <a:xfrm>
              <a:off x="2831" y="1286"/>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4" name="Oval 41"/>
            <p:cNvSpPr>
              <a:spLocks noChangeArrowheads="1"/>
            </p:cNvSpPr>
            <p:nvPr/>
          </p:nvSpPr>
          <p:spPr bwMode="auto">
            <a:xfrm>
              <a:off x="2057" y="689"/>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5" name="Oval 42"/>
            <p:cNvSpPr>
              <a:spLocks noChangeArrowheads="1"/>
            </p:cNvSpPr>
            <p:nvPr/>
          </p:nvSpPr>
          <p:spPr bwMode="auto">
            <a:xfrm>
              <a:off x="2426" y="794"/>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6" name="Oval 43"/>
            <p:cNvSpPr>
              <a:spLocks noChangeArrowheads="1"/>
            </p:cNvSpPr>
            <p:nvPr/>
          </p:nvSpPr>
          <p:spPr bwMode="auto">
            <a:xfrm>
              <a:off x="2534" y="608"/>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7" name="Oval 44"/>
            <p:cNvSpPr>
              <a:spLocks noChangeArrowheads="1"/>
            </p:cNvSpPr>
            <p:nvPr/>
          </p:nvSpPr>
          <p:spPr bwMode="auto">
            <a:xfrm>
              <a:off x="2813" y="1058"/>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8" name="Oval 45"/>
            <p:cNvSpPr>
              <a:spLocks noChangeArrowheads="1"/>
            </p:cNvSpPr>
            <p:nvPr/>
          </p:nvSpPr>
          <p:spPr bwMode="auto">
            <a:xfrm>
              <a:off x="2771" y="824"/>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19" name="Oval 46"/>
            <p:cNvSpPr>
              <a:spLocks noChangeArrowheads="1"/>
            </p:cNvSpPr>
            <p:nvPr/>
          </p:nvSpPr>
          <p:spPr bwMode="auto">
            <a:xfrm>
              <a:off x="2324" y="458"/>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0" name="Oval 47"/>
            <p:cNvSpPr>
              <a:spLocks noChangeArrowheads="1"/>
            </p:cNvSpPr>
            <p:nvPr/>
          </p:nvSpPr>
          <p:spPr bwMode="auto">
            <a:xfrm>
              <a:off x="1995" y="357"/>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1" name="Oval 48"/>
            <p:cNvSpPr>
              <a:spLocks noChangeArrowheads="1"/>
            </p:cNvSpPr>
            <p:nvPr/>
          </p:nvSpPr>
          <p:spPr bwMode="auto">
            <a:xfrm>
              <a:off x="2679" y="402"/>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2" name="Oval 49"/>
            <p:cNvSpPr>
              <a:spLocks noChangeArrowheads="1"/>
            </p:cNvSpPr>
            <p:nvPr/>
          </p:nvSpPr>
          <p:spPr bwMode="auto">
            <a:xfrm>
              <a:off x="2895" y="459"/>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3" name="Oval 50"/>
            <p:cNvSpPr>
              <a:spLocks noChangeArrowheads="1"/>
            </p:cNvSpPr>
            <p:nvPr/>
          </p:nvSpPr>
          <p:spPr bwMode="auto">
            <a:xfrm>
              <a:off x="3184" y="403"/>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4" name="Oval 51"/>
            <p:cNvSpPr>
              <a:spLocks noChangeArrowheads="1"/>
            </p:cNvSpPr>
            <p:nvPr/>
          </p:nvSpPr>
          <p:spPr bwMode="auto">
            <a:xfrm>
              <a:off x="3058" y="640"/>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5" name="Oval 52"/>
            <p:cNvSpPr>
              <a:spLocks noChangeArrowheads="1"/>
            </p:cNvSpPr>
            <p:nvPr/>
          </p:nvSpPr>
          <p:spPr bwMode="auto">
            <a:xfrm>
              <a:off x="3343" y="562"/>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6" name="Oval 53"/>
            <p:cNvSpPr>
              <a:spLocks noChangeArrowheads="1"/>
            </p:cNvSpPr>
            <p:nvPr/>
          </p:nvSpPr>
          <p:spPr bwMode="auto">
            <a:xfrm>
              <a:off x="3631" y="445"/>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7" name="Oval 54"/>
            <p:cNvSpPr>
              <a:spLocks noChangeArrowheads="1"/>
            </p:cNvSpPr>
            <p:nvPr/>
          </p:nvSpPr>
          <p:spPr bwMode="auto">
            <a:xfrm>
              <a:off x="3718" y="664"/>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8" name="Oval 55"/>
            <p:cNvSpPr>
              <a:spLocks noChangeArrowheads="1"/>
            </p:cNvSpPr>
            <p:nvPr/>
          </p:nvSpPr>
          <p:spPr bwMode="auto">
            <a:xfrm>
              <a:off x="3223" y="712"/>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29" name="Oval 56"/>
            <p:cNvSpPr>
              <a:spLocks noChangeArrowheads="1"/>
            </p:cNvSpPr>
            <p:nvPr/>
          </p:nvSpPr>
          <p:spPr bwMode="auto">
            <a:xfrm>
              <a:off x="3508" y="817"/>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0" name="Oval 57"/>
            <p:cNvSpPr>
              <a:spLocks noChangeArrowheads="1"/>
            </p:cNvSpPr>
            <p:nvPr/>
          </p:nvSpPr>
          <p:spPr bwMode="auto">
            <a:xfrm>
              <a:off x="3160" y="964"/>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1" name="Oval 58"/>
            <p:cNvSpPr>
              <a:spLocks noChangeArrowheads="1"/>
            </p:cNvSpPr>
            <p:nvPr/>
          </p:nvSpPr>
          <p:spPr bwMode="auto">
            <a:xfrm>
              <a:off x="3070" y="1231"/>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2" name="Oval 59"/>
            <p:cNvSpPr>
              <a:spLocks noChangeArrowheads="1"/>
            </p:cNvSpPr>
            <p:nvPr/>
          </p:nvSpPr>
          <p:spPr bwMode="auto">
            <a:xfrm>
              <a:off x="3433" y="1207"/>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3" name="Oval 60"/>
            <p:cNvSpPr>
              <a:spLocks noChangeArrowheads="1"/>
            </p:cNvSpPr>
            <p:nvPr/>
          </p:nvSpPr>
          <p:spPr bwMode="auto">
            <a:xfrm>
              <a:off x="3622" y="1078"/>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4" name="Oval 61"/>
            <p:cNvSpPr>
              <a:spLocks noChangeArrowheads="1"/>
            </p:cNvSpPr>
            <p:nvPr/>
          </p:nvSpPr>
          <p:spPr bwMode="auto">
            <a:xfrm>
              <a:off x="3874" y="1081"/>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sp>
          <p:nvSpPr>
            <p:cNvPr id="25635" name="Oval 62"/>
            <p:cNvSpPr>
              <a:spLocks noChangeArrowheads="1"/>
            </p:cNvSpPr>
            <p:nvPr/>
          </p:nvSpPr>
          <p:spPr bwMode="auto">
            <a:xfrm>
              <a:off x="3622" y="1357"/>
              <a:ext cx="96" cy="112"/>
            </a:xfrm>
            <a:prstGeom prst="ellipse">
              <a:avLst/>
            </a:prstGeom>
            <a:noFill/>
            <a:ln w="38100">
              <a:solidFill>
                <a:srgbClr val="5674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endParaRPr lang="nl-NL" altLang="nl-NL"/>
            </a:p>
          </p:txBody>
        </p:sp>
      </p:grpSp>
      <p:sp>
        <p:nvSpPr>
          <p:cNvPr id="8259" name="AutoShape 67"/>
          <p:cNvSpPr>
            <a:spLocks noChangeArrowheads="1"/>
          </p:cNvSpPr>
          <p:nvPr/>
        </p:nvSpPr>
        <p:spPr bwMode="auto">
          <a:xfrm>
            <a:off x="6839441" y="1586334"/>
            <a:ext cx="2019300" cy="1292225"/>
          </a:xfrm>
          <a:prstGeom prst="wedgeRoundRectCallout">
            <a:avLst>
              <a:gd name="adj1" fmla="val -86810"/>
              <a:gd name="adj2" fmla="val 49154"/>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dirty="0">
                <a:solidFill>
                  <a:schemeClr val="bg1"/>
                </a:solidFill>
              </a:rPr>
              <a:t>Adsorptie-middel toevoegen</a:t>
            </a:r>
          </a:p>
        </p:txBody>
      </p:sp>
      <p:sp>
        <p:nvSpPr>
          <p:cNvPr id="8260" name="AutoShape 68"/>
          <p:cNvSpPr>
            <a:spLocks noChangeArrowheads="1"/>
          </p:cNvSpPr>
          <p:nvPr/>
        </p:nvSpPr>
        <p:spPr bwMode="auto">
          <a:xfrm>
            <a:off x="393012" y="3815251"/>
            <a:ext cx="2387600" cy="596900"/>
          </a:xfrm>
          <a:prstGeom prst="wedgeRoundRectCallout">
            <a:avLst>
              <a:gd name="adj1" fmla="val 62898"/>
              <a:gd name="adj2" fmla="val -167287"/>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200" b="0" dirty="0">
                <a:solidFill>
                  <a:schemeClr val="bg1"/>
                </a:solidFill>
              </a:rPr>
              <a:t>Oplossing</a:t>
            </a:r>
          </a:p>
        </p:txBody>
      </p:sp>
      <p:sp>
        <p:nvSpPr>
          <p:cNvPr id="8261" name="AutoShape 69"/>
          <p:cNvSpPr>
            <a:spLocks noChangeArrowheads="1"/>
          </p:cNvSpPr>
          <p:nvPr/>
        </p:nvSpPr>
        <p:spPr bwMode="auto">
          <a:xfrm>
            <a:off x="1223181" y="5080418"/>
            <a:ext cx="2741157" cy="850964"/>
          </a:xfrm>
          <a:prstGeom prst="wedgeRoundRectCallout">
            <a:avLst>
              <a:gd name="adj1" fmla="val 40266"/>
              <a:gd name="adj2" fmla="val -165101"/>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dirty="0">
                <a:solidFill>
                  <a:schemeClr val="bg1"/>
                </a:solidFill>
              </a:rPr>
              <a:t>Stof gehecht zich aan</a:t>
            </a:r>
          </a:p>
          <a:p>
            <a:pPr eaLnBrk="1" hangingPunct="1">
              <a:spcBef>
                <a:spcPct val="0"/>
              </a:spcBef>
            </a:pPr>
            <a:r>
              <a:rPr lang="nl-NL" altLang="nl-NL" sz="2000" b="0" dirty="0">
                <a:solidFill>
                  <a:schemeClr val="bg1"/>
                </a:solidFill>
              </a:rPr>
              <a:t>een adsorptiemiddel</a:t>
            </a:r>
          </a:p>
        </p:txBody>
      </p:sp>
      <p:sp>
        <p:nvSpPr>
          <p:cNvPr id="66" name="Text Box 63"/>
          <p:cNvSpPr txBox="1">
            <a:spLocks noChangeArrowheads="1"/>
          </p:cNvSpPr>
          <p:nvPr/>
        </p:nvSpPr>
        <p:spPr bwMode="auto">
          <a:xfrm>
            <a:off x="1346039" y="739552"/>
            <a:ext cx="3594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spcBef>
                <a:spcPct val="50000"/>
              </a:spcBef>
              <a:buFontTx/>
              <a:buNone/>
            </a:pPr>
            <a:r>
              <a:rPr lang="nl-NL" altLang="nl-NL" sz="2400" b="0" dirty="0">
                <a:solidFill>
                  <a:schemeClr val="bg1"/>
                </a:solidFill>
              </a:rPr>
              <a:t>Absorberen</a:t>
            </a:r>
          </a:p>
        </p:txBody>
      </p:sp>
      <p:grpSp>
        <p:nvGrpSpPr>
          <p:cNvPr id="67" name="Groeperen 66"/>
          <p:cNvGrpSpPr/>
          <p:nvPr/>
        </p:nvGrpSpPr>
        <p:grpSpPr>
          <a:xfrm>
            <a:off x="409935" y="374200"/>
            <a:ext cx="936104" cy="1224136"/>
            <a:chOff x="554843" y="4236380"/>
            <a:chExt cx="1246461" cy="1496876"/>
          </a:xfrm>
        </p:grpSpPr>
        <p:sp>
          <p:nvSpPr>
            <p:cNvPr id="68" name="Rechthoek 67"/>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69" name="Tekstvak 68"/>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70" name="Afbeelding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72" name="AutoShape 69">
            <a:extLst>
              <a:ext uri="{FF2B5EF4-FFF2-40B4-BE49-F238E27FC236}">
                <a16:creationId xmlns:a16="http://schemas.microsoft.com/office/drawing/2014/main" id="{8E4E0514-91A6-784A-9599-F94651C8528F}"/>
              </a:ext>
            </a:extLst>
          </p:cNvPr>
          <p:cNvSpPr>
            <a:spLocks noChangeArrowheads="1"/>
          </p:cNvSpPr>
          <p:nvPr/>
        </p:nvSpPr>
        <p:spPr bwMode="auto">
          <a:xfrm>
            <a:off x="4480876" y="451271"/>
            <a:ext cx="3299867" cy="678677"/>
          </a:xfrm>
          <a:prstGeom prst="wedgeRoundRectCallout">
            <a:avLst>
              <a:gd name="adj1" fmla="val -46823"/>
              <a:gd name="adj2" fmla="val 214182"/>
              <a:gd name="adj3" fmla="val 16667"/>
            </a:avLst>
          </a:prstGeom>
          <a:solidFill>
            <a:srgbClr val="FB757F"/>
          </a:solidFill>
          <a:ln w="9525">
            <a:solidFill>
              <a:schemeClr val="tx1"/>
            </a:solidFill>
            <a:miter lim="800000"/>
            <a:headEnd/>
            <a:tailEnd/>
          </a:ln>
        </p:spPr>
        <p:txBody>
          <a:bodyPr/>
          <a:lstStyle>
            <a:lvl1pPr algn="ctr">
              <a:spcBef>
                <a:spcPct val="50000"/>
              </a:spcBef>
              <a:defRPr sz="2400" b="1">
                <a:solidFill>
                  <a:srgbClr val="000099"/>
                </a:solidFill>
                <a:latin typeface="Arial" charset="0"/>
                <a:ea typeface="ＭＳ Ｐゴシック" charset="-128"/>
              </a:defRPr>
            </a:lvl1pPr>
            <a:lvl2pPr marL="742950" indent="-285750" algn="ctr">
              <a:spcBef>
                <a:spcPct val="50000"/>
              </a:spcBef>
              <a:defRPr sz="2400" b="1">
                <a:solidFill>
                  <a:srgbClr val="000099"/>
                </a:solidFill>
                <a:latin typeface="Arial" charset="0"/>
                <a:ea typeface="ＭＳ Ｐゴシック" charset="-128"/>
              </a:defRPr>
            </a:lvl2pPr>
            <a:lvl3pPr marL="1143000" indent="-228600" algn="ctr">
              <a:spcBef>
                <a:spcPct val="50000"/>
              </a:spcBef>
              <a:defRPr sz="2400" b="1">
                <a:solidFill>
                  <a:srgbClr val="000099"/>
                </a:solidFill>
                <a:latin typeface="Arial" charset="0"/>
                <a:ea typeface="ＭＳ Ｐゴシック" charset="-128"/>
              </a:defRPr>
            </a:lvl3pPr>
            <a:lvl4pPr marL="1600200" indent="-228600" algn="ctr">
              <a:spcBef>
                <a:spcPct val="50000"/>
              </a:spcBef>
              <a:defRPr sz="2400" b="1">
                <a:solidFill>
                  <a:srgbClr val="000099"/>
                </a:solidFill>
                <a:latin typeface="Arial" charset="0"/>
                <a:ea typeface="ＭＳ Ｐゴシック" charset="-128"/>
              </a:defRPr>
            </a:lvl4pPr>
            <a:lvl5pPr marL="2057400" indent="-228600" algn="ctr">
              <a:spcBef>
                <a:spcPct val="50000"/>
              </a:spcBef>
              <a:defRPr sz="2400" b="1">
                <a:solidFill>
                  <a:srgbClr val="000099"/>
                </a:solidFill>
                <a:latin typeface="Arial" charset="0"/>
                <a:ea typeface="ＭＳ Ｐゴシック" charset="-128"/>
              </a:defRPr>
            </a:lvl5pPr>
            <a:lvl6pPr marL="2514600" indent="-228600" algn="ctr" eaLnBrk="0" fontAlgn="base" hangingPunct="0">
              <a:spcBef>
                <a:spcPct val="50000"/>
              </a:spcBef>
              <a:spcAft>
                <a:spcPct val="0"/>
              </a:spcAft>
              <a:defRPr sz="2400" b="1">
                <a:solidFill>
                  <a:srgbClr val="000099"/>
                </a:solidFill>
                <a:latin typeface="Arial" charset="0"/>
                <a:ea typeface="ＭＳ Ｐゴシック" charset="-128"/>
              </a:defRPr>
            </a:lvl6pPr>
            <a:lvl7pPr marL="2971800" indent="-228600" algn="ctr" eaLnBrk="0" fontAlgn="base" hangingPunct="0">
              <a:spcBef>
                <a:spcPct val="50000"/>
              </a:spcBef>
              <a:spcAft>
                <a:spcPct val="0"/>
              </a:spcAft>
              <a:defRPr sz="2400" b="1">
                <a:solidFill>
                  <a:srgbClr val="000099"/>
                </a:solidFill>
                <a:latin typeface="Arial" charset="0"/>
                <a:ea typeface="ＭＳ Ｐゴシック" charset="-128"/>
              </a:defRPr>
            </a:lvl7pPr>
            <a:lvl8pPr marL="3429000" indent="-228600" algn="ctr" eaLnBrk="0" fontAlgn="base" hangingPunct="0">
              <a:spcBef>
                <a:spcPct val="50000"/>
              </a:spcBef>
              <a:spcAft>
                <a:spcPct val="0"/>
              </a:spcAft>
              <a:defRPr sz="2400" b="1">
                <a:solidFill>
                  <a:srgbClr val="000099"/>
                </a:solidFill>
                <a:latin typeface="Arial" charset="0"/>
                <a:ea typeface="ＭＳ Ｐゴシック" charset="-128"/>
              </a:defRPr>
            </a:lvl8pPr>
            <a:lvl9pPr marL="3886200" indent="-228600" algn="ctr" eaLnBrk="0" fontAlgn="base" hangingPunct="0">
              <a:spcBef>
                <a:spcPct val="50000"/>
              </a:spcBef>
              <a:spcAft>
                <a:spcPct val="0"/>
              </a:spcAft>
              <a:defRPr sz="2400" b="1">
                <a:solidFill>
                  <a:srgbClr val="000099"/>
                </a:solidFill>
                <a:latin typeface="Arial" charset="0"/>
                <a:ea typeface="ＭＳ Ｐゴシック" charset="-128"/>
              </a:defRPr>
            </a:lvl9pPr>
          </a:lstStyle>
          <a:p>
            <a:pPr eaLnBrk="1" hangingPunct="1">
              <a:spcBef>
                <a:spcPct val="0"/>
              </a:spcBef>
            </a:pPr>
            <a:r>
              <a:rPr lang="nl-NL" altLang="nl-NL" sz="2000" b="0" dirty="0">
                <a:solidFill>
                  <a:schemeClr val="bg1"/>
                </a:solidFill>
              </a:rPr>
              <a:t>Aanhechtingsvermogen</a:t>
            </a:r>
          </a:p>
        </p:txBody>
      </p:sp>
    </p:spTree>
    <p:extLst>
      <p:ext uri="{BB962C8B-B14F-4D97-AF65-F5344CB8AC3E}">
        <p14:creationId xmlns:p14="http://schemas.microsoft.com/office/powerpoint/2010/main" val="573161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804" fill="hold"/>
                                        <p:tgtEl>
                                          <p:spTgt spid="3"/>
                                        </p:tgtEl>
                                      </p:cBhvr>
                                    </p:cmd>
                                  </p:childTnLst>
                                </p:cTn>
                              </p:par>
                              <p:par>
                                <p:cTn id="7" presetID="2" presetClass="entr" presetSubtype="1" fill="hold" nodeType="withEffect">
                                  <p:stCondLst>
                                    <p:cond delay="10000"/>
                                  </p:stCondLst>
                                  <p:childTnLst>
                                    <p:set>
                                      <p:cBhvr>
                                        <p:cTn id="8" dur="1" fill="hold">
                                          <p:stCondLst>
                                            <p:cond delay="0"/>
                                          </p:stCondLst>
                                        </p:cTn>
                                        <p:tgtEl>
                                          <p:spTgt spid="8200"/>
                                        </p:tgtEl>
                                        <p:attrNameLst>
                                          <p:attrName>style.visibility</p:attrName>
                                        </p:attrNameLst>
                                      </p:cBhvr>
                                      <p:to>
                                        <p:strVal val="visible"/>
                                      </p:to>
                                    </p:set>
                                    <p:anim calcmode="lin" valueType="num">
                                      <p:cBhvr additive="base">
                                        <p:cTn id="9" dur="3000" fill="hold"/>
                                        <p:tgtEl>
                                          <p:spTgt spid="8200"/>
                                        </p:tgtEl>
                                        <p:attrNameLst>
                                          <p:attrName>ppt_x</p:attrName>
                                        </p:attrNameLst>
                                      </p:cBhvr>
                                      <p:tavLst>
                                        <p:tav tm="0">
                                          <p:val>
                                            <p:strVal val="#ppt_x"/>
                                          </p:val>
                                        </p:tav>
                                        <p:tav tm="100000">
                                          <p:val>
                                            <p:strVal val="#ppt_x"/>
                                          </p:val>
                                        </p:tav>
                                      </p:tavLst>
                                    </p:anim>
                                    <p:anim calcmode="lin" valueType="num">
                                      <p:cBhvr additive="base">
                                        <p:cTn id="10" dur="3000" fill="hold"/>
                                        <p:tgtEl>
                                          <p:spTgt spid="8200"/>
                                        </p:tgtEl>
                                        <p:attrNameLst>
                                          <p:attrName>ppt_y</p:attrName>
                                        </p:attrNameLst>
                                      </p:cBhvr>
                                      <p:tavLst>
                                        <p:tav tm="0">
                                          <p:val>
                                            <p:strVal val="0-#ppt_h/2"/>
                                          </p:val>
                                        </p:tav>
                                        <p:tav tm="100000">
                                          <p:val>
                                            <p:strVal val="#ppt_y"/>
                                          </p:val>
                                        </p:tav>
                                      </p:tavLst>
                                    </p:anim>
                                  </p:childTnLst>
                                </p:cTn>
                              </p:par>
                              <p:par>
                                <p:cTn id="11" presetID="1" presetClass="entr" presetSubtype="0" fill="hold" grpId="0" nodeType="withEffect">
                                  <p:stCondLst>
                                    <p:cond delay="15000"/>
                                  </p:stCondLst>
                                  <p:childTnLst>
                                    <p:set>
                                      <p:cBhvr>
                                        <p:cTn id="12" dur="1" fill="hold">
                                          <p:stCondLst>
                                            <p:cond delay="0"/>
                                          </p:stCondLst>
                                        </p:cTn>
                                        <p:tgtEl>
                                          <p:spTgt spid="8259"/>
                                        </p:tgtEl>
                                        <p:attrNameLst>
                                          <p:attrName>style.visibility</p:attrName>
                                        </p:attrNameLst>
                                      </p:cBhvr>
                                      <p:to>
                                        <p:strVal val="visible"/>
                                      </p:to>
                                    </p:set>
                                  </p:childTnLst>
                                </p:cTn>
                              </p:par>
                              <p:par>
                                <p:cTn id="13" presetID="9" presetClass="entr" presetSubtype="0" fill="hold" nodeType="withEffect">
                                  <p:stCondLst>
                                    <p:cond delay="15000"/>
                                  </p:stCondLst>
                                  <p:childTnLst>
                                    <p:set>
                                      <p:cBhvr>
                                        <p:cTn id="14" dur="1" fill="hold">
                                          <p:stCondLst>
                                            <p:cond delay="0"/>
                                          </p:stCondLst>
                                        </p:cTn>
                                        <p:tgtEl>
                                          <p:spTgt spid="8256"/>
                                        </p:tgtEl>
                                        <p:attrNameLst>
                                          <p:attrName>style.visibility</p:attrName>
                                        </p:attrNameLst>
                                      </p:cBhvr>
                                      <p:to>
                                        <p:strVal val="visible"/>
                                      </p:to>
                                    </p:set>
                                    <p:animEffect transition="in" filter="dissolve">
                                      <p:cBhvr>
                                        <p:cTn id="15" dur="5000"/>
                                        <p:tgtEl>
                                          <p:spTgt spid="8256"/>
                                        </p:tgtEl>
                                      </p:cBhvr>
                                    </p:animEffect>
                                  </p:childTnLst>
                                </p:cTn>
                              </p:par>
                              <p:par>
                                <p:cTn id="16" presetID="9" presetClass="entr" presetSubtype="0" fill="hold" grpId="0" nodeType="withEffect">
                                  <p:stCondLst>
                                    <p:cond delay="15000"/>
                                  </p:stCondLst>
                                  <p:childTnLst>
                                    <p:set>
                                      <p:cBhvr>
                                        <p:cTn id="17" dur="1" fill="hold">
                                          <p:stCondLst>
                                            <p:cond delay="0"/>
                                          </p:stCondLst>
                                        </p:cTn>
                                        <p:tgtEl>
                                          <p:spTgt spid="8257"/>
                                        </p:tgtEl>
                                        <p:attrNameLst>
                                          <p:attrName>style.visibility</p:attrName>
                                        </p:attrNameLst>
                                      </p:cBhvr>
                                      <p:to>
                                        <p:strVal val="visible"/>
                                      </p:to>
                                    </p:set>
                                    <p:animEffect transition="in" filter="dissolve">
                                      <p:cBhvr>
                                        <p:cTn id="18" dur="5000"/>
                                        <p:tgtEl>
                                          <p:spTgt spid="8257"/>
                                        </p:tgtEl>
                                      </p:cBhvr>
                                    </p:animEffect>
                                  </p:childTnLst>
                                </p:cTn>
                              </p:par>
                              <p:par>
                                <p:cTn id="19" presetID="9" presetClass="exit" presetSubtype="0" fill="hold" grpId="0" nodeType="withEffect">
                                  <p:stCondLst>
                                    <p:cond delay="20000"/>
                                  </p:stCondLst>
                                  <p:childTnLst>
                                    <p:animEffect transition="out" filter="dissolve">
                                      <p:cBhvr>
                                        <p:cTn id="20" dur="5000"/>
                                        <p:tgtEl>
                                          <p:spTgt spid="8260"/>
                                        </p:tgtEl>
                                      </p:cBhvr>
                                    </p:animEffect>
                                    <p:set>
                                      <p:cBhvr>
                                        <p:cTn id="21" dur="1" fill="hold">
                                          <p:stCondLst>
                                            <p:cond delay="4999"/>
                                          </p:stCondLst>
                                        </p:cTn>
                                        <p:tgtEl>
                                          <p:spTgt spid="8260"/>
                                        </p:tgtEl>
                                        <p:attrNameLst>
                                          <p:attrName>style.visibility</p:attrName>
                                        </p:attrNameLst>
                                      </p:cBhvr>
                                      <p:to>
                                        <p:strVal val="hidden"/>
                                      </p:to>
                                    </p:set>
                                  </p:childTnLst>
                                </p:cTn>
                              </p:par>
                              <p:par>
                                <p:cTn id="22" presetID="1" presetClass="entr" presetSubtype="0" fill="hold" grpId="0" nodeType="withEffect">
                                  <p:stCondLst>
                                    <p:cond delay="13000"/>
                                  </p:stCondLst>
                                  <p:childTnLst>
                                    <p:set>
                                      <p:cBhvr>
                                        <p:cTn id="23" dur="1" fill="hold">
                                          <p:stCondLst>
                                            <p:cond delay="0"/>
                                          </p:stCondLst>
                                        </p:cTn>
                                        <p:tgtEl>
                                          <p:spTgt spid="8261"/>
                                        </p:tgtEl>
                                        <p:attrNameLst>
                                          <p:attrName>style.visibility</p:attrName>
                                        </p:attrNameLst>
                                      </p:cBhvr>
                                      <p:to>
                                        <p:strVal val="visible"/>
                                      </p:to>
                                    </p:set>
                                  </p:childTnLst>
                                </p:cTn>
                              </p:par>
                              <p:par>
                                <p:cTn id="24" presetID="1" presetClass="entr" presetSubtype="0" fill="hold" grpId="0" nodeType="withEffect">
                                  <p:stCondLst>
                                    <p:cond delay="40000"/>
                                  </p:stCondLst>
                                  <p:childTnLst>
                                    <p:set>
                                      <p:cBhvr>
                                        <p:cTn id="25"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0" fill="hold" display="0">
                  <p:stCondLst>
                    <p:cond delay="indefinite"/>
                  </p:stCondLst>
                </p:cTn>
                <p:tgtEl>
                  <p:spTgt spid="3"/>
                </p:tgtEl>
              </p:cMediaNode>
            </p:video>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
                                        </p:tgtEl>
                                      </p:cBhvr>
                                    </p:cmd>
                                  </p:childTnLst>
                                </p:cTn>
                              </p:par>
                            </p:childTnLst>
                          </p:cTn>
                        </p:par>
                      </p:childTnLst>
                    </p:cTn>
                  </p:par>
                </p:childTnLst>
              </p:cTn>
              <p:nextCondLst>
                <p:cond evt="onClick" delay="0">
                  <p:tgtEl>
                    <p:spTgt spid="3"/>
                  </p:tgtEl>
                </p:cond>
              </p:nextCondLst>
            </p:seq>
          </p:childTnLst>
        </p:cTn>
      </p:par>
    </p:tnLst>
    <p:bldLst>
      <p:bldP spid="8257" grpId="0" animBg="1"/>
      <p:bldP spid="8259" grpId="0" animBg="1"/>
      <p:bldP spid="8260" grpId="0" animBg="1"/>
      <p:bldP spid="8261" grpId="0" animBg="1"/>
      <p:bldP spid="7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P 3.4 norit 1-1080p.mp4" descr="PP 3.4 norit 1-1080p.mp4">
            <a:hlinkClick r:id="" action="ppaction://media"/>
            <a:extLst>
              <a:ext uri="{FF2B5EF4-FFF2-40B4-BE49-F238E27FC236}">
                <a16:creationId xmlns:a16="http://schemas.microsoft.com/office/drawing/2014/main" id="{6E3791D4-5C39-3E4E-9B0B-3AACEA10523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4994"/>
          <a:stretch/>
        </p:blipFill>
        <p:spPr>
          <a:xfrm>
            <a:off x="5292080" y="3501008"/>
            <a:ext cx="3899383" cy="3374150"/>
          </a:xfrm>
          <a:prstGeom prst="rect">
            <a:avLst/>
          </a:prstGeom>
          <a:ln>
            <a:noFill/>
          </a:ln>
          <a:effectLst>
            <a:softEdge rad="112500"/>
          </a:effectLst>
        </p:spPr>
      </p:pic>
      <p:grpSp>
        <p:nvGrpSpPr>
          <p:cNvPr id="18433" name="Group 66"/>
          <p:cNvGrpSpPr>
            <a:grpSpLocks/>
          </p:cNvGrpSpPr>
          <p:nvPr/>
        </p:nvGrpSpPr>
        <p:grpSpPr bwMode="auto">
          <a:xfrm>
            <a:off x="2481044" y="1760774"/>
            <a:ext cx="4098925" cy="3111500"/>
            <a:chOff x="-961" y="1711"/>
            <a:chExt cx="2582" cy="1960"/>
          </a:xfrm>
        </p:grpSpPr>
        <p:sp>
          <p:nvSpPr>
            <p:cNvPr id="18495" name="Freeform 4"/>
            <p:cNvSpPr>
              <a:spLocks/>
            </p:cNvSpPr>
            <p:nvPr/>
          </p:nvSpPr>
          <p:spPr bwMode="auto">
            <a:xfrm>
              <a:off x="-961" y="1711"/>
              <a:ext cx="2582" cy="1960"/>
            </a:xfrm>
            <a:custGeom>
              <a:avLst/>
              <a:gdLst>
                <a:gd name="T0" fmla="*/ 0 w 1814"/>
                <a:gd name="T1" fmla="*/ 0 h 1360"/>
                <a:gd name="T2" fmla="*/ 263 w 1814"/>
                <a:gd name="T3" fmla="*/ 406 h 1360"/>
                <a:gd name="T4" fmla="*/ 263 w 1814"/>
                <a:gd name="T5" fmla="*/ 3800 h 1360"/>
                <a:gd name="T6" fmla="*/ 393 w 1814"/>
                <a:gd name="T7" fmla="*/ 4071 h 1360"/>
                <a:gd name="T8" fmla="*/ 4838 w 1814"/>
                <a:gd name="T9" fmla="*/ 4071 h 1360"/>
                <a:gd name="T10" fmla="*/ 4968 w 1814"/>
                <a:gd name="T11" fmla="*/ 3800 h 1360"/>
                <a:gd name="T12" fmla="*/ 4968 w 1814"/>
                <a:gd name="T13" fmla="*/ 406 h 1360"/>
                <a:gd name="T14" fmla="*/ 5231 w 1814"/>
                <a:gd name="T15" fmla="*/ 0 h 1360"/>
                <a:gd name="T16" fmla="*/ 0 60000 65536"/>
                <a:gd name="T17" fmla="*/ 0 60000 65536"/>
                <a:gd name="T18" fmla="*/ 0 60000 65536"/>
                <a:gd name="T19" fmla="*/ 0 60000 65536"/>
                <a:gd name="T20" fmla="*/ 0 60000 65536"/>
                <a:gd name="T21" fmla="*/ 0 60000 65536"/>
                <a:gd name="T22" fmla="*/ 0 60000 65536"/>
                <a:gd name="T23" fmla="*/ 0 60000 65536"/>
                <a:gd name="T24" fmla="*/ 0 w 1814"/>
                <a:gd name="T25" fmla="*/ 0 h 1360"/>
                <a:gd name="T26" fmla="*/ 1814 w 1814"/>
                <a:gd name="T27" fmla="*/ 1360 h 13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14" h="1360">
                  <a:moveTo>
                    <a:pt x="0" y="0"/>
                  </a:moveTo>
                  <a:lnTo>
                    <a:pt x="91" y="136"/>
                  </a:lnTo>
                  <a:lnTo>
                    <a:pt x="91" y="1270"/>
                  </a:lnTo>
                  <a:lnTo>
                    <a:pt x="136" y="1360"/>
                  </a:lnTo>
                  <a:lnTo>
                    <a:pt x="1678" y="1360"/>
                  </a:lnTo>
                  <a:lnTo>
                    <a:pt x="1723" y="1270"/>
                  </a:lnTo>
                  <a:lnTo>
                    <a:pt x="1723" y="136"/>
                  </a:lnTo>
                  <a:lnTo>
                    <a:pt x="1814" y="0"/>
                  </a:lnTo>
                </a:path>
              </a:pathLst>
            </a:custGeom>
            <a:noFill/>
            <a:ln w="2857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nl-NL"/>
            </a:p>
          </p:txBody>
        </p:sp>
        <p:sp>
          <p:nvSpPr>
            <p:cNvPr id="18496" name="Freeform 5"/>
            <p:cNvSpPr>
              <a:spLocks/>
            </p:cNvSpPr>
            <p:nvPr/>
          </p:nvSpPr>
          <p:spPr bwMode="auto">
            <a:xfrm>
              <a:off x="-831" y="2417"/>
              <a:ext cx="2322" cy="1254"/>
            </a:xfrm>
            <a:custGeom>
              <a:avLst/>
              <a:gdLst>
                <a:gd name="T0" fmla="*/ 0 w 1632"/>
                <a:gd name="T1" fmla="*/ 0 h 870"/>
                <a:gd name="T2" fmla="*/ 0 w 1632"/>
                <a:gd name="T3" fmla="*/ 2335 h 870"/>
                <a:gd name="T4" fmla="*/ 129 w 1632"/>
                <a:gd name="T5" fmla="*/ 2605 h 870"/>
                <a:gd name="T6" fmla="*/ 4571 w 1632"/>
                <a:gd name="T7" fmla="*/ 2605 h 870"/>
                <a:gd name="T8" fmla="*/ 4701 w 1632"/>
                <a:gd name="T9" fmla="*/ 2335 h 870"/>
                <a:gd name="T10" fmla="*/ 4701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rgbClr val="BBFE00"/>
            </a:solidFill>
            <a:ln w="9525">
              <a:solidFill>
                <a:schemeClr val="tx1"/>
              </a:solidFill>
              <a:round/>
              <a:headEnd/>
              <a:tailEnd/>
            </a:ln>
          </p:spPr>
          <p:txBody>
            <a:bodyPr/>
            <a:lstStyle/>
            <a:p>
              <a:endParaRPr lang="nl-NL"/>
            </a:p>
          </p:txBody>
        </p:sp>
      </p:grpSp>
      <p:sp>
        <p:nvSpPr>
          <p:cNvPr id="8257" name="Freeform 65"/>
          <p:cNvSpPr>
            <a:spLocks/>
          </p:cNvSpPr>
          <p:nvPr/>
        </p:nvSpPr>
        <p:spPr bwMode="auto">
          <a:xfrm>
            <a:off x="2687419" y="2895837"/>
            <a:ext cx="3686175" cy="1990725"/>
          </a:xfrm>
          <a:custGeom>
            <a:avLst/>
            <a:gdLst>
              <a:gd name="T0" fmla="*/ 0 w 1632"/>
              <a:gd name="T1" fmla="*/ 0 h 870"/>
              <a:gd name="T2" fmla="*/ 0 w 1632"/>
              <a:gd name="T3" fmla="*/ 2147483647 h 870"/>
              <a:gd name="T4" fmla="*/ 2147483647 w 1632"/>
              <a:gd name="T5" fmla="*/ 2147483647 h 870"/>
              <a:gd name="T6" fmla="*/ 2147483647 w 1632"/>
              <a:gd name="T7" fmla="*/ 2147483647 h 870"/>
              <a:gd name="T8" fmla="*/ 2147483647 w 1632"/>
              <a:gd name="T9" fmla="*/ 2147483647 h 870"/>
              <a:gd name="T10" fmla="*/ 2147483647 w 1632"/>
              <a:gd name="T11" fmla="*/ 0 h 870"/>
              <a:gd name="T12" fmla="*/ 0 w 1632"/>
              <a:gd name="T13" fmla="*/ 0 h 870"/>
              <a:gd name="T14" fmla="*/ 0 60000 65536"/>
              <a:gd name="T15" fmla="*/ 0 60000 65536"/>
              <a:gd name="T16" fmla="*/ 0 60000 65536"/>
              <a:gd name="T17" fmla="*/ 0 60000 65536"/>
              <a:gd name="T18" fmla="*/ 0 60000 65536"/>
              <a:gd name="T19" fmla="*/ 0 60000 65536"/>
              <a:gd name="T20" fmla="*/ 0 60000 65536"/>
              <a:gd name="T21" fmla="*/ 0 w 1632"/>
              <a:gd name="T22" fmla="*/ 0 h 870"/>
              <a:gd name="T23" fmla="*/ 1632 w 1632"/>
              <a:gd name="T24" fmla="*/ 870 h 87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870">
                <a:moveTo>
                  <a:pt x="0" y="0"/>
                </a:moveTo>
                <a:lnTo>
                  <a:pt x="0" y="780"/>
                </a:lnTo>
                <a:lnTo>
                  <a:pt x="45" y="870"/>
                </a:lnTo>
                <a:lnTo>
                  <a:pt x="1587" y="870"/>
                </a:lnTo>
                <a:lnTo>
                  <a:pt x="1632" y="780"/>
                </a:lnTo>
                <a:lnTo>
                  <a:pt x="1632" y="0"/>
                </a:lnTo>
                <a:lnTo>
                  <a:pt x="0" y="0"/>
                </a:lnTo>
                <a:close/>
              </a:path>
            </a:pathLst>
          </a:custGeom>
          <a:solidFill>
            <a:schemeClr val="accent1"/>
          </a:solidFill>
          <a:ln w="9525">
            <a:solidFill>
              <a:schemeClr val="tx1"/>
            </a:solidFill>
            <a:round/>
            <a:headEnd/>
            <a:tailEnd/>
          </a:ln>
        </p:spPr>
        <p:txBody>
          <a:bodyPr/>
          <a:lstStyle/>
          <a:p>
            <a:endParaRPr lang="nl-NL"/>
          </a:p>
        </p:txBody>
      </p:sp>
      <p:grpSp>
        <p:nvGrpSpPr>
          <p:cNvPr id="3" name="Group 8"/>
          <p:cNvGrpSpPr>
            <a:grpSpLocks/>
          </p:cNvGrpSpPr>
          <p:nvPr/>
        </p:nvGrpSpPr>
        <p:grpSpPr bwMode="auto">
          <a:xfrm>
            <a:off x="3011269" y="116632"/>
            <a:ext cx="3124200" cy="1752600"/>
            <a:chOff x="2224" y="2288"/>
            <a:chExt cx="1544" cy="768"/>
          </a:xfrm>
          <a:solidFill>
            <a:schemeClr val="tx1"/>
          </a:solidFill>
        </p:grpSpPr>
        <p:sp>
          <p:nvSpPr>
            <p:cNvPr id="18468" name="Oval 9"/>
            <p:cNvSpPr>
              <a:spLocks noChangeArrowheads="1"/>
            </p:cNvSpPr>
            <p:nvPr/>
          </p:nvSpPr>
          <p:spPr bwMode="auto">
            <a:xfrm>
              <a:off x="2832" y="2616"/>
              <a:ext cx="72" cy="72"/>
            </a:xfrm>
            <a:prstGeom prst="ellipse">
              <a:avLst/>
            </a:prstGeom>
            <a:grpFill/>
            <a:ln w="9525">
              <a:solidFill>
                <a:schemeClr val="tx1"/>
              </a:solidFill>
              <a:round/>
              <a:headEnd/>
              <a:tailEnd/>
            </a:ln>
          </p:spPr>
          <p:txBody>
            <a:bodyPr wrap="none" anchor="ctr"/>
            <a:lstStyle/>
            <a:p>
              <a:endParaRPr lang="nl-NL"/>
            </a:p>
          </p:txBody>
        </p:sp>
        <p:sp>
          <p:nvSpPr>
            <p:cNvPr id="18469" name="Oval 10"/>
            <p:cNvSpPr>
              <a:spLocks noChangeArrowheads="1"/>
            </p:cNvSpPr>
            <p:nvPr/>
          </p:nvSpPr>
          <p:spPr bwMode="auto">
            <a:xfrm>
              <a:off x="2480" y="2360"/>
              <a:ext cx="72" cy="72"/>
            </a:xfrm>
            <a:prstGeom prst="ellipse">
              <a:avLst/>
            </a:prstGeom>
            <a:grpFill/>
            <a:ln w="9525">
              <a:solidFill>
                <a:schemeClr val="tx1"/>
              </a:solidFill>
              <a:round/>
              <a:headEnd/>
              <a:tailEnd/>
            </a:ln>
          </p:spPr>
          <p:txBody>
            <a:bodyPr wrap="none" anchor="ctr"/>
            <a:lstStyle/>
            <a:p>
              <a:endParaRPr lang="nl-NL"/>
            </a:p>
          </p:txBody>
        </p:sp>
        <p:sp>
          <p:nvSpPr>
            <p:cNvPr id="18470" name="Oval 11"/>
            <p:cNvSpPr>
              <a:spLocks noChangeArrowheads="1"/>
            </p:cNvSpPr>
            <p:nvPr/>
          </p:nvSpPr>
          <p:spPr bwMode="auto">
            <a:xfrm>
              <a:off x="2464" y="2728"/>
              <a:ext cx="72" cy="72"/>
            </a:xfrm>
            <a:prstGeom prst="ellipse">
              <a:avLst/>
            </a:prstGeom>
            <a:grpFill/>
            <a:ln w="9525">
              <a:solidFill>
                <a:schemeClr val="tx1"/>
              </a:solidFill>
              <a:round/>
              <a:headEnd/>
              <a:tailEnd/>
            </a:ln>
          </p:spPr>
          <p:txBody>
            <a:bodyPr wrap="none" anchor="ctr"/>
            <a:lstStyle/>
            <a:p>
              <a:endParaRPr lang="nl-NL"/>
            </a:p>
          </p:txBody>
        </p:sp>
        <p:sp>
          <p:nvSpPr>
            <p:cNvPr id="18471" name="Oval 12"/>
            <p:cNvSpPr>
              <a:spLocks noChangeArrowheads="1"/>
            </p:cNvSpPr>
            <p:nvPr/>
          </p:nvSpPr>
          <p:spPr bwMode="auto">
            <a:xfrm>
              <a:off x="2560" y="2592"/>
              <a:ext cx="72" cy="72"/>
            </a:xfrm>
            <a:prstGeom prst="ellipse">
              <a:avLst/>
            </a:prstGeom>
            <a:grpFill/>
            <a:ln w="9525">
              <a:solidFill>
                <a:schemeClr val="tx1"/>
              </a:solidFill>
              <a:round/>
              <a:headEnd/>
              <a:tailEnd/>
            </a:ln>
          </p:spPr>
          <p:txBody>
            <a:bodyPr wrap="none" anchor="ctr"/>
            <a:lstStyle/>
            <a:p>
              <a:endParaRPr lang="nl-NL"/>
            </a:p>
          </p:txBody>
        </p:sp>
        <p:sp>
          <p:nvSpPr>
            <p:cNvPr id="18472" name="Oval 13"/>
            <p:cNvSpPr>
              <a:spLocks noChangeArrowheads="1"/>
            </p:cNvSpPr>
            <p:nvPr/>
          </p:nvSpPr>
          <p:spPr bwMode="auto">
            <a:xfrm>
              <a:off x="2688" y="2888"/>
              <a:ext cx="72" cy="72"/>
            </a:xfrm>
            <a:prstGeom prst="ellipse">
              <a:avLst/>
            </a:prstGeom>
            <a:grpFill/>
            <a:ln w="9525">
              <a:solidFill>
                <a:schemeClr val="tx1"/>
              </a:solidFill>
              <a:round/>
              <a:headEnd/>
              <a:tailEnd/>
            </a:ln>
          </p:spPr>
          <p:txBody>
            <a:bodyPr wrap="none" anchor="ctr"/>
            <a:lstStyle/>
            <a:p>
              <a:endParaRPr lang="nl-NL"/>
            </a:p>
          </p:txBody>
        </p:sp>
        <p:sp>
          <p:nvSpPr>
            <p:cNvPr id="18473" name="Oval 14"/>
            <p:cNvSpPr>
              <a:spLocks noChangeArrowheads="1"/>
            </p:cNvSpPr>
            <p:nvPr/>
          </p:nvSpPr>
          <p:spPr bwMode="auto">
            <a:xfrm>
              <a:off x="2464" y="2976"/>
              <a:ext cx="72" cy="72"/>
            </a:xfrm>
            <a:prstGeom prst="ellipse">
              <a:avLst/>
            </a:prstGeom>
            <a:grpFill/>
            <a:ln w="9525">
              <a:solidFill>
                <a:schemeClr val="tx1"/>
              </a:solidFill>
              <a:round/>
              <a:headEnd/>
              <a:tailEnd/>
            </a:ln>
          </p:spPr>
          <p:txBody>
            <a:bodyPr wrap="none" anchor="ctr"/>
            <a:lstStyle/>
            <a:p>
              <a:endParaRPr lang="nl-NL"/>
            </a:p>
          </p:txBody>
        </p:sp>
        <p:sp>
          <p:nvSpPr>
            <p:cNvPr id="18474" name="Oval 15"/>
            <p:cNvSpPr>
              <a:spLocks noChangeArrowheads="1"/>
            </p:cNvSpPr>
            <p:nvPr/>
          </p:nvSpPr>
          <p:spPr bwMode="auto">
            <a:xfrm>
              <a:off x="2648" y="2464"/>
              <a:ext cx="72" cy="72"/>
            </a:xfrm>
            <a:prstGeom prst="ellipse">
              <a:avLst/>
            </a:prstGeom>
            <a:grpFill/>
            <a:ln w="9525">
              <a:solidFill>
                <a:schemeClr val="tx1"/>
              </a:solidFill>
              <a:round/>
              <a:headEnd/>
              <a:tailEnd/>
            </a:ln>
          </p:spPr>
          <p:txBody>
            <a:bodyPr wrap="none" anchor="ctr"/>
            <a:lstStyle/>
            <a:p>
              <a:endParaRPr lang="nl-NL"/>
            </a:p>
          </p:txBody>
        </p:sp>
        <p:sp>
          <p:nvSpPr>
            <p:cNvPr id="18475" name="Oval 16"/>
            <p:cNvSpPr>
              <a:spLocks noChangeArrowheads="1"/>
            </p:cNvSpPr>
            <p:nvPr/>
          </p:nvSpPr>
          <p:spPr bwMode="auto">
            <a:xfrm>
              <a:off x="3496" y="2792"/>
              <a:ext cx="72" cy="72"/>
            </a:xfrm>
            <a:prstGeom prst="ellipse">
              <a:avLst/>
            </a:prstGeom>
            <a:grpFill/>
            <a:ln w="9525">
              <a:solidFill>
                <a:schemeClr val="tx1"/>
              </a:solidFill>
              <a:round/>
              <a:headEnd/>
              <a:tailEnd/>
            </a:ln>
          </p:spPr>
          <p:txBody>
            <a:bodyPr wrap="none" anchor="ctr"/>
            <a:lstStyle/>
            <a:p>
              <a:endParaRPr lang="nl-NL"/>
            </a:p>
          </p:txBody>
        </p:sp>
        <p:sp>
          <p:nvSpPr>
            <p:cNvPr id="18476" name="Oval 17"/>
            <p:cNvSpPr>
              <a:spLocks noChangeArrowheads="1"/>
            </p:cNvSpPr>
            <p:nvPr/>
          </p:nvSpPr>
          <p:spPr bwMode="auto">
            <a:xfrm>
              <a:off x="3184" y="2536"/>
              <a:ext cx="72" cy="72"/>
            </a:xfrm>
            <a:prstGeom prst="ellipse">
              <a:avLst/>
            </a:prstGeom>
            <a:grpFill/>
            <a:ln w="9525">
              <a:solidFill>
                <a:schemeClr val="tx1"/>
              </a:solidFill>
              <a:round/>
              <a:headEnd/>
              <a:tailEnd/>
            </a:ln>
          </p:spPr>
          <p:txBody>
            <a:bodyPr wrap="none" anchor="ctr"/>
            <a:lstStyle/>
            <a:p>
              <a:endParaRPr lang="nl-NL"/>
            </a:p>
          </p:txBody>
        </p:sp>
        <p:sp>
          <p:nvSpPr>
            <p:cNvPr id="18477" name="Oval 18"/>
            <p:cNvSpPr>
              <a:spLocks noChangeArrowheads="1"/>
            </p:cNvSpPr>
            <p:nvPr/>
          </p:nvSpPr>
          <p:spPr bwMode="auto">
            <a:xfrm>
              <a:off x="3064" y="2896"/>
              <a:ext cx="72" cy="72"/>
            </a:xfrm>
            <a:prstGeom prst="ellipse">
              <a:avLst/>
            </a:prstGeom>
            <a:grpFill/>
            <a:ln w="9525">
              <a:solidFill>
                <a:schemeClr val="tx1"/>
              </a:solidFill>
              <a:round/>
              <a:headEnd/>
              <a:tailEnd/>
            </a:ln>
          </p:spPr>
          <p:txBody>
            <a:bodyPr wrap="none" anchor="ctr"/>
            <a:lstStyle/>
            <a:p>
              <a:endParaRPr lang="nl-NL"/>
            </a:p>
          </p:txBody>
        </p:sp>
        <p:sp>
          <p:nvSpPr>
            <p:cNvPr id="18478" name="Oval 19"/>
            <p:cNvSpPr>
              <a:spLocks noChangeArrowheads="1"/>
            </p:cNvSpPr>
            <p:nvPr/>
          </p:nvSpPr>
          <p:spPr bwMode="auto">
            <a:xfrm>
              <a:off x="2864" y="2776"/>
              <a:ext cx="72" cy="72"/>
            </a:xfrm>
            <a:prstGeom prst="ellipse">
              <a:avLst/>
            </a:prstGeom>
            <a:grpFill/>
            <a:ln w="9525">
              <a:solidFill>
                <a:schemeClr val="tx1"/>
              </a:solidFill>
              <a:round/>
              <a:headEnd/>
              <a:tailEnd/>
            </a:ln>
          </p:spPr>
          <p:txBody>
            <a:bodyPr wrap="none" anchor="ctr"/>
            <a:lstStyle/>
            <a:p>
              <a:endParaRPr lang="nl-NL"/>
            </a:p>
          </p:txBody>
        </p:sp>
        <p:sp>
          <p:nvSpPr>
            <p:cNvPr id="18479" name="Oval 20"/>
            <p:cNvSpPr>
              <a:spLocks noChangeArrowheads="1"/>
            </p:cNvSpPr>
            <p:nvPr/>
          </p:nvSpPr>
          <p:spPr bwMode="auto">
            <a:xfrm>
              <a:off x="3408" y="2608"/>
              <a:ext cx="72" cy="72"/>
            </a:xfrm>
            <a:prstGeom prst="ellipse">
              <a:avLst/>
            </a:prstGeom>
            <a:grpFill/>
            <a:ln w="9525">
              <a:solidFill>
                <a:schemeClr val="tx1"/>
              </a:solidFill>
              <a:round/>
              <a:headEnd/>
              <a:tailEnd/>
            </a:ln>
          </p:spPr>
          <p:txBody>
            <a:bodyPr wrap="none" anchor="ctr"/>
            <a:lstStyle/>
            <a:p>
              <a:endParaRPr lang="nl-NL"/>
            </a:p>
          </p:txBody>
        </p:sp>
        <p:sp>
          <p:nvSpPr>
            <p:cNvPr id="18480" name="Oval 21"/>
            <p:cNvSpPr>
              <a:spLocks noChangeArrowheads="1"/>
            </p:cNvSpPr>
            <p:nvPr/>
          </p:nvSpPr>
          <p:spPr bwMode="auto">
            <a:xfrm>
              <a:off x="3576" y="2504"/>
              <a:ext cx="72" cy="72"/>
            </a:xfrm>
            <a:prstGeom prst="ellipse">
              <a:avLst/>
            </a:prstGeom>
            <a:grpFill/>
            <a:ln w="9525">
              <a:solidFill>
                <a:schemeClr val="tx1"/>
              </a:solidFill>
              <a:round/>
              <a:headEnd/>
              <a:tailEnd/>
            </a:ln>
          </p:spPr>
          <p:txBody>
            <a:bodyPr wrap="none" anchor="ctr"/>
            <a:lstStyle/>
            <a:p>
              <a:endParaRPr lang="nl-NL"/>
            </a:p>
          </p:txBody>
        </p:sp>
        <p:sp>
          <p:nvSpPr>
            <p:cNvPr id="18481" name="Oval 22"/>
            <p:cNvSpPr>
              <a:spLocks noChangeArrowheads="1"/>
            </p:cNvSpPr>
            <p:nvPr/>
          </p:nvSpPr>
          <p:spPr bwMode="auto">
            <a:xfrm>
              <a:off x="2272" y="2896"/>
              <a:ext cx="72" cy="72"/>
            </a:xfrm>
            <a:prstGeom prst="ellipse">
              <a:avLst/>
            </a:prstGeom>
            <a:grpFill/>
            <a:ln w="9525">
              <a:solidFill>
                <a:schemeClr val="tx1"/>
              </a:solidFill>
              <a:round/>
              <a:headEnd/>
              <a:tailEnd/>
            </a:ln>
          </p:spPr>
          <p:txBody>
            <a:bodyPr wrap="none" anchor="ctr"/>
            <a:lstStyle/>
            <a:p>
              <a:endParaRPr lang="nl-NL"/>
            </a:p>
          </p:txBody>
        </p:sp>
        <p:sp>
          <p:nvSpPr>
            <p:cNvPr id="18482" name="Oval 23"/>
            <p:cNvSpPr>
              <a:spLocks noChangeArrowheads="1"/>
            </p:cNvSpPr>
            <p:nvPr/>
          </p:nvSpPr>
          <p:spPr bwMode="auto">
            <a:xfrm>
              <a:off x="3280" y="2432"/>
              <a:ext cx="72" cy="72"/>
            </a:xfrm>
            <a:prstGeom prst="ellipse">
              <a:avLst/>
            </a:prstGeom>
            <a:grpFill/>
            <a:ln w="9525">
              <a:solidFill>
                <a:schemeClr val="tx1"/>
              </a:solidFill>
              <a:round/>
              <a:headEnd/>
              <a:tailEnd/>
            </a:ln>
          </p:spPr>
          <p:txBody>
            <a:bodyPr wrap="none" anchor="ctr"/>
            <a:lstStyle/>
            <a:p>
              <a:endParaRPr lang="nl-NL"/>
            </a:p>
          </p:txBody>
        </p:sp>
        <p:sp>
          <p:nvSpPr>
            <p:cNvPr id="18483" name="Oval 24"/>
            <p:cNvSpPr>
              <a:spLocks noChangeArrowheads="1"/>
            </p:cNvSpPr>
            <p:nvPr/>
          </p:nvSpPr>
          <p:spPr bwMode="auto">
            <a:xfrm>
              <a:off x="3352" y="2880"/>
              <a:ext cx="72" cy="72"/>
            </a:xfrm>
            <a:prstGeom prst="ellipse">
              <a:avLst/>
            </a:prstGeom>
            <a:grpFill/>
            <a:ln w="9525">
              <a:solidFill>
                <a:schemeClr val="tx1"/>
              </a:solidFill>
              <a:round/>
              <a:headEnd/>
              <a:tailEnd/>
            </a:ln>
          </p:spPr>
          <p:txBody>
            <a:bodyPr wrap="none" anchor="ctr"/>
            <a:lstStyle/>
            <a:p>
              <a:endParaRPr lang="nl-NL"/>
            </a:p>
          </p:txBody>
        </p:sp>
        <p:sp>
          <p:nvSpPr>
            <p:cNvPr id="18484" name="Oval 25"/>
            <p:cNvSpPr>
              <a:spLocks noChangeArrowheads="1"/>
            </p:cNvSpPr>
            <p:nvPr/>
          </p:nvSpPr>
          <p:spPr bwMode="auto">
            <a:xfrm>
              <a:off x="3696" y="2792"/>
              <a:ext cx="72" cy="72"/>
            </a:xfrm>
            <a:prstGeom prst="ellipse">
              <a:avLst/>
            </a:prstGeom>
            <a:grpFill/>
            <a:ln w="9525">
              <a:solidFill>
                <a:schemeClr val="tx1"/>
              </a:solidFill>
              <a:round/>
              <a:headEnd/>
              <a:tailEnd/>
            </a:ln>
          </p:spPr>
          <p:txBody>
            <a:bodyPr wrap="none" anchor="ctr"/>
            <a:lstStyle/>
            <a:p>
              <a:endParaRPr lang="nl-NL"/>
            </a:p>
          </p:txBody>
        </p:sp>
        <p:sp>
          <p:nvSpPr>
            <p:cNvPr id="18485" name="Oval 26"/>
            <p:cNvSpPr>
              <a:spLocks noChangeArrowheads="1"/>
            </p:cNvSpPr>
            <p:nvPr/>
          </p:nvSpPr>
          <p:spPr bwMode="auto">
            <a:xfrm>
              <a:off x="3496" y="2984"/>
              <a:ext cx="72" cy="72"/>
            </a:xfrm>
            <a:prstGeom prst="ellipse">
              <a:avLst/>
            </a:prstGeom>
            <a:grpFill/>
            <a:ln w="9525">
              <a:solidFill>
                <a:schemeClr val="tx1"/>
              </a:solidFill>
              <a:round/>
              <a:headEnd/>
              <a:tailEnd/>
            </a:ln>
          </p:spPr>
          <p:txBody>
            <a:bodyPr wrap="none" anchor="ctr"/>
            <a:lstStyle/>
            <a:p>
              <a:endParaRPr lang="nl-NL"/>
            </a:p>
          </p:txBody>
        </p:sp>
        <p:sp>
          <p:nvSpPr>
            <p:cNvPr id="18486" name="Oval 27"/>
            <p:cNvSpPr>
              <a:spLocks noChangeArrowheads="1"/>
            </p:cNvSpPr>
            <p:nvPr/>
          </p:nvSpPr>
          <p:spPr bwMode="auto">
            <a:xfrm>
              <a:off x="3056" y="2488"/>
              <a:ext cx="72" cy="72"/>
            </a:xfrm>
            <a:prstGeom prst="ellipse">
              <a:avLst/>
            </a:prstGeom>
            <a:grpFill/>
            <a:ln w="9525">
              <a:solidFill>
                <a:schemeClr val="tx1"/>
              </a:solidFill>
              <a:round/>
              <a:headEnd/>
              <a:tailEnd/>
            </a:ln>
          </p:spPr>
          <p:txBody>
            <a:bodyPr wrap="none" anchor="ctr"/>
            <a:lstStyle/>
            <a:p>
              <a:endParaRPr lang="nl-NL"/>
            </a:p>
          </p:txBody>
        </p:sp>
        <p:sp>
          <p:nvSpPr>
            <p:cNvPr id="18487" name="Oval 28"/>
            <p:cNvSpPr>
              <a:spLocks noChangeArrowheads="1"/>
            </p:cNvSpPr>
            <p:nvPr/>
          </p:nvSpPr>
          <p:spPr bwMode="auto">
            <a:xfrm>
              <a:off x="3152" y="2320"/>
              <a:ext cx="72" cy="72"/>
            </a:xfrm>
            <a:prstGeom prst="ellipse">
              <a:avLst/>
            </a:prstGeom>
            <a:grpFill/>
            <a:ln w="9525">
              <a:solidFill>
                <a:schemeClr val="tx1"/>
              </a:solidFill>
              <a:round/>
              <a:headEnd/>
              <a:tailEnd/>
            </a:ln>
          </p:spPr>
          <p:txBody>
            <a:bodyPr wrap="none" anchor="ctr"/>
            <a:lstStyle/>
            <a:p>
              <a:endParaRPr lang="nl-NL"/>
            </a:p>
          </p:txBody>
        </p:sp>
        <p:sp>
          <p:nvSpPr>
            <p:cNvPr id="18488" name="Oval 29"/>
            <p:cNvSpPr>
              <a:spLocks noChangeArrowheads="1"/>
            </p:cNvSpPr>
            <p:nvPr/>
          </p:nvSpPr>
          <p:spPr bwMode="auto">
            <a:xfrm>
              <a:off x="3136" y="2712"/>
              <a:ext cx="72" cy="72"/>
            </a:xfrm>
            <a:prstGeom prst="ellipse">
              <a:avLst/>
            </a:prstGeom>
            <a:grpFill/>
            <a:ln w="9525">
              <a:solidFill>
                <a:schemeClr val="tx1"/>
              </a:solidFill>
              <a:round/>
              <a:headEnd/>
              <a:tailEnd/>
            </a:ln>
          </p:spPr>
          <p:txBody>
            <a:bodyPr wrap="none" anchor="ctr"/>
            <a:lstStyle/>
            <a:p>
              <a:endParaRPr lang="nl-NL"/>
            </a:p>
          </p:txBody>
        </p:sp>
        <p:sp>
          <p:nvSpPr>
            <p:cNvPr id="18489" name="Oval 30"/>
            <p:cNvSpPr>
              <a:spLocks noChangeArrowheads="1"/>
            </p:cNvSpPr>
            <p:nvPr/>
          </p:nvSpPr>
          <p:spPr bwMode="auto">
            <a:xfrm>
              <a:off x="2928" y="2360"/>
              <a:ext cx="72" cy="72"/>
            </a:xfrm>
            <a:prstGeom prst="ellipse">
              <a:avLst/>
            </a:prstGeom>
            <a:grpFill/>
            <a:ln w="9525">
              <a:solidFill>
                <a:schemeClr val="tx1"/>
              </a:solidFill>
              <a:round/>
              <a:headEnd/>
              <a:tailEnd/>
            </a:ln>
          </p:spPr>
          <p:txBody>
            <a:bodyPr wrap="none" anchor="ctr"/>
            <a:lstStyle/>
            <a:p>
              <a:endParaRPr lang="nl-NL"/>
            </a:p>
          </p:txBody>
        </p:sp>
        <p:sp>
          <p:nvSpPr>
            <p:cNvPr id="18490" name="Oval 31"/>
            <p:cNvSpPr>
              <a:spLocks noChangeArrowheads="1"/>
            </p:cNvSpPr>
            <p:nvPr/>
          </p:nvSpPr>
          <p:spPr bwMode="auto">
            <a:xfrm>
              <a:off x="2880" y="2936"/>
              <a:ext cx="72" cy="72"/>
            </a:xfrm>
            <a:prstGeom prst="ellipse">
              <a:avLst/>
            </a:prstGeom>
            <a:grpFill/>
            <a:ln w="9525">
              <a:solidFill>
                <a:schemeClr val="tx1"/>
              </a:solidFill>
              <a:round/>
              <a:headEnd/>
              <a:tailEnd/>
            </a:ln>
          </p:spPr>
          <p:txBody>
            <a:bodyPr wrap="none" anchor="ctr"/>
            <a:lstStyle/>
            <a:p>
              <a:endParaRPr lang="nl-NL"/>
            </a:p>
          </p:txBody>
        </p:sp>
        <p:sp>
          <p:nvSpPr>
            <p:cNvPr id="18491" name="Oval 32"/>
            <p:cNvSpPr>
              <a:spLocks noChangeArrowheads="1"/>
            </p:cNvSpPr>
            <p:nvPr/>
          </p:nvSpPr>
          <p:spPr bwMode="auto">
            <a:xfrm>
              <a:off x="2760" y="2320"/>
              <a:ext cx="72" cy="72"/>
            </a:xfrm>
            <a:prstGeom prst="ellipse">
              <a:avLst/>
            </a:prstGeom>
            <a:grpFill/>
            <a:ln w="9525">
              <a:solidFill>
                <a:schemeClr val="tx1"/>
              </a:solidFill>
              <a:round/>
              <a:headEnd/>
              <a:tailEnd/>
            </a:ln>
          </p:spPr>
          <p:txBody>
            <a:bodyPr wrap="none" anchor="ctr"/>
            <a:lstStyle/>
            <a:p>
              <a:endParaRPr lang="nl-NL"/>
            </a:p>
          </p:txBody>
        </p:sp>
        <p:sp>
          <p:nvSpPr>
            <p:cNvPr id="18492" name="Oval 33"/>
            <p:cNvSpPr>
              <a:spLocks noChangeArrowheads="1"/>
            </p:cNvSpPr>
            <p:nvPr/>
          </p:nvSpPr>
          <p:spPr bwMode="auto">
            <a:xfrm>
              <a:off x="3504" y="2352"/>
              <a:ext cx="72" cy="72"/>
            </a:xfrm>
            <a:prstGeom prst="ellipse">
              <a:avLst/>
            </a:prstGeom>
            <a:grpFill/>
            <a:ln w="9525">
              <a:solidFill>
                <a:schemeClr val="tx1"/>
              </a:solidFill>
              <a:round/>
              <a:headEnd/>
              <a:tailEnd/>
            </a:ln>
          </p:spPr>
          <p:txBody>
            <a:bodyPr wrap="none" anchor="ctr"/>
            <a:lstStyle/>
            <a:p>
              <a:endParaRPr lang="nl-NL"/>
            </a:p>
          </p:txBody>
        </p:sp>
        <p:sp>
          <p:nvSpPr>
            <p:cNvPr id="18493" name="Oval 34"/>
            <p:cNvSpPr>
              <a:spLocks noChangeArrowheads="1"/>
            </p:cNvSpPr>
            <p:nvPr/>
          </p:nvSpPr>
          <p:spPr bwMode="auto">
            <a:xfrm>
              <a:off x="2272" y="2520"/>
              <a:ext cx="72" cy="72"/>
            </a:xfrm>
            <a:prstGeom prst="ellipse">
              <a:avLst/>
            </a:prstGeom>
            <a:grpFill/>
            <a:ln w="9525">
              <a:solidFill>
                <a:schemeClr val="tx1"/>
              </a:solidFill>
              <a:round/>
              <a:headEnd/>
              <a:tailEnd/>
            </a:ln>
          </p:spPr>
          <p:txBody>
            <a:bodyPr wrap="none" anchor="ctr"/>
            <a:lstStyle/>
            <a:p>
              <a:endParaRPr lang="nl-NL"/>
            </a:p>
          </p:txBody>
        </p:sp>
        <p:sp>
          <p:nvSpPr>
            <p:cNvPr id="18494" name="Oval 35"/>
            <p:cNvSpPr>
              <a:spLocks noChangeArrowheads="1"/>
            </p:cNvSpPr>
            <p:nvPr/>
          </p:nvSpPr>
          <p:spPr bwMode="auto">
            <a:xfrm>
              <a:off x="2224" y="2288"/>
              <a:ext cx="72" cy="72"/>
            </a:xfrm>
            <a:prstGeom prst="ellipse">
              <a:avLst/>
            </a:prstGeom>
            <a:grpFill/>
            <a:ln w="9525">
              <a:solidFill>
                <a:schemeClr val="tx1"/>
              </a:solidFill>
              <a:round/>
              <a:headEnd/>
              <a:tailEnd/>
            </a:ln>
          </p:spPr>
          <p:txBody>
            <a:bodyPr wrap="none" anchor="ctr"/>
            <a:lstStyle/>
            <a:p>
              <a:endParaRPr lang="nl-NL"/>
            </a:p>
          </p:txBody>
        </p:sp>
      </p:grpSp>
      <p:sp>
        <p:nvSpPr>
          <p:cNvPr id="8259" name="AutoShape 67"/>
          <p:cNvSpPr>
            <a:spLocks noChangeArrowheads="1"/>
          </p:cNvSpPr>
          <p:nvPr/>
        </p:nvSpPr>
        <p:spPr bwMode="auto">
          <a:xfrm>
            <a:off x="6577982" y="277021"/>
            <a:ext cx="2019300" cy="1000221"/>
          </a:xfrm>
          <a:prstGeom prst="wedgeRoundRectCallout">
            <a:avLst>
              <a:gd name="adj1" fmla="val -90025"/>
              <a:gd name="adj2" fmla="val 30959"/>
              <a:gd name="adj3" fmla="val 16667"/>
            </a:avLst>
          </a:prstGeom>
          <a:solidFill>
            <a:srgbClr val="FB757F"/>
          </a:solidFill>
          <a:ln w="9525">
            <a:solidFill>
              <a:schemeClr val="tx1"/>
            </a:solidFill>
            <a:miter lim="800000"/>
            <a:headEnd/>
            <a:tailEnd/>
          </a:ln>
        </p:spPr>
        <p:txBody>
          <a:bodyPr/>
          <a:lstStyle/>
          <a:p>
            <a:pPr>
              <a:spcBef>
                <a:spcPct val="0"/>
              </a:spcBef>
            </a:pPr>
            <a:r>
              <a:rPr lang="nl-NL" b="0" dirty="0">
                <a:solidFill>
                  <a:schemeClr val="bg1"/>
                </a:solidFill>
              </a:rPr>
              <a:t>Adsorbeer-middel toevoegen</a:t>
            </a:r>
          </a:p>
        </p:txBody>
      </p:sp>
      <p:sp>
        <p:nvSpPr>
          <p:cNvPr id="8260" name="AutoShape 68"/>
          <p:cNvSpPr>
            <a:spLocks noChangeArrowheads="1"/>
          </p:cNvSpPr>
          <p:nvPr/>
        </p:nvSpPr>
        <p:spPr bwMode="auto">
          <a:xfrm>
            <a:off x="668824" y="4864089"/>
            <a:ext cx="1951682" cy="450342"/>
          </a:xfrm>
          <a:prstGeom prst="wedgeRoundRectCallout">
            <a:avLst>
              <a:gd name="adj1" fmla="val 62898"/>
              <a:gd name="adj2" fmla="val -167287"/>
              <a:gd name="adj3" fmla="val 16667"/>
            </a:avLst>
          </a:prstGeom>
          <a:solidFill>
            <a:srgbClr val="FB757F"/>
          </a:solidFill>
          <a:ln w="9525">
            <a:solidFill>
              <a:schemeClr val="tx1"/>
            </a:solidFill>
            <a:miter lim="800000"/>
            <a:headEnd/>
            <a:tailEnd/>
          </a:ln>
        </p:spPr>
        <p:txBody>
          <a:bodyPr/>
          <a:lstStyle/>
          <a:p>
            <a:pPr algn="ctr">
              <a:spcBef>
                <a:spcPct val="0"/>
              </a:spcBef>
            </a:pPr>
            <a:r>
              <a:rPr lang="nl-NL" b="0">
                <a:solidFill>
                  <a:schemeClr val="bg1"/>
                </a:solidFill>
              </a:rPr>
              <a:t>Oplossing</a:t>
            </a:r>
          </a:p>
        </p:txBody>
      </p:sp>
      <p:sp>
        <p:nvSpPr>
          <p:cNvPr id="8261" name="AutoShape 69"/>
          <p:cNvSpPr>
            <a:spLocks noChangeArrowheads="1"/>
          </p:cNvSpPr>
          <p:nvPr/>
        </p:nvSpPr>
        <p:spPr bwMode="auto">
          <a:xfrm>
            <a:off x="2585934" y="5564627"/>
            <a:ext cx="2178050" cy="820772"/>
          </a:xfrm>
          <a:prstGeom prst="wedgeRoundRectCallout">
            <a:avLst>
              <a:gd name="adj1" fmla="val 48832"/>
              <a:gd name="adj2" fmla="val -168684"/>
              <a:gd name="adj3" fmla="val 16667"/>
            </a:avLst>
          </a:prstGeom>
          <a:solidFill>
            <a:srgbClr val="FB757F"/>
          </a:solidFill>
          <a:ln w="9525">
            <a:solidFill>
              <a:schemeClr val="tx1"/>
            </a:solidFill>
            <a:miter lim="800000"/>
            <a:headEnd/>
            <a:tailEnd/>
          </a:ln>
        </p:spPr>
        <p:txBody>
          <a:bodyPr/>
          <a:lstStyle/>
          <a:p>
            <a:pPr>
              <a:spcBef>
                <a:spcPct val="0"/>
              </a:spcBef>
            </a:pPr>
            <a:r>
              <a:rPr lang="nl-NL" b="0" dirty="0">
                <a:solidFill>
                  <a:schemeClr val="bg1"/>
                </a:solidFill>
              </a:rPr>
              <a:t>Stof hecht aan</a:t>
            </a:r>
          </a:p>
          <a:p>
            <a:pPr>
              <a:spcBef>
                <a:spcPct val="0"/>
              </a:spcBef>
            </a:pPr>
            <a:r>
              <a:rPr lang="nl-NL" b="0" dirty="0">
                <a:solidFill>
                  <a:schemeClr val="bg1"/>
                </a:solidFill>
              </a:rPr>
              <a:t>adsorbeer-middel</a:t>
            </a:r>
          </a:p>
        </p:txBody>
      </p:sp>
      <p:sp>
        <p:nvSpPr>
          <p:cNvPr id="66" name="Vrije vorm 65"/>
          <p:cNvSpPr/>
          <p:nvPr/>
        </p:nvSpPr>
        <p:spPr bwMode="auto">
          <a:xfrm>
            <a:off x="395536" y="1033845"/>
            <a:ext cx="2085508" cy="1847704"/>
          </a:xfrm>
          <a:custGeom>
            <a:avLst/>
            <a:gdLst>
              <a:gd name="connsiteX0" fmla="*/ 2012545 w 4500889"/>
              <a:gd name="connsiteY0" fmla="*/ 1317562 h 3531447"/>
              <a:gd name="connsiteX1" fmla="*/ 1837447 w 4500889"/>
              <a:gd name="connsiteY1" fmla="*/ 1074371 h 3531447"/>
              <a:gd name="connsiteX2" fmla="*/ 1448340 w 4500889"/>
              <a:gd name="connsiteY2" fmla="*/ 1064643 h 3531447"/>
              <a:gd name="connsiteX3" fmla="*/ 1156511 w 4500889"/>
              <a:gd name="connsiteY3" fmla="*/ 1181375 h 3531447"/>
              <a:gd name="connsiteX4" fmla="*/ 835498 w 4500889"/>
              <a:gd name="connsiteY4" fmla="*/ 1132737 h 3531447"/>
              <a:gd name="connsiteX5" fmla="*/ 942502 w 4500889"/>
              <a:gd name="connsiteY5" fmla="*/ 1064643 h 3531447"/>
              <a:gd name="connsiteX6" fmla="*/ 1166238 w 4500889"/>
              <a:gd name="connsiteY6" fmla="*/ 1064643 h 3531447"/>
              <a:gd name="connsiteX7" fmla="*/ 1574800 w 4500889"/>
              <a:gd name="connsiteY7" fmla="*/ 879818 h 3531447"/>
              <a:gd name="connsiteX8" fmla="*/ 2061183 w 4500889"/>
              <a:gd name="connsiteY8" fmla="*/ 967367 h 3531447"/>
              <a:gd name="connsiteX9" fmla="*/ 2168187 w 4500889"/>
              <a:gd name="connsiteY9" fmla="*/ 1220286 h 3531447"/>
              <a:gd name="connsiteX10" fmla="*/ 2255736 w 4500889"/>
              <a:gd name="connsiteY10" fmla="*/ 1278652 h 3531447"/>
              <a:gd name="connsiteX11" fmla="*/ 2362740 w 4500889"/>
              <a:gd name="connsiteY11" fmla="*/ 1064643 h 3531447"/>
              <a:gd name="connsiteX12" fmla="*/ 2294647 w 4500889"/>
              <a:gd name="connsiteY12" fmla="*/ 889545 h 3531447"/>
              <a:gd name="connsiteX13" fmla="*/ 1662349 w 4500889"/>
              <a:gd name="connsiteY13" fmla="*/ 656081 h 3531447"/>
              <a:gd name="connsiteX14" fmla="*/ 1127328 w 4500889"/>
              <a:gd name="connsiteY14" fmla="*/ 442073 h 3531447"/>
              <a:gd name="connsiteX15" fmla="*/ 1185694 w 4500889"/>
              <a:gd name="connsiteY15" fmla="*/ 82150 h 3531447"/>
              <a:gd name="connsiteX16" fmla="*/ 1263515 w 4500889"/>
              <a:gd name="connsiteY16" fmla="*/ 140515 h 3531447"/>
              <a:gd name="connsiteX17" fmla="*/ 1253787 w 4500889"/>
              <a:gd name="connsiteY17" fmla="*/ 393435 h 3531447"/>
              <a:gd name="connsiteX18" fmla="*/ 1574800 w 4500889"/>
              <a:gd name="connsiteY18" fmla="*/ 539350 h 3531447"/>
              <a:gd name="connsiteX19" fmla="*/ 2372468 w 4500889"/>
              <a:gd name="connsiteY19" fmla="*/ 733903 h 3531447"/>
              <a:gd name="connsiteX20" fmla="*/ 2557294 w 4500889"/>
              <a:gd name="connsiteY20" fmla="*/ 1181375 h 3531447"/>
              <a:gd name="connsiteX21" fmla="*/ 2391923 w 4500889"/>
              <a:gd name="connsiteY21" fmla="*/ 1327290 h 3531447"/>
              <a:gd name="connsiteX22" fmla="*/ 2547566 w 4500889"/>
              <a:gd name="connsiteY22" fmla="*/ 1463477 h 3531447"/>
              <a:gd name="connsiteX23" fmla="*/ 2712936 w 4500889"/>
              <a:gd name="connsiteY23" fmla="*/ 1298107 h 3531447"/>
              <a:gd name="connsiteX24" fmla="*/ 2693481 w 4500889"/>
              <a:gd name="connsiteY24" fmla="*/ 870090 h 3531447"/>
              <a:gd name="connsiteX25" fmla="*/ 2703208 w 4500889"/>
              <a:gd name="connsiteY25" fmla="*/ 442073 h 3531447"/>
              <a:gd name="connsiteX26" fmla="*/ 2314102 w 4500889"/>
              <a:gd name="connsiteY26" fmla="*/ 335069 h 3531447"/>
              <a:gd name="connsiteX27" fmla="*/ 2168187 w 4500889"/>
              <a:gd name="connsiteY27" fmla="*/ 52967 h 3531447"/>
              <a:gd name="connsiteX28" fmla="*/ 2362740 w 4500889"/>
              <a:gd name="connsiteY28" fmla="*/ 14056 h 3531447"/>
              <a:gd name="connsiteX29" fmla="*/ 2421106 w 4500889"/>
              <a:gd name="connsiteY29" fmla="*/ 218337 h 3531447"/>
              <a:gd name="connsiteX30" fmla="*/ 2800485 w 4500889"/>
              <a:gd name="connsiteY30" fmla="*/ 315613 h 3531447"/>
              <a:gd name="connsiteX31" fmla="*/ 2829668 w 4500889"/>
              <a:gd name="connsiteY31" fmla="*/ 831179 h 3531447"/>
              <a:gd name="connsiteX32" fmla="*/ 2858851 w 4500889"/>
              <a:gd name="connsiteY32" fmla="*/ 1307835 h 3531447"/>
              <a:gd name="connsiteX33" fmla="*/ 2635115 w 4500889"/>
              <a:gd name="connsiteY33" fmla="*/ 1580209 h 3531447"/>
              <a:gd name="connsiteX34" fmla="*/ 2732391 w 4500889"/>
              <a:gd name="connsiteY34" fmla="*/ 1667758 h 3531447"/>
              <a:gd name="connsiteX35" fmla="*/ 3140953 w 4500889"/>
              <a:gd name="connsiteY35" fmla="*/ 1317562 h 3531447"/>
              <a:gd name="connsiteX36" fmla="*/ 3209047 w 4500889"/>
              <a:gd name="connsiteY36" fmla="*/ 811724 h 3531447"/>
              <a:gd name="connsiteX37" fmla="*/ 3072860 w 4500889"/>
              <a:gd name="connsiteY37" fmla="*/ 510167 h 3531447"/>
              <a:gd name="connsiteX38" fmla="*/ 3267413 w 4500889"/>
              <a:gd name="connsiteY38" fmla="*/ 257247 h 3531447"/>
              <a:gd name="connsiteX39" fmla="*/ 3831617 w 4500889"/>
              <a:gd name="connsiteY39" fmla="*/ 296158 h 3531447"/>
              <a:gd name="connsiteX40" fmla="*/ 3821889 w 4500889"/>
              <a:gd name="connsiteY40" fmla="*/ 451801 h 3531447"/>
              <a:gd name="connsiteX41" fmla="*/ 3384145 w 4500889"/>
              <a:gd name="connsiteY41" fmla="*/ 422618 h 3531447"/>
              <a:gd name="connsiteX42" fmla="*/ 3306323 w 4500889"/>
              <a:gd name="connsiteY42" fmla="*/ 811724 h 3531447"/>
              <a:gd name="connsiteX43" fmla="*/ 3335506 w 4500889"/>
              <a:gd name="connsiteY43" fmla="*/ 1191103 h 3531447"/>
              <a:gd name="connsiteX44" fmla="*/ 3111770 w 4500889"/>
              <a:gd name="connsiteY44" fmla="*/ 1638575 h 3531447"/>
              <a:gd name="connsiteX45" fmla="*/ 2732391 w 4500889"/>
              <a:gd name="connsiteY45" fmla="*/ 1852584 h 3531447"/>
              <a:gd name="connsiteX46" fmla="*/ 2771302 w 4500889"/>
              <a:gd name="connsiteY46" fmla="*/ 2027681 h 3531447"/>
              <a:gd name="connsiteX47" fmla="*/ 3267413 w 4500889"/>
              <a:gd name="connsiteY47" fmla="*/ 1803945 h 3531447"/>
              <a:gd name="connsiteX48" fmla="*/ 3646791 w 4500889"/>
              <a:gd name="connsiteY48" fmla="*/ 1132737 h 3531447"/>
              <a:gd name="connsiteX49" fmla="*/ 3578698 w 4500889"/>
              <a:gd name="connsiteY49" fmla="*/ 831179 h 3531447"/>
              <a:gd name="connsiteX50" fmla="*/ 3782979 w 4500889"/>
              <a:gd name="connsiteY50" fmla="*/ 656081 h 3531447"/>
              <a:gd name="connsiteX51" fmla="*/ 4386094 w 4500889"/>
              <a:gd name="connsiteY51" fmla="*/ 986822 h 3531447"/>
              <a:gd name="connsiteX52" fmla="*/ 4249906 w 4500889"/>
              <a:gd name="connsiteY52" fmla="*/ 1054915 h 3531447"/>
              <a:gd name="connsiteX53" fmla="*/ 3812162 w 4500889"/>
              <a:gd name="connsiteY53" fmla="*/ 889545 h 3531447"/>
              <a:gd name="connsiteX54" fmla="*/ 3802434 w 4500889"/>
              <a:gd name="connsiteY54" fmla="*/ 1113281 h 3531447"/>
              <a:gd name="connsiteX55" fmla="*/ 3714885 w 4500889"/>
              <a:gd name="connsiteY55" fmla="*/ 1560754 h 3531447"/>
              <a:gd name="connsiteX56" fmla="*/ 3267413 w 4500889"/>
              <a:gd name="connsiteY56" fmla="*/ 1998498 h 3531447"/>
              <a:gd name="connsiteX57" fmla="*/ 2683753 w 4500889"/>
              <a:gd name="connsiteY57" fmla="*/ 2183324 h 3531447"/>
              <a:gd name="connsiteX58" fmla="*/ 2712936 w 4500889"/>
              <a:gd name="connsiteY58" fmla="*/ 2358422 h 3531447"/>
              <a:gd name="connsiteX59" fmla="*/ 3539787 w 4500889"/>
              <a:gd name="connsiteY59" fmla="*/ 2222235 h 3531447"/>
              <a:gd name="connsiteX60" fmla="*/ 4142902 w 4500889"/>
              <a:gd name="connsiteY60" fmla="*/ 2193052 h 3531447"/>
              <a:gd name="connsiteX61" fmla="*/ 4288817 w 4500889"/>
              <a:gd name="connsiteY61" fmla="*/ 1765035 h 3531447"/>
              <a:gd name="connsiteX62" fmla="*/ 3967804 w 4500889"/>
              <a:gd name="connsiteY62" fmla="*/ 1356473 h 3531447"/>
              <a:gd name="connsiteX63" fmla="*/ 4210996 w 4500889"/>
              <a:gd name="connsiteY63" fmla="*/ 1327290 h 3531447"/>
              <a:gd name="connsiteX64" fmla="*/ 4376366 w 4500889"/>
              <a:gd name="connsiteY64" fmla="*/ 1580209 h 3531447"/>
              <a:gd name="connsiteX65" fmla="*/ 4483370 w 4500889"/>
              <a:gd name="connsiteY65" fmla="*/ 1930405 h 3531447"/>
              <a:gd name="connsiteX66" fmla="*/ 3996987 w 4500889"/>
              <a:gd name="connsiteY66" fmla="*/ 2475154 h 3531447"/>
              <a:gd name="connsiteX67" fmla="*/ 2946400 w 4500889"/>
              <a:gd name="connsiteY67" fmla="*/ 2475154 h 3531447"/>
              <a:gd name="connsiteX68" fmla="*/ 2557294 w 4500889"/>
              <a:gd name="connsiteY68" fmla="*/ 2484881 h 3531447"/>
              <a:gd name="connsiteX69" fmla="*/ 2664298 w 4500889"/>
              <a:gd name="connsiteY69" fmla="*/ 2669707 h 3531447"/>
              <a:gd name="connsiteX70" fmla="*/ 3568970 w 4500889"/>
              <a:gd name="connsiteY70" fmla="*/ 2786439 h 3531447"/>
              <a:gd name="connsiteX71" fmla="*/ 4074808 w 4500889"/>
              <a:gd name="connsiteY71" fmla="*/ 3000447 h 3531447"/>
              <a:gd name="connsiteX72" fmla="*/ 3802434 w 4500889"/>
              <a:gd name="connsiteY72" fmla="*/ 3087996 h 3531447"/>
              <a:gd name="connsiteX73" fmla="*/ 2596204 w 4500889"/>
              <a:gd name="connsiteY73" fmla="*/ 2893443 h 3531447"/>
              <a:gd name="connsiteX74" fmla="*/ 2323830 w 4500889"/>
              <a:gd name="connsiteY74" fmla="*/ 2562703 h 3531447"/>
              <a:gd name="connsiteX75" fmla="*/ 2129277 w 4500889"/>
              <a:gd name="connsiteY75" fmla="*/ 3078269 h 3531447"/>
              <a:gd name="connsiteX76" fmla="*/ 2732391 w 4500889"/>
              <a:gd name="connsiteY76" fmla="*/ 3418737 h 3531447"/>
              <a:gd name="connsiteX77" fmla="*/ 2401651 w 4500889"/>
              <a:gd name="connsiteY77" fmla="*/ 3525741 h 3531447"/>
              <a:gd name="connsiteX78" fmla="*/ 1924996 w 4500889"/>
              <a:gd name="connsiteY78" fmla="*/ 3272822 h 3531447"/>
              <a:gd name="connsiteX79" fmla="*/ 1973634 w 4500889"/>
              <a:gd name="connsiteY79" fmla="*/ 2552975 h 3531447"/>
              <a:gd name="connsiteX80" fmla="*/ 2080638 w 4500889"/>
              <a:gd name="connsiteY80" fmla="*/ 2445971 h 3531447"/>
              <a:gd name="connsiteX81" fmla="*/ 1983362 w 4500889"/>
              <a:gd name="connsiteY81" fmla="*/ 2241690 h 3531447"/>
              <a:gd name="connsiteX82" fmla="*/ 1798536 w 4500889"/>
              <a:gd name="connsiteY82" fmla="*/ 2650252 h 3531447"/>
              <a:gd name="connsiteX83" fmla="*/ 1555345 w 4500889"/>
              <a:gd name="connsiteY83" fmla="*/ 3409009 h 3531447"/>
              <a:gd name="connsiteX84" fmla="*/ 1282970 w 4500889"/>
              <a:gd name="connsiteY84" fmla="*/ 3409009 h 3531447"/>
              <a:gd name="connsiteX85" fmla="*/ 718766 w 4500889"/>
              <a:gd name="connsiteY85" fmla="*/ 3185273 h 3531447"/>
              <a:gd name="connsiteX86" fmla="*/ 835498 w 4500889"/>
              <a:gd name="connsiteY86" fmla="*/ 2942081 h 3531447"/>
              <a:gd name="connsiteX87" fmla="*/ 1448340 w 4500889"/>
              <a:gd name="connsiteY87" fmla="*/ 2980992 h 3531447"/>
              <a:gd name="connsiteX88" fmla="*/ 1701260 w 4500889"/>
              <a:gd name="connsiteY88" fmla="*/ 2212507 h 3531447"/>
              <a:gd name="connsiteX89" fmla="*/ 2012545 w 4500889"/>
              <a:gd name="connsiteY89" fmla="*/ 2047137 h 3531447"/>
              <a:gd name="connsiteX90" fmla="*/ 2051455 w 4500889"/>
              <a:gd name="connsiteY90" fmla="*/ 1774762 h 3531447"/>
              <a:gd name="connsiteX91" fmla="*/ 1594255 w 4500889"/>
              <a:gd name="connsiteY91" fmla="*/ 1910950 h 3531447"/>
              <a:gd name="connsiteX92" fmla="*/ 1351064 w 4500889"/>
              <a:gd name="connsiteY92" fmla="*/ 2484881 h 3531447"/>
              <a:gd name="connsiteX93" fmla="*/ 621489 w 4500889"/>
              <a:gd name="connsiteY93" fmla="*/ 2669707 h 3531447"/>
              <a:gd name="connsiteX94" fmla="*/ 86468 w 4500889"/>
              <a:gd name="connsiteY94" fmla="*/ 2484881 h 3531447"/>
              <a:gd name="connsiteX95" fmla="*/ 115651 w 4500889"/>
              <a:gd name="connsiteY95" fmla="*/ 2202779 h 3531447"/>
              <a:gd name="connsiteX96" fmla="*/ 417208 w 4500889"/>
              <a:gd name="connsiteY96" fmla="*/ 2436243 h 3531447"/>
              <a:gd name="connsiteX97" fmla="*/ 1010596 w 4500889"/>
              <a:gd name="connsiteY97" fmla="*/ 2368150 h 3531447"/>
              <a:gd name="connsiteX98" fmla="*/ 1253787 w 4500889"/>
              <a:gd name="connsiteY98" fmla="*/ 2027681 h 3531447"/>
              <a:gd name="connsiteX99" fmla="*/ 1701260 w 4500889"/>
              <a:gd name="connsiteY99" fmla="*/ 1648303 h 3531447"/>
              <a:gd name="connsiteX100" fmla="*/ 2080638 w 4500889"/>
              <a:gd name="connsiteY100" fmla="*/ 1648303 h 3531447"/>
              <a:gd name="connsiteX101" fmla="*/ 2080638 w 4500889"/>
              <a:gd name="connsiteY101" fmla="*/ 1502388 h 3531447"/>
              <a:gd name="connsiteX102" fmla="*/ 1351064 w 4500889"/>
              <a:gd name="connsiteY102" fmla="*/ 1502388 h 3531447"/>
              <a:gd name="connsiteX103" fmla="*/ 767404 w 4500889"/>
              <a:gd name="connsiteY103" fmla="*/ 1930405 h 3531447"/>
              <a:gd name="connsiteX104" fmla="*/ 57285 w 4500889"/>
              <a:gd name="connsiteY104" fmla="*/ 1803945 h 3531447"/>
              <a:gd name="connsiteX105" fmla="*/ 76740 w 4500889"/>
              <a:gd name="connsiteY105" fmla="*/ 1502388 h 3531447"/>
              <a:gd name="connsiteX106" fmla="*/ 349115 w 4500889"/>
              <a:gd name="connsiteY106" fmla="*/ 1696941 h 3531447"/>
              <a:gd name="connsiteX107" fmla="*/ 1166238 w 4500889"/>
              <a:gd name="connsiteY107" fmla="*/ 1453750 h 3531447"/>
              <a:gd name="connsiteX108" fmla="*/ 1496979 w 4500889"/>
              <a:gd name="connsiteY108" fmla="*/ 1249469 h 3531447"/>
              <a:gd name="connsiteX109" fmla="*/ 1973634 w 4500889"/>
              <a:gd name="connsiteY109" fmla="*/ 1375928 h 3531447"/>
              <a:gd name="connsiteX110" fmla="*/ 2012545 w 4500889"/>
              <a:gd name="connsiteY110" fmla="*/ 1317562 h 35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500889" h="3531447">
                <a:moveTo>
                  <a:pt x="2012545" y="1317562"/>
                </a:moveTo>
                <a:cubicBezTo>
                  <a:pt x="1989847" y="1267302"/>
                  <a:pt x="1931481" y="1116524"/>
                  <a:pt x="1837447" y="1074371"/>
                </a:cubicBezTo>
                <a:cubicBezTo>
                  <a:pt x="1743413" y="1032218"/>
                  <a:pt x="1561829" y="1046809"/>
                  <a:pt x="1448340" y="1064643"/>
                </a:cubicBezTo>
                <a:cubicBezTo>
                  <a:pt x="1334851" y="1082477"/>
                  <a:pt x="1258651" y="1170026"/>
                  <a:pt x="1156511" y="1181375"/>
                </a:cubicBezTo>
                <a:cubicBezTo>
                  <a:pt x="1054371" y="1192724"/>
                  <a:pt x="871166" y="1152192"/>
                  <a:pt x="835498" y="1132737"/>
                </a:cubicBezTo>
                <a:cubicBezTo>
                  <a:pt x="799830" y="1113282"/>
                  <a:pt x="887379" y="1075992"/>
                  <a:pt x="942502" y="1064643"/>
                </a:cubicBezTo>
                <a:cubicBezTo>
                  <a:pt x="997625" y="1053294"/>
                  <a:pt x="1060855" y="1095447"/>
                  <a:pt x="1166238" y="1064643"/>
                </a:cubicBezTo>
                <a:cubicBezTo>
                  <a:pt x="1271621" y="1033839"/>
                  <a:pt x="1425643" y="896031"/>
                  <a:pt x="1574800" y="879818"/>
                </a:cubicBezTo>
                <a:cubicBezTo>
                  <a:pt x="1723957" y="863605"/>
                  <a:pt x="1962285" y="910622"/>
                  <a:pt x="2061183" y="967367"/>
                </a:cubicBezTo>
                <a:cubicBezTo>
                  <a:pt x="2160081" y="1024112"/>
                  <a:pt x="2135762" y="1168405"/>
                  <a:pt x="2168187" y="1220286"/>
                </a:cubicBezTo>
                <a:cubicBezTo>
                  <a:pt x="2200613" y="1272167"/>
                  <a:pt x="2223311" y="1304592"/>
                  <a:pt x="2255736" y="1278652"/>
                </a:cubicBezTo>
                <a:cubicBezTo>
                  <a:pt x="2288161" y="1252712"/>
                  <a:pt x="2356255" y="1129494"/>
                  <a:pt x="2362740" y="1064643"/>
                </a:cubicBezTo>
                <a:cubicBezTo>
                  <a:pt x="2369225" y="999792"/>
                  <a:pt x="2411379" y="957639"/>
                  <a:pt x="2294647" y="889545"/>
                </a:cubicBezTo>
                <a:cubicBezTo>
                  <a:pt x="2177915" y="821451"/>
                  <a:pt x="1856902" y="730660"/>
                  <a:pt x="1662349" y="656081"/>
                </a:cubicBezTo>
                <a:cubicBezTo>
                  <a:pt x="1467796" y="581502"/>
                  <a:pt x="1206770" y="537728"/>
                  <a:pt x="1127328" y="442073"/>
                </a:cubicBezTo>
                <a:cubicBezTo>
                  <a:pt x="1047886" y="346418"/>
                  <a:pt x="1162996" y="132410"/>
                  <a:pt x="1185694" y="82150"/>
                </a:cubicBezTo>
                <a:cubicBezTo>
                  <a:pt x="1208392" y="31890"/>
                  <a:pt x="1252166" y="88634"/>
                  <a:pt x="1263515" y="140515"/>
                </a:cubicBezTo>
                <a:cubicBezTo>
                  <a:pt x="1274864" y="192396"/>
                  <a:pt x="1201906" y="326962"/>
                  <a:pt x="1253787" y="393435"/>
                </a:cubicBezTo>
                <a:cubicBezTo>
                  <a:pt x="1305668" y="459908"/>
                  <a:pt x="1388353" y="482605"/>
                  <a:pt x="1574800" y="539350"/>
                </a:cubicBezTo>
                <a:cubicBezTo>
                  <a:pt x="1761247" y="596095"/>
                  <a:pt x="2208719" y="626899"/>
                  <a:pt x="2372468" y="733903"/>
                </a:cubicBezTo>
                <a:cubicBezTo>
                  <a:pt x="2536217" y="840907"/>
                  <a:pt x="2554052" y="1082477"/>
                  <a:pt x="2557294" y="1181375"/>
                </a:cubicBezTo>
                <a:cubicBezTo>
                  <a:pt x="2560536" y="1280273"/>
                  <a:pt x="2393544" y="1280273"/>
                  <a:pt x="2391923" y="1327290"/>
                </a:cubicBezTo>
                <a:cubicBezTo>
                  <a:pt x="2390302" y="1374307"/>
                  <a:pt x="2494064" y="1468341"/>
                  <a:pt x="2547566" y="1463477"/>
                </a:cubicBezTo>
                <a:cubicBezTo>
                  <a:pt x="2601068" y="1458613"/>
                  <a:pt x="2688617" y="1397005"/>
                  <a:pt x="2712936" y="1298107"/>
                </a:cubicBezTo>
                <a:cubicBezTo>
                  <a:pt x="2737255" y="1199209"/>
                  <a:pt x="2695102" y="1012762"/>
                  <a:pt x="2693481" y="870090"/>
                </a:cubicBezTo>
                <a:cubicBezTo>
                  <a:pt x="2691860" y="727418"/>
                  <a:pt x="2766438" y="531243"/>
                  <a:pt x="2703208" y="442073"/>
                </a:cubicBezTo>
                <a:cubicBezTo>
                  <a:pt x="2639978" y="352903"/>
                  <a:pt x="2403272" y="399920"/>
                  <a:pt x="2314102" y="335069"/>
                </a:cubicBezTo>
                <a:cubicBezTo>
                  <a:pt x="2224932" y="270218"/>
                  <a:pt x="2160081" y="106469"/>
                  <a:pt x="2168187" y="52967"/>
                </a:cubicBezTo>
                <a:cubicBezTo>
                  <a:pt x="2176293" y="-535"/>
                  <a:pt x="2320587" y="-13506"/>
                  <a:pt x="2362740" y="14056"/>
                </a:cubicBezTo>
                <a:cubicBezTo>
                  <a:pt x="2404893" y="41618"/>
                  <a:pt x="2348149" y="168077"/>
                  <a:pt x="2421106" y="218337"/>
                </a:cubicBezTo>
                <a:cubicBezTo>
                  <a:pt x="2494064" y="268596"/>
                  <a:pt x="2732391" y="213473"/>
                  <a:pt x="2800485" y="315613"/>
                </a:cubicBezTo>
                <a:cubicBezTo>
                  <a:pt x="2868579" y="417753"/>
                  <a:pt x="2819940" y="665809"/>
                  <a:pt x="2829668" y="831179"/>
                </a:cubicBezTo>
                <a:cubicBezTo>
                  <a:pt x="2839396" y="996549"/>
                  <a:pt x="2891277" y="1182997"/>
                  <a:pt x="2858851" y="1307835"/>
                </a:cubicBezTo>
                <a:cubicBezTo>
                  <a:pt x="2826426" y="1432673"/>
                  <a:pt x="2656192" y="1520222"/>
                  <a:pt x="2635115" y="1580209"/>
                </a:cubicBezTo>
                <a:cubicBezTo>
                  <a:pt x="2614038" y="1640196"/>
                  <a:pt x="2648085" y="1711532"/>
                  <a:pt x="2732391" y="1667758"/>
                </a:cubicBezTo>
                <a:cubicBezTo>
                  <a:pt x="2816697" y="1623984"/>
                  <a:pt x="3061510" y="1460234"/>
                  <a:pt x="3140953" y="1317562"/>
                </a:cubicBezTo>
                <a:cubicBezTo>
                  <a:pt x="3220396" y="1174890"/>
                  <a:pt x="3220396" y="946290"/>
                  <a:pt x="3209047" y="811724"/>
                </a:cubicBezTo>
                <a:cubicBezTo>
                  <a:pt x="3197698" y="677158"/>
                  <a:pt x="3063132" y="602580"/>
                  <a:pt x="3072860" y="510167"/>
                </a:cubicBezTo>
                <a:cubicBezTo>
                  <a:pt x="3082588" y="417754"/>
                  <a:pt x="3140954" y="292915"/>
                  <a:pt x="3267413" y="257247"/>
                </a:cubicBezTo>
                <a:cubicBezTo>
                  <a:pt x="3393873" y="221579"/>
                  <a:pt x="3739204" y="263732"/>
                  <a:pt x="3831617" y="296158"/>
                </a:cubicBezTo>
                <a:cubicBezTo>
                  <a:pt x="3924030" y="328584"/>
                  <a:pt x="3896468" y="430724"/>
                  <a:pt x="3821889" y="451801"/>
                </a:cubicBezTo>
                <a:cubicBezTo>
                  <a:pt x="3747310" y="472878"/>
                  <a:pt x="3470072" y="362631"/>
                  <a:pt x="3384145" y="422618"/>
                </a:cubicBezTo>
                <a:cubicBezTo>
                  <a:pt x="3298218" y="482605"/>
                  <a:pt x="3314429" y="683643"/>
                  <a:pt x="3306323" y="811724"/>
                </a:cubicBezTo>
                <a:cubicBezTo>
                  <a:pt x="3298217" y="939805"/>
                  <a:pt x="3367932" y="1053294"/>
                  <a:pt x="3335506" y="1191103"/>
                </a:cubicBezTo>
                <a:cubicBezTo>
                  <a:pt x="3303081" y="1328912"/>
                  <a:pt x="3212289" y="1528328"/>
                  <a:pt x="3111770" y="1638575"/>
                </a:cubicBezTo>
                <a:cubicBezTo>
                  <a:pt x="3011251" y="1748822"/>
                  <a:pt x="2789136" y="1787733"/>
                  <a:pt x="2732391" y="1852584"/>
                </a:cubicBezTo>
                <a:cubicBezTo>
                  <a:pt x="2675646" y="1917435"/>
                  <a:pt x="2682132" y="2035788"/>
                  <a:pt x="2771302" y="2027681"/>
                </a:cubicBezTo>
                <a:cubicBezTo>
                  <a:pt x="2860472" y="2019575"/>
                  <a:pt x="3121498" y="1953102"/>
                  <a:pt x="3267413" y="1803945"/>
                </a:cubicBezTo>
                <a:cubicBezTo>
                  <a:pt x="3413328" y="1654788"/>
                  <a:pt x="3594910" y="1294865"/>
                  <a:pt x="3646791" y="1132737"/>
                </a:cubicBezTo>
                <a:cubicBezTo>
                  <a:pt x="3698672" y="970609"/>
                  <a:pt x="3556000" y="910622"/>
                  <a:pt x="3578698" y="831179"/>
                </a:cubicBezTo>
                <a:cubicBezTo>
                  <a:pt x="3601396" y="751736"/>
                  <a:pt x="3648413" y="630140"/>
                  <a:pt x="3782979" y="656081"/>
                </a:cubicBezTo>
                <a:cubicBezTo>
                  <a:pt x="3917545" y="682022"/>
                  <a:pt x="4308273" y="920350"/>
                  <a:pt x="4386094" y="986822"/>
                </a:cubicBezTo>
                <a:cubicBezTo>
                  <a:pt x="4463915" y="1053294"/>
                  <a:pt x="4345561" y="1071128"/>
                  <a:pt x="4249906" y="1054915"/>
                </a:cubicBezTo>
                <a:cubicBezTo>
                  <a:pt x="4154251" y="1038702"/>
                  <a:pt x="3886741" y="879817"/>
                  <a:pt x="3812162" y="889545"/>
                </a:cubicBezTo>
                <a:cubicBezTo>
                  <a:pt x="3737583" y="899273"/>
                  <a:pt x="3818647" y="1001413"/>
                  <a:pt x="3802434" y="1113281"/>
                </a:cubicBezTo>
                <a:cubicBezTo>
                  <a:pt x="3786221" y="1225149"/>
                  <a:pt x="3804055" y="1413218"/>
                  <a:pt x="3714885" y="1560754"/>
                </a:cubicBezTo>
                <a:cubicBezTo>
                  <a:pt x="3625715" y="1708290"/>
                  <a:pt x="3439268" y="1894736"/>
                  <a:pt x="3267413" y="1998498"/>
                </a:cubicBezTo>
                <a:cubicBezTo>
                  <a:pt x="3095558" y="2102260"/>
                  <a:pt x="2776166" y="2123337"/>
                  <a:pt x="2683753" y="2183324"/>
                </a:cubicBezTo>
                <a:cubicBezTo>
                  <a:pt x="2591340" y="2243311"/>
                  <a:pt x="2570264" y="2351937"/>
                  <a:pt x="2712936" y="2358422"/>
                </a:cubicBezTo>
                <a:cubicBezTo>
                  <a:pt x="2855608" y="2364907"/>
                  <a:pt x="3301459" y="2249797"/>
                  <a:pt x="3539787" y="2222235"/>
                </a:cubicBezTo>
                <a:cubicBezTo>
                  <a:pt x="3778115" y="2194673"/>
                  <a:pt x="4018064" y="2269252"/>
                  <a:pt x="4142902" y="2193052"/>
                </a:cubicBezTo>
                <a:cubicBezTo>
                  <a:pt x="4267740" y="2116852"/>
                  <a:pt x="4318000" y="1904465"/>
                  <a:pt x="4288817" y="1765035"/>
                </a:cubicBezTo>
                <a:cubicBezTo>
                  <a:pt x="4259634" y="1625605"/>
                  <a:pt x="3980774" y="1429431"/>
                  <a:pt x="3967804" y="1356473"/>
                </a:cubicBezTo>
                <a:cubicBezTo>
                  <a:pt x="3954834" y="1283515"/>
                  <a:pt x="4142902" y="1290001"/>
                  <a:pt x="4210996" y="1327290"/>
                </a:cubicBezTo>
                <a:cubicBezTo>
                  <a:pt x="4279090" y="1364579"/>
                  <a:pt x="4330970" y="1479690"/>
                  <a:pt x="4376366" y="1580209"/>
                </a:cubicBezTo>
                <a:cubicBezTo>
                  <a:pt x="4421762" y="1680728"/>
                  <a:pt x="4546600" y="1781248"/>
                  <a:pt x="4483370" y="1930405"/>
                </a:cubicBezTo>
                <a:cubicBezTo>
                  <a:pt x="4420140" y="2079562"/>
                  <a:pt x="4253149" y="2384363"/>
                  <a:pt x="3996987" y="2475154"/>
                </a:cubicBezTo>
                <a:cubicBezTo>
                  <a:pt x="3740825" y="2565945"/>
                  <a:pt x="3186349" y="2473533"/>
                  <a:pt x="2946400" y="2475154"/>
                </a:cubicBezTo>
                <a:cubicBezTo>
                  <a:pt x="2706451" y="2476775"/>
                  <a:pt x="2604311" y="2452456"/>
                  <a:pt x="2557294" y="2484881"/>
                </a:cubicBezTo>
                <a:cubicBezTo>
                  <a:pt x="2510277" y="2517306"/>
                  <a:pt x="2495685" y="2619447"/>
                  <a:pt x="2664298" y="2669707"/>
                </a:cubicBezTo>
                <a:cubicBezTo>
                  <a:pt x="2832911" y="2719967"/>
                  <a:pt x="3333885" y="2731316"/>
                  <a:pt x="3568970" y="2786439"/>
                </a:cubicBezTo>
                <a:cubicBezTo>
                  <a:pt x="3804055" y="2841562"/>
                  <a:pt x="4035897" y="2950188"/>
                  <a:pt x="4074808" y="3000447"/>
                </a:cubicBezTo>
                <a:cubicBezTo>
                  <a:pt x="4113719" y="3050706"/>
                  <a:pt x="4048868" y="3105830"/>
                  <a:pt x="3802434" y="3087996"/>
                </a:cubicBezTo>
                <a:cubicBezTo>
                  <a:pt x="3556000" y="3070162"/>
                  <a:pt x="2842638" y="2980992"/>
                  <a:pt x="2596204" y="2893443"/>
                </a:cubicBezTo>
                <a:cubicBezTo>
                  <a:pt x="2349770" y="2805894"/>
                  <a:pt x="2401651" y="2531899"/>
                  <a:pt x="2323830" y="2562703"/>
                </a:cubicBezTo>
                <a:cubicBezTo>
                  <a:pt x="2246009" y="2593507"/>
                  <a:pt x="2061184" y="2935597"/>
                  <a:pt x="2129277" y="3078269"/>
                </a:cubicBezTo>
                <a:cubicBezTo>
                  <a:pt x="2197370" y="3220941"/>
                  <a:pt x="2686995" y="3344158"/>
                  <a:pt x="2732391" y="3418737"/>
                </a:cubicBezTo>
                <a:cubicBezTo>
                  <a:pt x="2777787" y="3493316"/>
                  <a:pt x="2536217" y="3550060"/>
                  <a:pt x="2401651" y="3525741"/>
                </a:cubicBezTo>
                <a:cubicBezTo>
                  <a:pt x="2267085" y="3501422"/>
                  <a:pt x="1996332" y="3434950"/>
                  <a:pt x="1924996" y="3272822"/>
                </a:cubicBezTo>
                <a:cubicBezTo>
                  <a:pt x="1853660" y="3110694"/>
                  <a:pt x="1947694" y="2690783"/>
                  <a:pt x="1973634" y="2552975"/>
                </a:cubicBezTo>
                <a:cubicBezTo>
                  <a:pt x="1999574" y="2415167"/>
                  <a:pt x="2079017" y="2497852"/>
                  <a:pt x="2080638" y="2445971"/>
                </a:cubicBezTo>
                <a:cubicBezTo>
                  <a:pt x="2082259" y="2394090"/>
                  <a:pt x="2030379" y="2207643"/>
                  <a:pt x="1983362" y="2241690"/>
                </a:cubicBezTo>
                <a:cubicBezTo>
                  <a:pt x="1936345" y="2275737"/>
                  <a:pt x="1869872" y="2455699"/>
                  <a:pt x="1798536" y="2650252"/>
                </a:cubicBezTo>
                <a:cubicBezTo>
                  <a:pt x="1727200" y="2844805"/>
                  <a:pt x="1641273" y="3282550"/>
                  <a:pt x="1555345" y="3409009"/>
                </a:cubicBezTo>
                <a:cubicBezTo>
                  <a:pt x="1469417" y="3535469"/>
                  <a:pt x="1422400" y="3446298"/>
                  <a:pt x="1282970" y="3409009"/>
                </a:cubicBezTo>
                <a:cubicBezTo>
                  <a:pt x="1143540" y="3371720"/>
                  <a:pt x="793345" y="3263094"/>
                  <a:pt x="718766" y="3185273"/>
                </a:cubicBezTo>
                <a:cubicBezTo>
                  <a:pt x="644187" y="3107452"/>
                  <a:pt x="713902" y="2976128"/>
                  <a:pt x="835498" y="2942081"/>
                </a:cubicBezTo>
                <a:cubicBezTo>
                  <a:pt x="957094" y="2908034"/>
                  <a:pt x="1304046" y="3102588"/>
                  <a:pt x="1448340" y="2980992"/>
                </a:cubicBezTo>
                <a:cubicBezTo>
                  <a:pt x="1592634" y="2859396"/>
                  <a:pt x="1607226" y="2368150"/>
                  <a:pt x="1701260" y="2212507"/>
                </a:cubicBezTo>
                <a:cubicBezTo>
                  <a:pt x="1795294" y="2056865"/>
                  <a:pt x="1954179" y="2120095"/>
                  <a:pt x="2012545" y="2047137"/>
                </a:cubicBezTo>
                <a:cubicBezTo>
                  <a:pt x="2070911" y="1974180"/>
                  <a:pt x="2121170" y="1797460"/>
                  <a:pt x="2051455" y="1774762"/>
                </a:cubicBezTo>
                <a:cubicBezTo>
                  <a:pt x="1981740" y="1752064"/>
                  <a:pt x="1710987" y="1792597"/>
                  <a:pt x="1594255" y="1910950"/>
                </a:cubicBezTo>
                <a:cubicBezTo>
                  <a:pt x="1477523" y="2029303"/>
                  <a:pt x="1513192" y="2358422"/>
                  <a:pt x="1351064" y="2484881"/>
                </a:cubicBezTo>
                <a:cubicBezTo>
                  <a:pt x="1188936" y="2611340"/>
                  <a:pt x="832255" y="2669707"/>
                  <a:pt x="621489" y="2669707"/>
                </a:cubicBezTo>
                <a:cubicBezTo>
                  <a:pt x="410723" y="2669707"/>
                  <a:pt x="170774" y="2562702"/>
                  <a:pt x="86468" y="2484881"/>
                </a:cubicBezTo>
                <a:cubicBezTo>
                  <a:pt x="2162" y="2407060"/>
                  <a:pt x="60528" y="2210885"/>
                  <a:pt x="115651" y="2202779"/>
                </a:cubicBezTo>
                <a:cubicBezTo>
                  <a:pt x="170774" y="2194673"/>
                  <a:pt x="268051" y="2408681"/>
                  <a:pt x="417208" y="2436243"/>
                </a:cubicBezTo>
                <a:cubicBezTo>
                  <a:pt x="566365" y="2463805"/>
                  <a:pt x="871166" y="2436244"/>
                  <a:pt x="1010596" y="2368150"/>
                </a:cubicBezTo>
                <a:cubicBezTo>
                  <a:pt x="1150026" y="2300056"/>
                  <a:pt x="1138676" y="2147655"/>
                  <a:pt x="1253787" y="2027681"/>
                </a:cubicBezTo>
                <a:cubicBezTo>
                  <a:pt x="1368898" y="1907707"/>
                  <a:pt x="1563452" y="1711533"/>
                  <a:pt x="1701260" y="1648303"/>
                </a:cubicBezTo>
                <a:cubicBezTo>
                  <a:pt x="1839068" y="1585073"/>
                  <a:pt x="2017408" y="1672622"/>
                  <a:pt x="2080638" y="1648303"/>
                </a:cubicBezTo>
                <a:cubicBezTo>
                  <a:pt x="2143868" y="1623984"/>
                  <a:pt x="2202234" y="1526707"/>
                  <a:pt x="2080638" y="1502388"/>
                </a:cubicBezTo>
                <a:cubicBezTo>
                  <a:pt x="1959042" y="1478069"/>
                  <a:pt x="1569936" y="1431052"/>
                  <a:pt x="1351064" y="1502388"/>
                </a:cubicBezTo>
                <a:cubicBezTo>
                  <a:pt x="1132192" y="1573724"/>
                  <a:pt x="983034" y="1880146"/>
                  <a:pt x="767404" y="1930405"/>
                </a:cubicBezTo>
                <a:cubicBezTo>
                  <a:pt x="551774" y="1980664"/>
                  <a:pt x="172396" y="1875281"/>
                  <a:pt x="57285" y="1803945"/>
                </a:cubicBezTo>
                <a:cubicBezTo>
                  <a:pt x="-57826" y="1732609"/>
                  <a:pt x="28102" y="1520222"/>
                  <a:pt x="76740" y="1502388"/>
                </a:cubicBezTo>
                <a:cubicBezTo>
                  <a:pt x="125378" y="1484554"/>
                  <a:pt x="167532" y="1705047"/>
                  <a:pt x="349115" y="1696941"/>
                </a:cubicBezTo>
                <a:cubicBezTo>
                  <a:pt x="530698" y="1688835"/>
                  <a:pt x="974927" y="1528329"/>
                  <a:pt x="1166238" y="1453750"/>
                </a:cubicBezTo>
                <a:cubicBezTo>
                  <a:pt x="1357549" y="1379171"/>
                  <a:pt x="1362413" y="1262439"/>
                  <a:pt x="1496979" y="1249469"/>
                </a:cubicBezTo>
                <a:cubicBezTo>
                  <a:pt x="1631545" y="1236499"/>
                  <a:pt x="1886085" y="1367822"/>
                  <a:pt x="1973634" y="1375928"/>
                </a:cubicBezTo>
                <a:cubicBezTo>
                  <a:pt x="2061183" y="1384034"/>
                  <a:pt x="2035243" y="1367822"/>
                  <a:pt x="2012545" y="1317562"/>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grpSp>
        <p:nvGrpSpPr>
          <p:cNvPr id="5" name="Groep 4"/>
          <p:cNvGrpSpPr/>
          <p:nvPr/>
        </p:nvGrpSpPr>
        <p:grpSpPr>
          <a:xfrm>
            <a:off x="6649168" y="1033845"/>
            <a:ext cx="2085508" cy="1932151"/>
            <a:chOff x="3473684" y="575166"/>
            <a:chExt cx="2085508" cy="1932151"/>
          </a:xfrm>
        </p:grpSpPr>
        <p:sp>
          <p:nvSpPr>
            <p:cNvPr id="67" name="Vrije vorm 66"/>
            <p:cNvSpPr/>
            <p:nvPr/>
          </p:nvSpPr>
          <p:spPr bwMode="auto">
            <a:xfrm>
              <a:off x="3473684" y="575166"/>
              <a:ext cx="2085508" cy="1847704"/>
            </a:xfrm>
            <a:custGeom>
              <a:avLst/>
              <a:gdLst>
                <a:gd name="connsiteX0" fmla="*/ 2012545 w 4500889"/>
                <a:gd name="connsiteY0" fmla="*/ 1317562 h 3531447"/>
                <a:gd name="connsiteX1" fmla="*/ 1837447 w 4500889"/>
                <a:gd name="connsiteY1" fmla="*/ 1074371 h 3531447"/>
                <a:gd name="connsiteX2" fmla="*/ 1448340 w 4500889"/>
                <a:gd name="connsiteY2" fmla="*/ 1064643 h 3531447"/>
                <a:gd name="connsiteX3" fmla="*/ 1156511 w 4500889"/>
                <a:gd name="connsiteY3" fmla="*/ 1181375 h 3531447"/>
                <a:gd name="connsiteX4" fmla="*/ 835498 w 4500889"/>
                <a:gd name="connsiteY4" fmla="*/ 1132737 h 3531447"/>
                <a:gd name="connsiteX5" fmla="*/ 942502 w 4500889"/>
                <a:gd name="connsiteY5" fmla="*/ 1064643 h 3531447"/>
                <a:gd name="connsiteX6" fmla="*/ 1166238 w 4500889"/>
                <a:gd name="connsiteY6" fmla="*/ 1064643 h 3531447"/>
                <a:gd name="connsiteX7" fmla="*/ 1574800 w 4500889"/>
                <a:gd name="connsiteY7" fmla="*/ 879818 h 3531447"/>
                <a:gd name="connsiteX8" fmla="*/ 2061183 w 4500889"/>
                <a:gd name="connsiteY8" fmla="*/ 967367 h 3531447"/>
                <a:gd name="connsiteX9" fmla="*/ 2168187 w 4500889"/>
                <a:gd name="connsiteY9" fmla="*/ 1220286 h 3531447"/>
                <a:gd name="connsiteX10" fmla="*/ 2255736 w 4500889"/>
                <a:gd name="connsiteY10" fmla="*/ 1278652 h 3531447"/>
                <a:gd name="connsiteX11" fmla="*/ 2362740 w 4500889"/>
                <a:gd name="connsiteY11" fmla="*/ 1064643 h 3531447"/>
                <a:gd name="connsiteX12" fmla="*/ 2294647 w 4500889"/>
                <a:gd name="connsiteY12" fmla="*/ 889545 h 3531447"/>
                <a:gd name="connsiteX13" fmla="*/ 1662349 w 4500889"/>
                <a:gd name="connsiteY13" fmla="*/ 656081 h 3531447"/>
                <a:gd name="connsiteX14" fmla="*/ 1127328 w 4500889"/>
                <a:gd name="connsiteY14" fmla="*/ 442073 h 3531447"/>
                <a:gd name="connsiteX15" fmla="*/ 1185694 w 4500889"/>
                <a:gd name="connsiteY15" fmla="*/ 82150 h 3531447"/>
                <a:gd name="connsiteX16" fmla="*/ 1263515 w 4500889"/>
                <a:gd name="connsiteY16" fmla="*/ 140515 h 3531447"/>
                <a:gd name="connsiteX17" fmla="*/ 1253787 w 4500889"/>
                <a:gd name="connsiteY17" fmla="*/ 393435 h 3531447"/>
                <a:gd name="connsiteX18" fmla="*/ 1574800 w 4500889"/>
                <a:gd name="connsiteY18" fmla="*/ 539350 h 3531447"/>
                <a:gd name="connsiteX19" fmla="*/ 2372468 w 4500889"/>
                <a:gd name="connsiteY19" fmla="*/ 733903 h 3531447"/>
                <a:gd name="connsiteX20" fmla="*/ 2557294 w 4500889"/>
                <a:gd name="connsiteY20" fmla="*/ 1181375 h 3531447"/>
                <a:gd name="connsiteX21" fmla="*/ 2391923 w 4500889"/>
                <a:gd name="connsiteY21" fmla="*/ 1327290 h 3531447"/>
                <a:gd name="connsiteX22" fmla="*/ 2547566 w 4500889"/>
                <a:gd name="connsiteY22" fmla="*/ 1463477 h 3531447"/>
                <a:gd name="connsiteX23" fmla="*/ 2712936 w 4500889"/>
                <a:gd name="connsiteY23" fmla="*/ 1298107 h 3531447"/>
                <a:gd name="connsiteX24" fmla="*/ 2693481 w 4500889"/>
                <a:gd name="connsiteY24" fmla="*/ 870090 h 3531447"/>
                <a:gd name="connsiteX25" fmla="*/ 2703208 w 4500889"/>
                <a:gd name="connsiteY25" fmla="*/ 442073 h 3531447"/>
                <a:gd name="connsiteX26" fmla="*/ 2314102 w 4500889"/>
                <a:gd name="connsiteY26" fmla="*/ 335069 h 3531447"/>
                <a:gd name="connsiteX27" fmla="*/ 2168187 w 4500889"/>
                <a:gd name="connsiteY27" fmla="*/ 52967 h 3531447"/>
                <a:gd name="connsiteX28" fmla="*/ 2362740 w 4500889"/>
                <a:gd name="connsiteY28" fmla="*/ 14056 h 3531447"/>
                <a:gd name="connsiteX29" fmla="*/ 2421106 w 4500889"/>
                <a:gd name="connsiteY29" fmla="*/ 218337 h 3531447"/>
                <a:gd name="connsiteX30" fmla="*/ 2800485 w 4500889"/>
                <a:gd name="connsiteY30" fmla="*/ 315613 h 3531447"/>
                <a:gd name="connsiteX31" fmla="*/ 2829668 w 4500889"/>
                <a:gd name="connsiteY31" fmla="*/ 831179 h 3531447"/>
                <a:gd name="connsiteX32" fmla="*/ 2858851 w 4500889"/>
                <a:gd name="connsiteY32" fmla="*/ 1307835 h 3531447"/>
                <a:gd name="connsiteX33" fmla="*/ 2635115 w 4500889"/>
                <a:gd name="connsiteY33" fmla="*/ 1580209 h 3531447"/>
                <a:gd name="connsiteX34" fmla="*/ 2732391 w 4500889"/>
                <a:gd name="connsiteY34" fmla="*/ 1667758 h 3531447"/>
                <a:gd name="connsiteX35" fmla="*/ 3140953 w 4500889"/>
                <a:gd name="connsiteY35" fmla="*/ 1317562 h 3531447"/>
                <a:gd name="connsiteX36" fmla="*/ 3209047 w 4500889"/>
                <a:gd name="connsiteY36" fmla="*/ 811724 h 3531447"/>
                <a:gd name="connsiteX37" fmla="*/ 3072860 w 4500889"/>
                <a:gd name="connsiteY37" fmla="*/ 510167 h 3531447"/>
                <a:gd name="connsiteX38" fmla="*/ 3267413 w 4500889"/>
                <a:gd name="connsiteY38" fmla="*/ 257247 h 3531447"/>
                <a:gd name="connsiteX39" fmla="*/ 3831617 w 4500889"/>
                <a:gd name="connsiteY39" fmla="*/ 296158 h 3531447"/>
                <a:gd name="connsiteX40" fmla="*/ 3821889 w 4500889"/>
                <a:gd name="connsiteY40" fmla="*/ 451801 h 3531447"/>
                <a:gd name="connsiteX41" fmla="*/ 3384145 w 4500889"/>
                <a:gd name="connsiteY41" fmla="*/ 422618 h 3531447"/>
                <a:gd name="connsiteX42" fmla="*/ 3306323 w 4500889"/>
                <a:gd name="connsiteY42" fmla="*/ 811724 h 3531447"/>
                <a:gd name="connsiteX43" fmla="*/ 3335506 w 4500889"/>
                <a:gd name="connsiteY43" fmla="*/ 1191103 h 3531447"/>
                <a:gd name="connsiteX44" fmla="*/ 3111770 w 4500889"/>
                <a:gd name="connsiteY44" fmla="*/ 1638575 h 3531447"/>
                <a:gd name="connsiteX45" fmla="*/ 2732391 w 4500889"/>
                <a:gd name="connsiteY45" fmla="*/ 1852584 h 3531447"/>
                <a:gd name="connsiteX46" fmla="*/ 2771302 w 4500889"/>
                <a:gd name="connsiteY46" fmla="*/ 2027681 h 3531447"/>
                <a:gd name="connsiteX47" fmla="*/ 3267413 w 4500889"/>
                <a:gd name="connsiteY47" fmla="*/ 1803945 h 3531447"/>
                <a:gd name="connsiteX48" fmla="*/ 3646791 w 4500889"/>
                <a:gd name="connsiteY48" fmla="*/ 1132737 h 3531447"/>
                <a:gd name="connsiteX49" fmla="*/ 3578698 w 4500889"/>
                <a:gd name="connsiteY49" fmla="*/ 831179 h 3531447"/>
                <a:gd name="connsiteX50" fmla="*/ 3782979 w 4500889"/>
                <a:gd name="connsiteY50" fmla="*/ 656081 h 3531447"/>
                <a:gd name="connsiteX51" fmla="*/ 4386094 w 4500889"/>
                <a:gd name="connsiteY51" fmla="*/ 986822 h 3531447"/>
                <a:gd name="connsiteX52" fmla="*/ 4249906 w 4500889"/>
                <a:gd name="connsiteY52" fmla="*/ 1054915 h 3531447"/>
                <a:gd name="connsiteX53" fmla="*/ 3812162 w 4500889"/>
                <a:gd name="connsiteY53" fmla="*/ 889545 h 3531447"/>
                <a:gd name="connsiteX54" fmla="*/ 3802434 w 4500889"/>
                <a:gd name="connsiteY54" fmla="*/ 1113281 h 3531447"/>
                <a:gd name="connsiteX55" fmla="*/ 3714885 w 4500889"/>
                <a:gd name="connsiteY55" fmla="*/ 1560754 h 3531447"/>
                <a:gd name="connsiteX56" fmla="*/ 3267413 w 4500889"/>
                <a:gd name="connsiteY56" fmla="*/ 1998498 h 3531447"/>
                <a:gd name="connsiteX57" fmla="*/ 2683753 w 4500889"/>
                <a:gd name="connsiteY57" fmla="*/ 2183324 h 3531447"/>
                <a:gd name="connsiteX58" fmla="*/ 2712936 w 4500889"/>
                <a:gd name="connsiteY58" fmla="*/ 2358422 h 3531447"/>
                <a:gd name="connsiteX59" fmla="*/ 3539787 w 4500889"/>
                <a:gd name="connsiteY59" fmla="*/ 2222235 h 3531447"/>
                <a:gd name="connsiteX60" fmla="*/ 4142902 w 4500889"/>
                <a:gd name="connsiteY60" fmla="*/ 2193052 h 3531447"/>
                <a:gd name="connsiteX61" fmla="*/ 4288817 w 4500889"/>
                <a:gd name="connsiteY61" fmla="*/ 1765035 h 3531447"/>
                <a:gd name="connsiteX62" fmla="*/ 3967804 w 4500889"/>
                <a:gd name="connsiteY62" fmla="*/ 1356473 h 3531447"/>
                <a:gd name="connsiteX63" fmla="*/ 4210996 w 4500889"/>
                <a:gd name="connsiteY63" fmla="*/ 1327290 h 3531447"/>
                <a:gd name="connsiteX64" fmla="*/ 4376366 w 4500889"/>
                <a:gd name="connsiteY64" fmla="*/ 1580209 h 3531447"/>
                <a:gd name="connsiteX65" fmla="*/ 4483370 w 4500889"/>
                <a:gd name="connsiteY65" fmla="*/ 1930405 h 3531447"/>
                <a:gd name="connsiteX66" fmla="*/ 3996987 w 4500889"/>
                <a:gd name="connsiteY66" fmla="*/ 2475154 h 3531447"/>
                <a:gd name="connsiteX67" fmla="*/ 2946400 w 4500889"/>
                <a:gd name="connsiteY67" fmla="*/ 2475154 h 3531447"/>
                <a:gd name="connsiteX68" fmla="*/ 2557294 w 4500889"/>
                <a:gd name="connsiteY68" fmla="*/ 2484881 h 3531447"/>
                <a:gd name="connsiteX69" fmla="*/ 2664298 w 4500889"/>
                <a:gd name="connsiteY69" fmla="*/ 2669707 h 3531447"/>
                <a:gd name="connsiteX70" fmla="*/ 3568970 w 4500889"/>
                <a:gd name="connsiteY70" fmla="*/ 2786439 h 3531447"/>
                <a:gd name="connsiteX71" fmla="*/ 4074808 w 4500889"/>
                <a:gd name="connsiteY71" fmla="*/ 3000447 h 3531447"/>
                <a:gd name="connsiteX72" fmla="*/ 3802434 w 4500889"/>
                <a:gd name="connsiteY72" fmla="*/ 3087996 h 3531447"/>
                <a:gd name="connsiteX73" fmla="*/ 2596204 w 4500889"/>
                <a:gd name="connsiteY73" fmla="*/ 2893443 h 3531447"/>
                <a:gd name="connsiteX74" fmla="*/ 2323830 w 4500889"/>
                <a:gd name="connsiteY74" fmla="*/ 2562703 h 3531447"/>
                <a:gd name="connsiteX75" fmla="*/ 2129277 w 4500889"/>
                <a:gd name="connsiteY75" fmla="*/ 3078269 h 3531447"/>
                <a:gd name="connsiteX76" fmla="*/ 2732391 w 4500889"/>
                <a:gd name="connsiteY76" fmla="*/ 3418737 h 3531447"/>
                <a:gd name="connsiteX77" fmla="*/ 2401651 w 4500889"/>
                <a:gd name="connsiteY77" fmla="*/ 3525741 h 3531447"/>
                <a:gd name="connsiteX78" fmla="*/ 1924996 w 4500889"/>
                <a:gd name="connsiteY78" fmla="*/ 3272822 h 3531447"/>
                <a:gd name="connsiteX79" fmla="*/ 1973634 w 4500889"/>
                <a:gd name="connsiteY79" fmla="*/ 2552975 h 3531447"/>
                <a:gd name="connsiteX80" fmla="*/ 2080638 w 4500889"/>
                <a:gd name="connsiteY80" fmla="*/ 2445971 h 3531447"/>
                <a:gd name="connsiteX81" fmla="*/ 1983362 w 4500889"/>
                <a:gd name="connsiteY81" fmla="*/ 2241690 h 3531447"/>
                <a:gd name="connsiteX82" fmla="*/ 1798536 w 4500889"/>
                <a:gd name="connsiteY82" fmla="*/ 2650252 h 3531447"/>
                <a:gd name="connsiteX83" fmla="*/ 1555345 w 4500889"/>
                <a:gd name="connsiteY83" fmla="*/ 3409009 h 3531447"/>
                <a:gd name="connsiteX84" fmla="*/ 1282970 w 4500889"/>
                <a:gd name="connsiteY84" fmla="*/ 3409009 h 3531447"/>
                <a:gd name="connsiteX85" fmla="*/ 718766 w 4500889"/>
                <a:gd name="connsiteY85" fmla="*/ 3185273 h 3531447"/>
                <a:gd name="connsiteX86" fmla="*/ 835498 w 4500889"/>
                <a:gd name="connsiteY86" fmla="*/ 2942081 h 3531447"/>
                <a:gd name="connsiteX87" fmla="*/ 1448340 w 4500889"/>
                <a:gd name="connsiteY87" fmla="*/ 2980992 h 3531447"/>
                <a:gd name="connsiteX88" fmla="*/ 1701260 w 4500889"/>
                <a:gd name="connsiteY88" fmla="*/ 2212507 h 3531447"/>
                <a:gd name="connsiteX89" fmla="*/ 2012545 w 4500889"/>
                <a:gd name="connsiteY89" fmla="*/ 2047137 h 3531447"/>
                <a:gd name="connsiteX90" fmla="*/ 2051455 w 4500889"/>
                <a:gd name="connsiteY90" fmla="*/ 1774762 h 3531447"/>
                <a:gd name="connsiteX91" fmla="*/ 1594255 w 4500889"/>
                <a:gd name="connsiteY91" fmla="*/ 1910950 h 3531447"/>
                <a:gd name="connsiteX92" fmla="*/ 1351064 w 4500889"/>
                <a:gd name="connsiteY92" fmla="*/ 2484881 h 3531447"/>
                <a:gd name="connsiteX93" fmla="*/ 621489 w 4500889"/>
                <a:gd name="connsiteY93" fmla="*/ 2669707 h 3531447"/>
                <a:gd name="connsiteX94" fmla="*/ 86468 w 4500889"/>
                <a:gd name="connsiteY94" fmla="*/ 2484881 h 3531447"/>
                <a:gd name="connsiteX95" fmla="*/ 115651 w 4500889"/>
                <a:gd name="connsiteY95" fmla="*/ 2202779 h 3531447"/>
                <a:gd name="connsiteX96" fmla="*/ 417208 w 4500889"/>
                <a:gd name="connsiteY96" fmla="*/ 2436243 h 3531447"/>
                <a:gd name="connsiteX97" fmla="*/ 1010596 w 4500889"/>
                <a:gd name="connsiteY97" fmla="*/ 2368150 h 3531447"/>
                <a:gd name="connsiteX98" fmla="*/ 1253787 w 4500889"/>
                <a:gd name="connsiteY98" fmla="*/ 2027681 h 3531447"/>
                <a:gd name="connsiteX99" fmla="*/ 1701260 w 4500889"/>
                <a:gd name="connsiteY99" fmla="*/ 1648303 h 3531447"/>
                <a:gd name="connsiteX100" fmla="*/ 2080638 w 4500889"/>
                <a:gd name="connsiteY100" fmla="*/ 1648303 h 3531447"/>
                <a:gd name="connsiteX101" fmla="*/ 2080638 w 4500889"/>
                <a:gd name="connsiteY101" fmla="*/ 1502388 h 3531447"/>
                <a:gd name="connsiteX102" fmla="*/ 1351064 w 4500889"/>
                <a:gd name="connsiteY102" fmla="*/ 1502388 h 3531447"/>
                <a:gd name="connsiteX103" fmla="*/ 767404 w 4500889"/>
                <a:gd name="connsiteY103" fmla="*/ 1930405 h 3531447"/>
                <a:gd name="connsiteX104" fmla="*/ 57285 w 4500889"/>
                <a:gd name="connsiteY104" fmla="*/ 1803945 h 3531447"/>
                <a:gd name="connsiteX105" fmla="*/ 76740 w 4500889"/>
                <a:gd name="connsiteY105" fmla="*/ 1502388 h 3531447"/>
                <a:gd name="connsiteX106" fmla="*/ 349115 w 4500889"/>
                <a:gd name="connsiteY106" fmla="*/ 1696941 h 3531447"/>
                <a:gd name="connsiteX107" fmla="*/ 1166238 w 4500889"/>
                <a:gd name="connsiteY107" fmla="*/ 1453750 h 3531447"/>
                <a:gd name="connsiteX108" fmla="*/ 1496979 w 4500889"/>
                <a:gd name="connsiteY108" fmla="*/ 1249469 h 3531447"/>
                <a:gd name="connsiteX109" fmla="*/ 1973634 w 4500889"/>
                <a:gd name="connsiteY109" fmla="*/ 1375928 h 3531447"/>
                <a:gd name="connsiteX110" fmla="*/ 2012545 w 4500889"/>
                <a:gd name="connsiteY110" fmla="*/ 1317562 h 35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500889" h="3531447">
                  <a:moveTo>
                    <a:pt x="2012545" y="1317562"/>
                  </a:moveTo>
                  <a:cubicBezTo>
                    <a:pt x="1989847" y="1267302"/>
                    <a:pt x="1931481" y="1116524"/>
                    <a:pt x="1837447" y="1074371"/>
                  </a:cubicBezTo>
                  <a:cubicBezTo>
                    <a:pt x="1743413" y="1032218"/>
                    <a:pt x="1561829" y="1046809"/>
                    <a:pt x="1448340" y="1064643"/>
                  </a:cubicBezTo>
                  <a:cubicBezTo>
                    <a:pt x="1334851" y="1082477"/>
                    <a:pt x="1258651" y="1170026"/>
                    <a:pt x="1156511" y="1181375"/>
                  </a:cubicBezTo>
                  <a:cubicBezTo>
                    <a:pt x="1054371" y="1192724"/>
                    <a:pt x="871166" y="1152192"/>
                    <a:pt x="835498" y="1132737"/>
                  </a:cubicBezTo>
                  <a:cubicBezTo>
                    <a:pt x="799830" y="1113282"/>
                    <a:pt x="887379" y="1075992"/>
                    <a:pt x="942502" y="1064643"/>
                  </a:cubicBezTo>
                  <a:cubicBezTo>
                    <a:pt x="997625" y="1053294"/>
                    <a:pt x="1060855" y="1095447"/>
                    <a:pt x="1166238" y="1064643"/>
                  </a:cubicBezTo>
                  <a:cubicBezTo>
                    <a:pt x="1271621" y="1033839"/>
                    <a:pt x="1425643" y="896031"/>
                    <a:pt x="1574800" y="879818"/>
                  </a:cubicBezTo>
                  <a:cubicBezTo>
                    <a:pt x="1723957" y="863605"/>
                    <a:pt x="1962285" y="910622"/>
                    <a:pt x="2061183" y="967367"/>
                  </a:cubicBezTo>
                  <a:cubicBezTo>
                    <a:pt x="2160081" y="1024112"/>
                    <a:pt x="2135762" y="1168405"/>
                    <a:pt x="2168187" y="1220286"/>
                  </a:cubicBezTo>
                  <a:cubicBezTo>
                    <a:pt x="2200613" y="1272167"/>
                    <a:pt x="2223311" y="1304592"/>
                    <a:pt x="2255736" y="1278652"/>
                  </a:cubicBezTo>
                  <a:cubicBezTo>
                    <a:pt x="2288161" y="1252712"/>
                    <a:pt x="2356255" y="1129494"/>
                    <a:pt x="2362740" y="1064643"/>
                  </a:cubicBezTo>
                  <a:cubicBezTo>
                    <a:pt x="2369225" y="999792"/>
                    <a:pt x="2411379" y="957639"/>
                    <a:pt x="2294647" y="889545"/>
                  </a:cubicBezTo>
                  <a:cubicBezTo>
                    <a:pt x="2177915" y="821451"/>
                    <a:pt x="1856902" y="730660"/>
                    <a:pt x="1662349" y="656081"/>
                  </a:cubicBezTo>
                  <a:cubicBezTo>
                    <a:pt x="1467796" y="581502"/>
                    <a:pt x="1206770" y="537728"/>
                    <a:pt x="1127328" y="442073"/>
                  </a:cubicBezTo>
                  <a:cubicBezTo>
                    <a:pt x="1047886" y="346418"/>
                    <a:pt x="1162996" y="132410"/>
                    <a:pt x="1185694" y="82150"/>
                  </a:cubicBezTo>
                  <a:cubicBezTo>
                    <a:pt x="1208392" y="31890"/>
                    <a:pt x="1252166" y="88634"/>
                    <a:pt x="1263515" y="140515"/>
                  </a:cubicBezTo>
                  <a:cubicBezTo>
                    <a:pt x="1274864" y="192396"/>
                    <a:pt x="1201906" y="326962"/>
                    <a:pt x="1253787" y="393435"/>
                  </a:cubicBezTo>
                  <a:cubicBezTo>
                    <a:pt x="1305668" y="459908"/>
                    <a:pt x="1388353" y="482605"/>
                    <a:pt x="1574800" y="539350"/>
                  </a:cubicBezTo>
                  <a:cubicBezTo>
                    <a:pt x="1761247" y="596095"/>
                    <a:pt x="2208719" y="626899"/>
                    <a:pt x="2372468" y="733903"/>
                  </a:cubicBezTo>
                  <a:cubicBezTo>
                    <a:pt x="2536217" y="840907"/>
                    <a:pt x="2554052" y="1082477"/>
                    <a:pt x="2557294" y="1181375"/>
                  </a:cubicBezTo>
                  <a:cubicBezTo>
                    <a:pt x="2560536" y="1280273"/>
                    <a:pt x="2393544" y="1280273"/>
                    <a:pt x="2391923" y="1327290"/>
                  </a:cubicBezTo>
                  <a:cubicBezTo>
                    <a:pt x="2390302" y="1374307"/>
                    <a:pt x="2494064" y="1468341"/>
                    <a:pt x="2547566" y="1463477"/>
                  </a:cubicBezTo>
                  <a:cubicBezTo>
                    <a:pt x="2601068" y="1458613"/>
                    <a:pt x="2688617" y="1397005"/>
                    <a:pt x="2712936" y="1298107"/>
                  </a:cubicBezTo>
                  <a:cubicBezTo>
                    <a:pt x="2737255" y="1199209"/>
                    <a:pt x="2695102" y="1012762"/>
                    <a:pt x="2693481" y="870090"/>
                  </a:cubicBezTo>
                  <a:cubicBezTo>
                    <a:pt x="2691860" y="727418"/>
                    <a:pt x="2766438" y="531243"/>
                    <a:pt x="2703208" y="442073"/>
                  </a:cubicBezTo>
                  <a:cubicBezTo>
                    <a:pt x="2639978" y="352903"/>
                    <a:pt x="2403272" y="399920"/>
                    <a:pt x="2314102" y="335069"/>
                  </a:cubicBezTo>
                  <a:cubicBezTo>
                    <a:pt x="2224932" y="270218"/>
                    <a:pt x="2160081" y="106469"/>
                    <a:pt x="2168187" y="52967"/>
                  </a:cubicBezTo>
                  <a:cubicBezTo>
                    <a:pt x="2176293" y="-535"/>
                    <a:pt x="2320587" y="-13506"/>
                    <a:pt x="2362740" y="14056"/>
                  </a:cubicBezTo>
                  <a:cubicBezTo>
                    <a:pt x="2404893" y="41618"/>
                    <a:pt x="2348149" y="168077"/>
                    <a:pt x="2421106" y="218337"/>
                  </a:cubicBezTo>
                  <a:cubicBezTo>
                    <a:pt x="2494064" y="268596"/>
                    <a:pt x="2732391" y="213473"/>
                    <a:pt x="2800485" y="315613"/>
                  </a:cubicBezTo>
                  <a:cubicBezTo>
                    <a:pt x="2868579" y="417753"/>
                    <a:pt x="2819940" y="665809"/>
                    <a:pt x="2829668" y="831179"/>
                  </a:cubicBezTo>
                  <a:cubicBezTo>
                    <a:pt x="2839396" y="996549"/>
                    <a:pt x="2891277" y="1182997"/>
                    <a:pt x="2858851" y="1307835"/>
                  </a:cubicBezTo>
                  <a:cubicBezTo>
                    <a:pt x="2826426" y="1432673"/>
                    <a:pt x="2656192" y="1520222"/>
                    <a:pt x="2635115" y="1580209"/>
                  </a:cubicBezTo>
                  <a:cubicBezTo>
                    <a:pt x="2614038" y="1640196"/>
                    <a:pt x="2648085" y="1711532"/>
                    <a:pt x="2732391" y="1667758"/>
                  </a:cubicBezTo>
                  <a:cubicBezTo>
                    <a:pt x="2816697" y="1623984"/>
                    <a:pt x="3061510" y="1460234"/>
                    <a:pt x="3140953" y="1317562"/>
                  </a:cubicBezTo>
                  <a:cubicBezTo>
                    <a:pt x="3220396" y="1174890"/>
                    <a:pt x="3220396" y="946290"/>
                    <a:pt x="3209047" y="811724"/>
                  </a:cubicBezTo>
                  <a:cubicBezTo>
                    <a:pt x="3197698" y="677158"/>
                    <a:pt x="3063132" y="602580"/>
                    <a:pt x="3072860" y="510167"/>
                  </a:cubicBezTo>
                  <a:cubicBezTo>
                    <a:pt x="3082588" y="417754"/>
                    <a:pt x="3140954" y="292915"/>
                    <a:pt x="3267413" y="257247"/>
                  </a:cubicBezTo>
                  <a:cubicBezTo>
                    <a:pt x="3393873" y="221579"/>
                    <a:pt x="3739204" y="263732"/>
                    <a:pt x="3831617" y="296158"/>
                  </a:cubicBezTo>
                  <a:cubicBezTo>
                    <a:pt x="3924030" y="328584"/>
                    <a:pt x="3896468" y="430724"/>
                    <a:pt x="3821889" y="451801"/>
                  </a:cubicBezTo>
                  <a:cubicBezTo>
                    <a:pt x="3747310" y="472878"/>
                    <a:pt x="3470072" y="362631"/>
                    <a:pt x="3384145" y="422618"/>
                  </a:cubicBezTo>
                  <a:cubicBezTo>
                    <a:pt x="3298218" y="482605"/>
                    <a:pt x="3314429" y="683643"/>
                    <a:pt x="3306323" y="811724"/>
                  </a:cubicBezTo>
                  <a:cubicBezTo>
                    <a:pt x="3298217" y="939805"/>
                    <a:pt x="3367932" y="1053294"/>
                    <a:pt x="3335506" y="1191103"/>
                  </a:cubicBezTo>
                  <a:cubicBezTo>
                    <a:pt x="3303081" y="1328912"/>
                    <a:pt x="3212289" y="1528328"/>
                    <a:pt x="3111770" y="1638575"/>
                  </a:cubicBezTo>
                  <a:cubicBezTo>
                    <a:pt x="3011251" y="1748822"/>
                    <a:pt x="2789136" y="1787733"/>
                    <a:pt x="2732391" y="1852584"/>
                  </a:cubicBezTo>
                  <a:cubicBezTo>
                    <a:pt x="2675646" y="1917435"/>
                    <a:pt x="2682132" y="2035788"/>
                    <a:pt x="2771302" y="2027681"/>
                  </a:cubicBezTo>
                  <a:cubicBezTo>
                    <a:pt x="2860472" y="2019575"/>
                    <a:pt x="3121498" y="1953102"/>
                    <a:pt x="3267413" y="1803945"/>
                  </a:cubicBezTo>
                  <a:cubicBezTo>
                    <a:pt x="3413328" y="1654788"/>
                    <a:pt x="3594910" y="1294865"/>
                    <a:pt x="3646791" y="1132737"/>
                  </a:cubicBezTo>
                  <a:cubicBezTo>
                    <a:pt x="3698672" y="970609"/>
                    <a:pt x="3556000" y="910622"/>
                    <a:pt x="3578698" y="831179"/>
                  </a:cubicBezTo>
                  <a:cubicBezTo>
                    <a:pt x="3601396" y="751736"/>
                    <a:pt x="3648413" y="630140"/>
                    <a:pt x="3782979" y="656081"/>
                  </a:cubicBezTo>
                  <a:cubicBezTo>
                    <a:pt x="3917545" y="682022"/>
                    <a:pt x="4308273" y="920350"/>
                    <a:pt x="4386094" y="986822"/>
                  </a:cubicBezTo>
                  <a:cubicBezTo>
                    <a:pt x="4463915" y="1053294"/>
                    <a:pt x="4345561" y="1071128"/>
                    <a:pt x="4249906" y="1054915"/>
                  </a:cubicBezTo>
                  <a:cubicBezTo>
                    <a:pt x="4154251" y="1038702"/>
                    <a:pt x="3886741" y="879817"/>
                    <a:pt x="3812162" y="889545"/>
                  </a:cubicBezTo>
                  <a:cubicBezTo>
                    <a:pt x="3737583" y="899273"/>
                    <a:pt x="3818647" y="1001413"/>
                    <a:pt x="3802434" y="1113281"/>
                  </a:cubicBezTo>
                  <a:cubicBezTo>
                    <a:pt x="3786221" y="1225149"/>
                    <a:pt x="3804055" y="1413218"/>
                    <a:pt x="3714885" y="1560754"/>
                  </a:cubicBezTo>
                  <a:cubicBezTo>
                    <a:pt x="3625715" y="1708290"/>
                    <a:pt x="3439268" y="1894736"/>
                    <a:pt x="3267413" y="1998498"/>
                  </a:cubicBezTo>
                  <a:cubicBezTo>
                    <a:pt x="3095558" y="2102260"/>
                    <a:pt x="2776166" y="2123337"/>
                    <a:pt x="2683753" y="2183324"/>
                  </a:cubicBezTo>
                  <a:cubicBezTo>
                    <a:pt x="2591340" y="2243311"/>
                    <a:pt x="2570264" y="2351937"/>
                    <a:pt x="2712936" y="2358422"/>
                  </a:cubicBezTo>
                  <a:cubicBezTo>
                    <a:pt x="2855608" y="2364907"/>
                    <a:pt x="3301459" y="2249797"/>
                    <a:pt x="3539787" y="2222235"/>
                  </a:cubicBezTo>
                  <a:cubicBezTo>
                    <a:pt x="3778115" y="2194673"/>
                    <a:pt x="4018064" y="2269252"/>
                    <a:pt x="4142902" y="2193052"/>
                  </a:cubicBezTo>
                  <a:cubicBezTo>
                    <a:pt x="4267740" y="2116852"/>
                    <a:pt x="4318000" y="1904465"/>
                    <a:pt x="4288817" y="1765035"/>
                  </a:cubicBezTo>
                  <a:cubicBezTo>
                    <a:pt x="4259634" y="1625605"/>
                    <a:pt x="3980774" y="1429431"/>
                    <a:pt x="3967804" y="1356473"/>
                  </a:cubicBezTo>
                  <a:cubicBezTo>
                    <a:pt x="3954834" y="1283515"/>
                    <a:pt x="4142902" y="1290001"/>
                    <a:pt x="4210996" y="1327290"/>
                  </a:cubicBezTo>
                  <a:cubicBezTo>
                    <a:pt x="4279090" y="1364579"/>
                    <a:pt x="4330970" y="1479690"/>
                    <a:pt x="4376366" y="1580209"/>
                  </a:cubicBezTo>
                  <a:cubicBezTo>
                    <a:pt x="4421762" y="1680728"/>
                    <a:pt x="4546600" y="1781248"/>
                    <a:pt x="4483370" y="1930405"/>
                  </a:cubicBezTo>
                  <a:cubicBezTo>
                    <a:pt x="4420140" y="2079562"/>
                    <a:pt x="4253149" y="2384363"/>
                    <a:pt x="3996987" y="2475154"/>
                  </a:cubicBezTo>
                  <a:cubicBezTo>
                    <a:pt x="3740825" y="2565945"/>
                    <a:pt x="3186349" y="2473533"/>
                    <a:pt x="2946400" y="2475154"/>
                  </a:cubicBezTo>
                  <a:cubicBezTo>
                    <a:pt x="2706451" y="2476775"/>
                    <a:pt x="2604311" y="2452456"/>
                    <a:pt x="2557294" y="2484881"/>
                  </a:cubicBezTo>
                  <a:cubicBezTo>
                    <a:pt x="2510277" y="2517306"/>
                    <a:pt x="2495685" y="2619447"/>
                    <a:pt x="2664298" y="2669707"/>
                  </a:cubicBezTo>
                  <a:cubicBezTo>
                    <a:pt x="2832911" y="2719967"/>
                    <a:pt x="3333885" y="2731316"/>
                    <a:pt x="3568970" y="2786439"/>
                  </a:cubicBezTo>
                  <a:cubicBezTo>
                    <a:pt x="3804055" y="2841562"/>
                    <a:pt x="4035897" y="2950188"/>
                    <a:pt x="4074808" y="3000447"/>
                  </a:cubicBezTo>
                  <a:cubicBezTo>
                    <a:pt x="4113719" y="3050706"/>
                    <a:pt x="4048868" y="3105830"/>
                    <a:pt x="3802434" y="3087996"/>
                  </a:cubicBezTo>
                  <a:cubicBezTo>
                    <a:pt x="3556000" y="3070162"/>
                    <a:pt x="2842638" y="2980992"/>
                    <a:pt x="2596204" y="2893443"/>
                  </a:cubicBezTo>
                  <a:cubicBezTo>
                    <a:pt x="2349770" y="2805894"/>
                    <a:pt x="2401651" y="2531899"/>
                    <a:pt x="2323830" y="2562703"/>
                  </a:cubicBezTo>
                  <a:cubicBezTo>
                    <a:pt x="2246009" y="2593507"/>
                    <a:pt x="2061184" y="2935597"/>
                    <a:pt x="2129277" y="3078269"/>
                  </a:cubicBezTo>
                  <a:cubicBezTo>
                    <a:pt x="2197370" y="3220941"/>
                    <a:pt x="2686995" y="3344158"/>
                    <a:pt x="2732391" y="3418737"/>
                  </a:cubicBezTo>
                  <a:cubicBezTo>
                    <a:pt x="2777787" y="3493316"/>
                    <a:pt x="2536217" y="3550060"/>
                    <a:pt x="2401651" y="3525741"/>
                  </a:cubicBezTo>
                  <a:cubicBezTo>
                    <a:pt x="2267085" y="3501422"/>
                    <a:pt x="1996332" y="3434950"/>
                    <a:pt x="1924996" y="3272822"/>
                  </a:cubicBezTo>
                  <a:cubicBezTo>
                    <a:pt x="1853660" y="3110694"/>
                    <a:pt x="1947694" y="2690783"/>
                    <a:pt x="1973634" y="2552975"/>
                  </a:cubicBezTo>
                  <a:cubicBezTo>
                    <a:pt x="1999574" y="2415167"/>
                    <a:pt x="2079017" y="2497852"/>
                    <a:pt x="2080638" y="2445971"/>
                  </a:cubicBezTo>
                  <a:cubicBezTo>
                    <a:pt x="2082259" y="2394090"/>
                    <a:pt x="2030379" y="2207643"/>
                    <a:pt x="1983362" y="2241690"/>
                  </a:cubicBezTo>
                  <a:cubicBezTo>
                    <a:pt x="1936345" y="2275737"/>
                    <a:pt x="1869872" y="2455699"/>
                    <a:pt x="1798536" y="2650252"/>
                  </a:cubicBezTo>
                  <a:cubicBezTo>
                    <a:pt x="1727200" y="2844805"/>
                    <a:pt x="1641273" y="3282550"/>
                    <a:pt x="1555345" y="3409009"/>
                  </a:cubicBezTo>
                  <a:cubicBezTo>
                    <a:pt x="1469417" y="3535469"/>
                    <a:pt x="1422400" y="3446298"/>
                    <a:pt x="1282970" y="3409009"/>
                  </a:cubicBezTo>
                  <a:cubicBezTo>
                    <a:pt x="1143540" y="3371720"/>
                    <a:pt x="793345" y="3263094"/>
                    <a:pt x="718766" y="3185273"/>
                  </a:cubicBezTo>
                  <a:cubicBezTo>
                    <a:pt x="644187" y="3107452"/>
                    <a:pt x="713902" y="2976128"/>
                    <a:pt x="835498" y="2942081"/>
                  </a:cubicBezTo>
                  <a:cubicBezTo>
                    <a:pt x="957094" y="2908034"/>
                    <a:pt x="1304046" y="3102588"/>
                    <a:pt x="1448340" y="2980992"/>
                  </a:cubicBezTo>
                  <a:cubicBezTo>
                    <a:pt x="1592634" y="2859396"/>
                    <a:pt x="1607226" y="2368150"/>
                    <a:pt x="1701260" y="2212507"/>
                  </a:cubicBezTo>
                  <a:cubicBezTo>
                    <a:pt x="1795294" y="2056865"/>
                    <a:pt x="1954179" y="2120095"/>
                    <a:pt x="2012545" y="2047137"/>
                  </a:cubicBezTo>
                  <a:cubicBezTo>
                    <a:pt x="2070911" y="1974180"/>
                    <a:pt x="2121170" y="1797460"/>
                    <a:pt x="2051455" y="1774762"/>
                  </a:cubicBezTo>
                  <a:cubicBezTo>
                    <a:pt x="1981740" y="1752064"/>
                    <a:pt x="1710987" y="1792597"/>
                    <a:pt x="1594255" y="1910950"/>
                  </a:cubicBezTo>
                  <a:cubicBezTo>
                    <a:pt x="1477523" y="2029303"/>
                    <a:pt x="1513192" y="2358422"/>
                    <a:pt x="1351064" y="2484881"/>
                  </a:cubicBezTo>
                  <a:cubicBezTo>
                    <a:pt x="1188936" y="2611340"/>
                    <a:pt x="832255" y="2669707"/>
                    <a:pt x="621489" y="2669707"/>
                  </a:cubicBezTo>
                  <a:cubicBezTo>
                    <a:pt x="410723" y="2669707"/>
                    <a:pt x="170774" y="2562702"/>
                    <a:pt x="86468" y="2484881"/>
                  </a:cubicBezTo>
                  <a:cubicBezTo>
                    <a:pt x="2162" y="2407060"/>
                    <a:pt x="60528" y="2210885"/>
                    <a:pt x="115651" y="2202779"/>
                  </a:cubicBezTo>
                  <a:cubicBezTo>
                    <a:pt x="170774" y="2194673"/>
                    <a:pt x="268051" y="2408681"/>
                    <a:pt x="417208" y="2436243"/>
                  </a:cubicBezTo>
                  <a:cubicBezTo>
                    <a:pt x="566365" y="2463805"/>
                    <a:pt x="871166" y="2436244"/>
                    <a:pt x="1010596" y="2368150"/>
                  </a:cubicBezTo>
                  <a:cubicBezTo>
                    <a:pt x="1150026" y="2300056"/>
                    <a:pt x="1138676" y="2147655"/>
                    <a:pt x="1253787" y="2027681"/>
                  </a:cubicBezTo>
                  <a:cubicBezTo>
                    <a:pt x="1368898" y="1907707"/>
                    <a:pt x="1563452" y="1711533"/>
                    <a:pt x="1701260" y="1648303"/>
                  </a:cubicBezTo>
                  <a:cubicBezTo>
                    <a:pt x="1839068" y="1585073"/>
                    <a:pt x="2017408" y="1672622"/>
                    <a:pt x="2080638" y="1648303"/>
                  </a:cubicBezTo>
                  <a:cubicBezTo>
                    <a:pt x="2143868" y="1623984"/>
                    <a:pt x="2202234" y="1526707"/>
                    <a:pt x="2080638" y="1502388"/>
                  </a:cubicBezTo>
                  <a:cubicBezTo>
                    <a:pt x="1959042" y="1478069"/>
                    <a:pt x="1569936" y="1431052"/>
                    <a:pt x="1351064" y="1502388"/>
                  </a:cubicBezTo>
                  <a:cubicBezTo>
                    <a:pt x="1132192" y="1573724"/>
                    <a:pt x="983034" y="1880146"/>
                    <a:pt x="767404" y="1930405"/>
                  </a:cubicBezTo>
                  <a:cubicBezTo>
                    <a:pt x="551774" y="1980664"/>
                    <a:pt x="172396" y="1875281"/>
                    <a:pt x="57285" y="1803945"/>
                  </a:cubicBezTo>
                  <a:cubicBezTo>
                    <a:pt x="-57826" y="1732609"/>
                    <a:pt x="28102" y="1520222"/>
                    <a:pt x="76740" y="1502388"/>
                  </a:cubicBezTo>
                  <a:cubicBezTo>
                    <a:pt x="125378" y="1484554"/>
                    <a:pt x="167532" y="1705047"/>
                    <a:pt x="349115" y="1696941"/>
                  </a:cubicBezTo>
                  <a:cubicBezTo>
                    <a:pt x="530698" y="1688835"/>
                    <a:pt x="974927" y="1528329"/>
                    <a:pt x="1166238" y="1453750"/>
                  </a:cubicBezTo>
                  <a:cubicBezTo>
                    <a:pt x="1357549" y="1379171"/>
                    <a:pt x="1362413" y="1262439"/>
                    <a:pt x="1496979" y="1249469"/>
                  </a:cubicBezTo>
                  <a:cubicBezTo>
                    <a:pt x="1631545" y="1236499"/>
                    <a:pt x="1886085" y="1367822"/>
                    <a:pt x="1973634" y="1375928"/>
                  </a:cubicBezTo>
                  <a:cubicBezTo>
                    <a:pt x="2061183" y="1384034"/>
                    <a:pt x="2035243" y="1367822"/>
                    <a:pt x="2012545" y="1317562"/>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 name="Ovaal 1"/>
            <p:cNvSpPr/>
            <p:nvPr/>
          </p:nvSpPr>
          <p:spPr bwMode="auto">
            <a:xfrm>
              <a:off x="5023755" y="1302095"/>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9" name="Ovaal 68"/>
            <p:cNvSpPr/>
            <p:nvPr/>
          </p:nvSpPr>
          <p:spPr bwMode="auto">
            <a:xfrm>
              <a:off x="5366652" y="144569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0" name="Ovaal 69"/>
            <p:cNvSpPr/>
            <p:nvPr/>
          </p:nvSpPr>
          <p:spPr bwMode="auto">
            <a:xfrm>
              <a:off x="5290850" y="1674994"/>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1" name="Ovaal 70"/>
            <p:cNvSpPr/>
            <p:nvPr/>
          </p:nvSpPr>
          <p:spPr bwMode="auto">
            <a:xfrm>
              <a:off x="4949221" y="1638572"/>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2" name="Ovaal 71"/>
            <p:cNvSpPr/>
            <p:nvPr/>
          </p:nvSpPr>
          <p:spPr bwMode="auto">
            <a:xfrm>
              <a:off x="4743450" y="2124256"/>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3" name="Ovaal 72"/>
            <p:cNvSpPr/>
            <p:nvPr/>
          </p:nvSpPr>
          <p:spPr bwMode="auto">
            <a:xfrm>
              <a:off x="4464002" y="2124256"/>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4" name="Ovaal 73"/>
            <p:cNvSpPr/>
            <p:nvPr/>
          </p:nvSpPr>
          <p:spPr bwMode="auto">
            <a:xfrm>
              <a:off x="5189941" y="1891484"/>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5" name="Ovaal 74"/>
            <p:cNvSpPr/>
            <p:nvPr/>
          </p:nvSpPr>
          <p:spPr bwMode="auto">
            <a:xfrm>
              <a:off x="5262785" y="2192846"/>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6" name="Ovaal 75"/>
            <p:cNvSpPr/>
            <p:nvPr/>
          </p:nvSpPr>
          <p:spPr bwMode="auto">
            <a:xfrm>
              <a:off x="5176155" y="1454495"/>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7" name="Ovaal 76"/>
            <p:cNvSpPr/>
            <p:nvPr/>
          </p:nvSpPr>
          <p:spPr bwMode="auto">
            <a:xfrm>
              <a:off x="4849739" y="1233197"/>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8" name="Ovaal 77"/>
            <p:cNvSpPr/>
            <p:nvPr/>
          </p:nvSpPr>
          <p:spPr bwMode="auto">
            <a:xfrm>
              <a:off x="4785729" y="1511496"/>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9" name="Ovaal 78"/>
            <p:cNvSpPr/>
            <p:nvPr/>
          </p:nvSpPr>
          <p:spPr bwMode="auto">
            <a:xfrm>
              <a:off x="4299361" y="2295616"/>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0" name="Ovaal 79"/>
            <p:cNvSpPr/>
            <p:nvPr/>
          </p:nvSpPr>
          <p:spPr bwMode="auto">
            <a:xfrm>
              <a:off x="4563686" y="2434473"/>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1" name="Ovaal 80"/>
            <p:cNvSpPr/>
            <p:nvPr/>
          </p:nvSpPr>
          <p:spPr bwMode="auto">
            <a:xfrm>
              <a:off x="5435691" y="113860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2" name="Ovaal 81"/>
            <p:cNvSpPr/>
            <p:nvPr/>
          </p:nvSpPr>
          <p:spPr bwMode="auto">
            <a:xfrm>
              <a:off x="3608759" y="1761354"/>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3" name="Ovaal 82"/>
            <p:cNvSpPr/>
            <p:nvPr/>
          </p:nvSpPr>
          <p:spPr bwMode="auto">
            <a:xfrm>
              <a:off x="3597275" y="1388389"/>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4" name="Ovaal 83"/>
            <p:cNvSpPr/>
            <p:nvPr/>
          </p:nvSpPr>
          <p:spPr bwMode="auto">
            <a:xfrm>
              <a:off x="4895850" y="653098"/>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5" name="Ovaal 84"/>
            <p:cNvSpPr/>
            <p:nvPr/>
          </p:nvSpPr>
          <p:spPr bwMode="auto">
            <a:xfrm>
              <a:off x="4589876" y="60833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6" name="Ovaal 85"/>
            <p:cNvSpPr/>
            <p:nvPr/>
          </p:nvSpPr>
          <p:spPr bwMode="auto">
            <a:xfrm>
              <a:off x="4058805" y="722267"/>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7" name="Ovaal 86"/>
            <p:cNvSpPr/>
            <p:nvPr/>
          </p:nvSpPr>
          <p:spPr bwMode="auto">
            <a:xfrm>
              <a:off x="4432687" y="841195"/>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8" name="Ovaal 87"/>
            <p:cNvSpPr/>
            <p:nvPr/>
          </p:nvSpPr>
          <p:spPr bwMode="auto">
            <a:xfrm>
              <a:off x="4260931" y="119555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9" name="Ovaal 88"/>
            <p:cNvSpPr/>
            <p:nvPr/>
          </p:nvSpPr>
          <p:spPr bwMode="auto">
            <a:xfrm>
              <a:off x="4058805" y="2350026"/>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0" name="Ovaal 89"/>
            <p:cNvSpPr/>
            <p:nvPr/>
          </p:nvSpPr>
          <p:spPr bwMode="auto">
            <a:xfrm>
              <a:off x="3494030" y="189764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1" name="Ovaal 90"/>
            <p:cNvSpPr/>
            <p:nvPr/>
          </p:nvSpPr>
          <p:spPr bwMode="auto">
            <a:xfrm>
              <a:off x="3501675" y="154887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2" name="Ovaal 91"/>
            <p:cNvSpPr/>
            <p:nvPr/>
          </p:nvSpPr>
          <p:spPr bwMode="auto">
            <a:xfrm>
              <a:off x="3724456" y="2112935"/>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3" name="Ovaal 92"/>
            <p:cNvSpPr/>
            <p:nvPr/>
          </p:nvSpPr>
          <p:spPr bwMode="auto">
            <a:xfrm>
              <a:off x="3981631" y="1578950"/>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4" name="Ovaal 93"/>
            <p:cNvSpPr/>
            <p:nvPr/>
          </p:nvSpPr>
          <p:spPr bwMode="auto">
            <a:xfrm>
              <a:off x="4202294" y="1578950"/>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5" name="Ovaal 94"/>
            <p:cNvSpPr/>
            <p:nvPr/>
          </p:nvSpPr>
          <p:spPr bwMode="auto">
            <a:xfrm>
              <a:off x="4087992" y="109991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6" name="Ovaal 95"/>
            <p:cNvSpPr/>
            <p:nvPr/>
          </p:nvSpPr>
          <p:spPr bwMode="auto">
            <a:xfrm>
              <a:off x="4044124" y="2082382"/>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7" name="Ovaal 96"/>
            <p:cNvSpPr/>
            <p:nvPr/>
          </p:nvSpPr>
          <p:spPr bwMode="auto">
            <a:xfrm>
              <a:off x="4080546" y="877617"/>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8" name="Ovaal 97"/>
            <p:cNvSpPr/>
            <p:nvPr/>
          </p:nvSpPr>
          <p:spPr bwMode="auto">
            <a:xfrm>
              <a:off x="3856128" y="1757519"/>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9" name="Ovaal 98"/>
            <p:cNvSpPr/>
            <p:nvPr/>
          </p:nvSpPr>
          <p:spPr bwMode="auto">
            <a:xfrm>
              <a:off x="4659271" y="188260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0" name="Ovaal 99"/>
            <p:cNvSpPr/>
            <p:nvPr/>
          </p:nvSpPr>
          <p:spPr bwMode="auto">
            <a:xfrm>
              <a:off x="5022065" y="811911"/>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1" name="Ovaal 100"/>
            <p:cNvSpPr/>
            <p:nvPr/>
          </p:nvSpPr>
          <p:spPr bwMode="auto">
            <a:xfrm>
              <a:off x="4785729" y="945112"/>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2" name="Ovaal 101"/>
            <p:cNvSpPr/>
            <p:nvPr/>
          </p:nvSpPr>
          <p:spPr bwMode="auto">
            <a:xfrm>
              <a:off x="3910860" y="1282020"/>
              <a:ext cx="72844" cy="7284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grpSp>
      <p:grpSp>
        <p:nvGrpSpPr>
          <p:cNvPr id="4" name="Group 64"/>
          <p:cNvGrpSpPr>
            <a:grpSpLocks/>
          </p:cNvGrpSpPr>
          <p:nvPr/>
        </p:nvGrpSpPr>
        <p:grpSpPr bwMode="auto">
          <a:xfrm>
            <a:off x="3003332" y="3014899"/>
            <a:ext cx="3135312" cy="1765300"/>
            <a:chOff x="1995" y="357"/>
            <a:chExt cx="1975" cy="1112"/>
          </a:xfrm>
        </p:grpSpPr>
        <p:sp>
          <p:nvSpPr>
            <p:cNvPr id="18441" name="Oval 36"/>
            <p:cNvSpPr>
              <a:spLocks noChangeArrowheads="1"/>
            </p:cNvSpPr>
            <p:nvPr/>
          </p:nvSpPr>
          <p:spPr bwMode="auto">
            <a:xfrm>
              <a:off x="2059" y="1228"/>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2" name="Oval 37"/>
            <p:cNvSpPr>
              <a:spLocks noChangeArrowheads="1"/>
            </p:cNvSpPr>
            <p:nvPr/>
          </p:nvSpPr>
          <p:spPr bwMode="auto">
            <a:xfrm>
              <a:off x="2303" y="1346"/>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3" name="Oval 38"/>
            <p:cNvSpPr>
              <a:spLocks noChangeArrowheads="1"/>
            </p:cNvSpPr>
            <p:nvPr/>
          </p:nvSpPr>
          <p:spPr bwMode="auto">
            <a:xfrm>
              <a:off x="2588" y="1220"/>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4" name="Oval 39"/>
            <p:cNvSpPr>
              <a:spLocks noChangeArrowheads="1"/>
            </p:cNvSpPr>
            <p:nvPr/>
          </p:nvSpPr>
          <p:spPr bwMode="auto">
            <a:xfrm>
              <a:off x="2300" y="986"/>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5" name="Oval 40"/>
            <p:cNvSpPr>
              <a:spLocks noChangeArrowheads="1"/>
            </p:cNvSpPr>
            <p:nvPr/>
          </p:nvSpPr>
          <p:spPr bwMode="auto">
            <a:xfrm>
              <a:off x="2831" y="1286"/>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6" name="Oval 41"/>
            <p:cNvSpPr>
              <a:spLocks noChangeArrowheads="1"/>
            </p:cNvSpPr>
            <p:nvPr/>
          </p:nvSpPr>
          <p:spPr bwMode="auto">
            <a:xfrm>
              <a:off x="2057" y="689"/>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7" name="Oval 42"/>
            <p:cNvSpPr>
              <a:spLocks noChangeArrowheads="1"/>
            </p:cNvSpPr>
            <p:nvPr/>
          </p:nvSpPr>
          <p:spPr bwMode="auto">
            <a:xfrm>
              <a:off x="2426" y="794"/>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8" name="Oval 43"/>
            <p:cNvSpPr>
              <a:spLocks noChangeArrowheads="1"/>
            </p:cNvSpPr>
            <p:nvPr/>
          </p:nvSpPr>
          <p:spPr bwMode="auto">
            <a:xfrm>
              <a:off x="2534" y="608"/>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49" name="Oval 44"/>
            <p:cNvSpPr>
              <a:spLocks noChangeArrowheads="1"/>
            </p:cNvSpPr>
            <p:nvPr/>
          </p:nvSpPr>
          <p:spPr bwMode="auto">
            <a:xfrm>
              <a:off x="2813" y="1058"/>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0" name="Oval 45"/>
            <p:cNvSpPr>
              <a:spLocks noChangeArrowheads="1"/>
            </p:cNvSpPr>
            <p:nvPr/>
          </p:nvSpPr>
          <p:spPr bwMode="auto">
            <a:xfrm>
              <a:off x="2771" y="824"/>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1" name="Oval 46"/>
            <p:cNvSpPr>
              <a:spLocks noChangeArrowheads="1"/>
            </p:cNvSpPr>
            <p:nvPr/>
          </p:nvSpPr>
          <p:spPr bwMode="auto">
            <a:xfrm>
              <a:off x="2324" y="458"/>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2" name="Oval 47"/>
            <p:cNvSpPr>
              <a:spLocks noChangeArrowheads="1"/>
            </p:cNvSpPr>
            <p:nvPr/>
          </p:nvSpPr>
          <p:spPr bwMode="auto">
            <a:xfrm>
              <a:off x="1995" y="357"/>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3" name="Oval 48"/>
            <p:cNvSpPr>
              <a:spLocks noChangeArrowheads="1"/>
            </p:cNvSpPr>
            <p:nvPr/>
          </p:nvSpPr>
          <p:spPr bwMode="auto">
            <a:xfrm>
              <a:off x="2679" y="402"/>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4" name="Oval 49"/>
            <p:cNvSpPr>
              <a:spLocks noChangeArrowheads="1"/>
            </p:cNvSpPr>
            <p:nvPr/>
          </p:nvSpPr>
          <p:spPr bwMode="auto">
            <a:xfrm>
              <a:off x="2895" y="459"/>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5" name="Oval 50"/>
            <p:cNvSpPr>
              <a:spLocks noChangeArrowheads="1"/>
            </p:cNvSpPr>
            <p:nvPr/>
          </p:nvSpPr>
          <p:spPr bwMode="auto">
            <a:xfrm>
              <a:off x="3184" y="403"/>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6" name="Oval 51"/>
            <p:cNvSpPr>
              <a:spLocks noChangeArrowheads="1"/>
            </p:cNvSpPr>
            <p:nvPr/>
          </p:nvSpPr>
          <p:spPr bwMode="auto">
            <a:xfrm>
              <a:off x="3058" y="640"/>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7" name="Oval 52"/>
            <p:cNvSpPr>
              <a:spLocks noChangeArrowheads="1"/>
            </p:cNvSpPr>
            <p:nvPr/>
          </p:nvSpPr>
          <p:spPr bwMode="auto">
            <a:xfrm>
              <a:off x="3343" y="562"/>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8" name="Oval 53"/>
            <p:cNvSpPr>
              <a:spLocks noChangeArrowheads="1"/>
            </p:cNvSpPr>
            <p:nvPr/>
          </p:nvSpPr>
          <p:spPr bwMode="auto">
            <a:xfrm>
              <a:off x="3631" y="445"/>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59" name="Oval 54"/>
            <p:cNvSpPr>
              <a:spLocks noChangeArrowheads="1"/>
            </p:cNvSpPr>
            <p:nvPr/>
          </p:nvSpPr>
          <p:spPr bwMode="auto">
            <a:xfrm>
              <a:off x="3718" y="664"/>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0" name="Oval 55"/>
            <p:cNvSpPr>
              <a:spLocks noChangeArrowheads="1"/>
            </p:cNvSpPr>
            <p:nvPr/>
          </p:nvSpPr>
          <p:spPr bwMode="auto">
            <a:xfrm>
              <a:off x="3223" y="712"/>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1" name="Oval 56"/>
            <p:cNvSpPr>
              <a:spLocks noChangeArrowheads="1"/>
            </p:cNvSpPr>
            <p:nvPr/>
          </p:nvSpPr>
          <p:spPr bwMode="auto">
            <a:xfrm>
              <a:off x="3508" y="817"/>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2" name="Oval 57"/>
            <p:cNvSpPr>
              <a:spLocks noChangeArrowheads="1"/>
            </p:cNvSpPr>
            <p:nvPr/>
          </p:nvSpPr>
          <p:spPr bwMode="auto">
            <a:xfrm>
              <a:off x="3160" y="964"/>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3" name="Oval 58"/>
            <p:cNvSpPr>
              <a:spLocks noChangeArrowheads="1"/>
            </p:cNvSpPr>
            <p:nvPr/>
          </p:nvSpPr>
          <p:spPr bwMode="auto">
            <a:xfrm>
              <a:off x="3070" y="1231"/>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4" name="Oval 59"/>
            <p:cNvSpPr>
              <a:spLocks noChangeArrowheads="1"/>
            </p:cNvSpPr>
            <p:nvPr/>
          </p:nvSpPr>
          <p:spPr bwMode="auto">
            <a:xfrm>
              <a:off x="3433" y="1207"/>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5" name="Oval 60"/>
            <p:cNvSpPr>
              <a:spLocks noChangeArrowheads="1"/>
            </p:cNvSpPr>
            <p:nvPr/>
          </p:nvSpPr>
          <p:spPr bwMode="auto">
            <a:xfrm>
              <a:off x="3622" y="1078"/>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6" name="Oval 61"/>
            <p:cNvSpPr>
              <a:spLocks noChangeArrowheads="1"/>
            </p:cNvSpPr>
            <p:nvPr/>
          </p:nvSpPr>
          <p:spPr bwMode="auto">
            <a:xfrm>
              <a:off x="3874" y="1081"/>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sp>
          <p:nvSpPr>
            <p:cNvPr id="18467" name="Oval 62"/>
            <p:cNvSpPr>
              <a:spLocks noChangeArrowheads="1"/>
            </p:cNvSpPr>
            <p:nvPr/>
          </p:nvSpPr>
          <p:spPr bwMode="auto">
            <a:xfrm>
              <a:off x="3622" y="1357"/>
              <a:ext cx="96" cy="112"/>
            </a:xfrm>
            <a:prstGeom prst="ellipse">
              <a:avLst/>
            </a:prstGeom>
            <a:noFill/>
            <a:ln w="38100">
              <a:solidFill>
                <a:srgbClr val="00B05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nl-NL"/>
            </a:p>
          </p:txBody>
        </p:sp>
      </p:grpSp>
      <p:sp>
        <p:nvSpPr>
          <p:cNvPr id="6" name="Pijl-links 5"/>
          <p:cNvSpPr/>
          <p:nvPr/>
        </p:nvSpPr>
        <p:spPr bwMode="auto">
          <a:xfrm rot="19767236">
            <a:off x="2309380" y="956958"/>
            <a:ext cx="791737" cy="127794"/>
          </a:xfrm>
          <a:prstGeom prst="lef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5" name="Pijl-links 104"/>
          <p:cNvSpPr/>
          <p:nvPr/>
        </p:nvSpPr>
        <p:spPr bwMode="auto">
          <a:xfrm rot="8667933">
            <a:off x="5912915" y="3064994"/>
            <a:ext cx="1041010" cy="135085"/>
          </a:xfrm>
          <a:prstGeom prst="lef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6" name="Text Box 63"/>
          <p:cNvSpPr txBox="1">
            <a:spLocks noChangeArrowheads="1"/>
          </p:cNvSpPr>
          <p:nvPr/>
        </p:nvSpPr>
        <p:spPr bwMode="auto">
          <a:xfrm>
            <a:off x="1187624" y="570736"/>
            <a:ext cx="359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buNone/>
            </a:pPr>
            <a:r>
              <a:rPr lang="nl-NL" sz="2400">
                <a:solidFill>
                  <a:schemeClr val="bg1"/>
                </a:solidFill>
              </a:rPr>
              <a:t>Actief </a:t>
            </a:r>
            <a:r>
              <a:rPr lang="nl-NL" sz="2400" dirty="0">
                <a:solidFill>
                  <a:schemeClr val="bg1"/>
                </a:solidFill>
              </a:rPr>
              <a:t>Kool</a:t>
            </a:r>
          </a:p>
        </p:txBody>
      </p:sp>
      <p:grpSp>
        <p:nvGrpSpPr>
          <p:cNvPr id="115" name="Groeperen 114"/>
          <p:cNvGrpSpPr/>
          <p:nvPr/>
        </p:nvGrpSpPr>
        <p:grpSpPr>
          <a:xfrm>
            <a:off x="251520" y="141195"/>
            <a:ext cx="936104" cy="1224136"/>
            <a:chOff x="554843" y="4236380"/>
            <a:chExt cx="1246461" cy="1496876"/>
          </a:xfrm>
        </p:grpSpPr>
        <p:sp>
          <p:nvSpPr>
            <p:cNvPr id="116" name="Rechthoek 115"/>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117" name="Tekstvak 116"/>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118" name="Afbeelding 1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Tree>
    <p:extLst>
      <p:ext uri="{BB962C8B-B14F-4D97-AF65-F5344CB8AC3E}">
        <p14:creationId xmlns:p14="http://schemas.microsoft.com/office/powerpoint/2010/main" val="4570395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8313" fill="hold"/>
                                        <p:tgtEl>
                                          <p:spTgt spid="7"/>
                                        </p:tgtEl>
                                      </p:cBhvr>
                                    </p:cmd>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 presetClass="entr" presetSubtype="0" fill="hold" grpId="0" nodeType="withEffect">
                                  <p:stCondLst>
                                    <p:cond delay="2000"/>
                                  </p:stCondLst>
                                  <p:childTnLst>
                                    <p:set>
                                      <p:cBhvr>
                                        <p:cTn id="11" dur="1" fill="hold">
                                          <p:stCondLst>
                                            <p:cond delay="0"/>
                                          </p:stCondLst>
                                        </p:cTn>
                                        <p:tgtEl>
                                          <p:spTgt spid="8259"/>
                                        </p:tgtEl>
                                        <p:attrNameLst>
                                          <p:attrName>style.visibility</p:attrName>
                                        </p:attrNameLst>
                                      </p:cBhvr>
                                      <p:to>
                                        <p:strVal val="visible"/>
                                      </p:to>
                                    </p:set>
                                  </p:childTnLst>
                                </p:cTn>
                              </p:par>
                              <p:par>
                                <p:cTn id="12" presetID="10" presetClass="entr" presetSubtype="0" fill="hold" grpId="0" nodeType="withEffect">
                                  <p:stCondLst>
                                    <p:cond delay="800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par>
                                <p:cTn id="15" presetID="10" presetClass="entr" presetSubtype="0" fill="hold" grpId="0" nodeType="withEffect">
                                  <p:stCondLst>
                                    <p:cond delay="7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accel="50000" decel="50000" fill="hold" nodeType="withEffect">
                                  <p:stCondLst>
                                    <p:cond delay="8000"/>
                                  </p:stCondLst>
                                  <p:childTnLst>
                                    <p:animMotion origin="layout" path="M -3.61111E-6 4.07407E-6 L -3.61111E-6 0.42199 " pathEditMode="relative" rAng="0" ptsTypes="AA">
                                      <p:cBhvr>
                                        <p:cTn id="19" dur="2000" fill="hold"/>
                                        <p:tgtEl>
                                          <p:spTgt spid="3"/>
                                        </p:tgtEl>
                                        <p:attrNameLst>
                                          <p:attrName>ppt_x</p:attrName>
                                          <p:attrName>ppt_y</p:attrName>
                                        </p:attrNameLst>
                                      </p:cBhvr>
                                      <p:rCtr x="0" y="21088"/>
                                    </p:animMotion>
                                  </p:childTnLst>
                                </p:cTn>
                              </p:par>
                              <p:par>
                                <p:cTn id="20" presetID="10" presetClass="exit" presetSubtype="0" fill="hold" grpId="1" nodeType="withEffect">
                                  <p:stCondLst>
                                    <p:cond delay="1000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 presetClass="exit" presetSubtype="0" fill="hold" grpId="1" nodeType="withEffect">
                                  <p:stCondLst>
                                    <p:cond delay="30000"/>
                                  </p:stCondLst>
                                  <p:childTnLst>
                                    <p:set>
                                      <p:cBhvr>
                                        <p:cTn id="24" dur="1" fill="hold">
                                          <p:stCondLst>
                                            <p:cond delay="0"/>
                                          </p:stCondLst>
                                        </p:cTn>
                                        <p:tgtEl>
                                          <p:spTgt spid="8259"/>
                                        </p:tgtEl>
                                        <p:attrNameLst>
                                          <p:attrName>style.visibility</p:attrName>
                                        </p:attrNameLst>
                                      </p:cBhvr>
                                      <p:to>
                                        <p:strVal val="hidden"/>
                                      </p:to>
                                    </p:set>
                                  </p:childTnLst>
                                </p:cTn>
                              </p:par>
                              <p:par>
                                <p:cTn id="25" presetID="9" presetClass="entr" presetSubtype="0" fill="hold" nodeType="withEffect">
                                  <p:stCondLst>
                                    <p:cond delay="1200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0"/>
                                        <p:tgtEl>
                                          <p:spTgt spid="4"/>
                                        </p:tgtEl>
                                      </p:cBhvr>
                                    </p:animEffect>
                                  </p:childTnLst>
                                </p:cTn>
                              </p:par>
                              <p:par>
                                <p:cTn id="28" presetID="9" presetClass="entr" presetSubtype="0" fill="hold" grpId="0" nodeType="withEffect">
                                  <p:stCondLst>
                                    <p:cond delay="15000"/>
                                  </p:stCondLst>
                                  <p:childTnLst>
                                    <p:set>
                                      <p:cBhvr>
                                        <p:cTn id="29" dur="1" fill="hold">
                                          <p:stCondLst>
                                            <p:cond delay="0"/>
                                          </p:stCondLst>
                                        </p:cTn>
                                        <p:tgtEl>
                                          <p:spTgt spid="8257"/>
                                        </p:tgtEl>
                                        <p:attrNameLst>
                                          <p:attrName>style.visibility</p:attrName>
                                        </p:attrNameLst>
                                      </p:cBhvr>
                                      <p:to>
                                        <p:strVal val="visible"/>
                                      </p:to>
                                    </p:set>
                                    <p:animEffect transition="in" filter="dissolve">
                                      <p:cBhvr>
                                        <p:cTn id="30" dur="5000"/>
                                        <p:tgtEl>
                                          <p:spTgt spid="8257"/>
                                        </p:tgtEl>
                                      </p:cBhvr>
                                    </p:animEffect>
                                  </p:childTnLst>
                                </p:cTn>
                              </p:par>
                              <p:par>
                                <p:cTn id="31" presetID="9" presetClass="exit" presetSubtype="0" fill="hold" grpId="0" nodeType="withEffect">
                                  <p:stCondLst>
                                    <p:cond delay="30000"/>
                                  </p:stCondLst>
                                  <p:childTnLst>
                                    <p:animEffect transition="out" filter="dissolve">
                                      <p:cBhvr>
                                        <p:cTn id="32" dur="5000"/>
                                        <p:tgtEl>
                                          <p:spTgt spid="8260"/>
                                        </p:tgtEl>
                                      </p:cBhvr>
                                    </p:animEffect>
                                    <p:set>
                                      <p:cBhvr>
                                        <p:cTn id="33" dur="1" fill="hold">
                                          <p:stCondLst>
                                            <p:cond delay="4999"/>
                                          </p:stCondLst>
                                        </p:cTn>
                                        <p:tgtEl>
                                          <p:spTgt spid="8260"/>
                                        </p:tgtEl>
                                        <p:attrNameLst>
                                          <p:attrName>style.visibility</p:attrName>
                                        </p:attrNameLst>
                                      </p:cBhvr>
                                      <p:to>
                                        <p:strVal val="hidden"/>
                                      </p:to>
                                    </p:set>
                                  </p:childTnLst>
                                </p:cTn>
                              </p:par>
                              <p:par>
                                <p:cTn id="34" presetID="1" presetClass="entr" presetSubtype="0" fill="hold" grpId="0" nodeType="withEffect">
                                  <p:stCondLst>
                                    <p:cond delay="5000"/>
                                  </p:stCondLst>
                                  <p:childTnLst>
                                    <p:set>
                                      <p:cBhvr>
                                        <p:cTn id="35" dur="1" fill="hold">
                                          <p:stCondLst>
                                            <p:cond delay="0"/>
                                          </p:stCondLst>
                                        </p:cTn>
                                        <p:tgtEl>
                                          <p:spTgt spid="8261"/>
                                        </p:tgtEl>
                                        <p:attrNameLst>
                                          <p:attrName>style.visibility</p:attrName>
                                        </p:attrNameLst>
                                      </p:cBhvr>
                                      <p:to>
                                        <p:strVal val="visible"/>
                                      </p:to>
                                    </p:set>
                                  </p:childTnLst>
                                </p:cTn>
                              </p:par>
                              <p:par>
                                <p:cTn id="36" presetID="10" presetClass="entr" presetSubtype="0" fill="hold" nodeType="withEffect">
                                  <p:stCondLst>
                                    <p:cond delay="1500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grpId="0" nodeType="withEffect">
                                  <p:stCondLst>
                                    <p:cond delay="20000"/>
                                  </p:stCondLst>
                                  <p:childTnLst>
                                    <p:set>
                                      <p:cBhvr>
                                        <p:cTn id="40" dur="1" fill="hold">
                                          <p:stCondLst>
                                            <p:cond delay="0"/>
                                          </p:stCondLst>
                                        </p:cTn>
                                        <p:tgtEl>
                                          <p:spTgt spid="105"/>
                                        </p:tgtEl>
                                        <p:attrNameLst>
                                          <p:attrName>style.visibility</p:attrName>
                                        </p:attrNameLst>
                                      </p:cBhvr>
                                      <p:to>
                                        <p:strVal val="visible"/>
                                      </p:to>
                                    </p:set>
                                    <p:animEffect transition="in" filter="fade">
                                      <p:cBhvr>
                                        <p:cTn id="4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7"/>
                </p:tgtEl>
              </p:cMediaNode>
            </p:video>
            <p:seq concurrent="1" nextAc="seek">
              <p:cTn id="43" restart="whenNotActive" fill="hold" evtFilter="cancelBubble" nodeType="interactiveSeq">
                <p:stCondLst>
                  <p:cond evt="onClick" delay="0">
                    <p:tgtEl>
                      <p:spTgt spid="7"/>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7"/>
                                        </p:tgtEl>
                                      </p:cBhvr>
                                    </p:cmd>
                                  </p:childTnLst>
                                </p:cTn>
                              </p:par>
                            </p:childTnLst>
                          </p:cTn>
                        </p:par>
                      </p:childTnLst>
                    </p:cTn>
                  </p:par>
                </p:childTnLst>
              </p:cTn>
              <p:nextCondLst>
                <p:cond evt="onClick" delay="0">
                  <p:tgtEl>
                    <p:spTgt spid="7"/>
                  </p:tgtEl>
                </p:cond>
              </p:nextCondLst>
            </p:seq>
          </p:childTnLst>
        </p:cTn>
      </p:par>
    </p:tnLst>
    <p:bldLst>
      <p:bldP spid="8257" grpId="0" animBg="1"/>
      <p:bldP spid="8259" grpId="0" animBg="1"/>
      <p:bldP spid="8259" grpId="1" animBg="1"/>
      <p:bldP spid="8260" grpId="0" animBg="1"/>
      <p:bldP spid="8261" grpId="0" animBg="1"/>
      <p:bldP spid="66" grpId="0" animBg="1"/>
      <p:bldP spid="6" grpId="0" animBg="1"/>
      <p:bldP spid="6" grpId="1" animBg="1"/>
      <p:bldP spid="10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P 3.4 norit 2-1080p.mp4" descr="PP 3.4 norit 2-1080p.mp4">
            <a:hlinkClick r:id="" action="ppaction://media"/>
            <a:extLst>
              <a:ext uri="{FF2B5EF4-FFF2-40B4-BE49-F238E27FC236}">
                <a16:creationId xmlns:a16="http://schemas.microsoft.com/office/drawing/2014/main" id="{35E86900-8BD3-1345-AD41-A11F02E942F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359"/>
          <a:stretch/>
        </p:blipFill>
        <p:spPr>
          <a:xfrm>
            <a:off x="4781724" y="3838851"/>
            <a:ext cx="4470796" cy="3118541"/>
          </a:xfrm>
          <a:prstGeom prst="rect">
            <a:avLst/>
          </a:prstGeom>
          <a:ln>
            <a:noFill/>
          </a:ln>
          <a:effectLst>
            <a:softEdge rad="112500"/>
          </a:effectLst>
        </p:spPr>
      </p:pic>
      <p:sp>
        <p:nvSpPr>
          <p:cNvPr id="5" name="Vrije vorm 4"/>
          <p:cNvSpPr/>
          <p:nvPr/>
        </p:nvSpPr>
        <p:spPr bwMode="auto">
          <a:xfrm>
            <a:off x="1547399" y="333871"/>
            <a:ext cx="5361600" cy="4750234"/>
          </a:xfrm>
          <a:custGeom>
            <a:avLst/>
            <a:gdLst>
              <a:gd name="connsiteX0" fmla="*/ 2012545 w 4500889"/>
              <a:gd name="connsiteY0" fmla="*/ 1317562 h 3531447"/>
              <a:gd name="connsiteX1" fmla="*/ 1837447 w 4500889"/>
              <a:gd name="connsiteY1" fmla="*/ 1074371 h 3531447"/>
              <a:gd name="connsiteX2" fmla="*/ 1448340 w 4500889"/>
              <a:gd name="connsiteY2" fmla="*/ 1064643 h 3531447"/>
              <a:gd name="connsiteX3" fmla="*/ 1156511 w 4500889"/>
              <a:gd name="connsiteY3" fmla="*/ 1181375 h 3531447"/>
              <a:gd name="connsiteX4" fmla="*/ 835498 w 4500889"/>
              <a:gd name="connsiteY4" fmla="*/ 1132737 h 3531447"/>
              <a:gd name="connsiteX5" fmla="*/ 942502 w 4500889"/>
              <a:gd name="connsiteY5" fmla="*/ 1064643 h 3531447"/>
              <a:gd name="connsiteX6" fmla="*/ 1166238 w 4500889"/>
              <a:gd name="connsiteY6" fmla="*/ 1064643 h 3531447"/>
              <a:gd name="connsiteX7" fmla="*/ 1574800 w 4500889"/>
              <a:gd name="connsiteY7" fmla="*/ 879818 h 3531447"/>
              <a:gd name="connsiteX8" fmla="*/ 2061183 w 4500889"/>
              <a:gd name="connsiteY8" fmla="*/ 967367 h 3531447"/>
              <a:gd name="connsiteX9" fmla="*/ 2168187 w 4500889"/>
              <a:gd name="connsiteY9" fmla="*/ 1220286 h 3531447"/>
              <a:gd name="connsiteX10" fmla="*/ 2255736 w 4500889"/>
              <a:gd name="connsiteY10" fmla="*/ 1278652 h 3531447"/>
              <a:gd name="connsiteX11" fmla="*/ 2362740 w 4500889"/>
              <a:gd name="connsiteY11" fmla="*/ 1064643 h 3531447"/>
              <a:gd name="connsiteX12" fmla="*/ 2294647 w 4500889"/>
              <a:gd name="connsiteY12" fmla="*/ 889545 h 3531447"/>
              <a:gd name="connsiteX13" fmla="*/ 1662349 w 4500889"/>
              <a:gd name="connsiteY13" fmla="*/ 656081 h 3531447"/>
              <a:gd name="connsiteX14" fmla="*/ 1127328 w 4500889"/>
              <a:gd name="connsiteY14" fmla="*/ 442073 h 3531447"/>
              <a:gd name="connsiteX15" fmla="*/ 1185694 w 4500889"/>
              <a:gd name="connsiteY15" fmla="*/ 82150 h 3531447"/>
              <a:gd name="connsiteX16" fmla="*/ 1263515 w 4500889"/>
              <a:gd name="connsiteY16" fmla="*/ 140515 h 3531447"/>
              <a:gd name="connsiteX17" fmla="*/ 1253787 w 4500889"/>
              <a:gd name="connsiteY17" fmla="*/ 393435 h 3531447"/>
              <a:gd name="connsiteX18" fmla="*/ 1574800 w 4500889"/>
              <a:gd name="connsiteY18" fmla="*/ 539350 h 3531447"/>
              <a:gd name="connsiteX19" fmla="*/ 2372468 w 4500889"/>
              <a:gd name="connsiteY19" fmla="*/ 733903 h 3531447"/>
              <a:gd name="connsiteX20" fmla="*/ 2557294 w 4500889"/>
              <a:gd name="connsiteY20" fmla="*/ 1181375 h 3531447"/>
              <a:gd name="connsiteX21" fmla="*/ 2391923 w 4500889"/>
              <a:gd name="connsiteY21" fmla="*/ 1327290 h 3531447"/>
              <a:gd name="connsiteX22" fmla="*/ 2547566 w 4500889"/>
              <a:gd name="connsiteY22" fmla="*/ 1463477 h 3531447"/>
              <a:gd name="connsiteX23" fmla="*/ 2712936 w 4500889"/>
              <a:gd name="connsiteY23" fmla="*/ 1298107 h 3531447"/>
              <a:gd name="connsiteX24" fmla="*/ 2693481 w 4500889"/>
              <a:gd name="connsiteY24" fmla="*/ 870090 h 3531447"/>
              <a:gd name="connsiteX25" fmla="*/ 2703208 w 4500889"/>
              <a:gd name="connsiteY25" fmla="*/ 442073 h 3531447"/>
              <a:gd name="connsiteX26" fmla="*/ 2314102 w 4500889"/>
              <a:gd name="connsiteY26" fmla="*/ 335069 h 3531447"/>
              <a:gd name="connsiteX27" fmla="*/ 2168187 w 4500889"/>
              <a:gd name="connsiteY27" fmla="*/ 52967 h 3531447"/>
              <a:gd name="connsiteX28" fmla="*/ 2362740 w 4500889"/>
              <a:gd name="connsiteY28" fmla="*/ 14056 h 3531447"/>
              <a:gd name="connsiteX29" fmla="*/ 2421106 w 4500889"/>
              <a:gd name="connsiteY29" fmla="*/ 218337 h 3531447"/>
              <a:gd name="connsiteX30" fmla="*/ 2800485 w 4500889"/>
              <a:gd name="connsiteY30" fmla="*/ 315613 h 3531447"/>
              <a:gd name="connsiteX31" fmla="*/ 2829668 w 4500889"/>
              <a:gd name="connsiteY31" fmla="*/ 831179 h 3531447"/>
              <a:gd name="connsiteX32" fmla="*/ 2858851 w 4500889"/>
              <a:gd name="connsiteY32" fmla="*/ 1307835 h 3531447"/>
              <a:gd name="connsiteX33" fmla="*/ 2635115 w 4500889"/>
              <a:gd name="connsiteY33" fmla="*/ 1580209 h 3531447"/>
              <a:gd name="connsiteX34" fmla="*/ 2732391 w 4500889"/>
              <a:gd name="connsiteY34" fmla="*/ 1667758 h 3531447"/>
              <a:gd name="connsiteX35" fmla="*/ 3140953 w 4500889"/>
              <a:gd name="connsiteY35" fmla="*/ 1317562 h 3531447"/>
              <a:gd name="connsiteX36" fmla="*/ 3209047 w 4500889"/>
              <a:gd name="connsiteY36" fmla="*/ 811724 h 3531447"/>
              <a:gd name="connsiteX37" fmla="*/ 3072860 w 4500889"/>
              <a:gd name="connsiteY37" fmla="*/ 510167 h 3531447"/>
              <a:gd name="connsiteX38" fmla="*/ 3267413 w 4500889"/>
              <a:gd name="connsiteY38" fmla="*/ 257247 h 3531447"/>
              <a:gd name="connsiteX39" fmla="*/ 3831617 w 4500889"/>
              <a:gd name="connsiteY39" fmla="*/ 296158 h 3531447"/>
              <a:gd name="connsiteX40" fmla="*/ 3821889 w 4500889"/>
              <a:gd name="connsiteY40" fmla="*/ 451801 h 3531447"/>
              <a:gd name="connsiteX41" fmla="*/ 3384145 w 4500889"/>
              <a:gd name="connsiteY41" fmla="*/ 422618 h 3531447"/>
              <a:gd name="connsiteX42" fmla="*/ 3306323 w 4500889"/>
              <a:gd name="connsiteY42" fmla="*/ 811724 h 3531447"/>
              <a:gd name="connsiteX43" fmla="*/ 3335506 w 4500889"/>
              <a:gd name="connsiteY43" fmla="*/ 1191103 h 3531447"/>
              <a:gd name="connsiteX44" fmla="*/ 3111770 w 4500889"/>
              <a:gd name="connsiteY44" fmla="*/ 1638575 h 3531447"/>
              <a:gd name="connsiteX45" fmla="*/ 2732391 w 4500889"/>
              <a:gd name="connsiteY45" fmla="*/ 1852584 h 3531447"/>
              <a:gd name="connsiteX46" fmla="*/ 2771302 w 4500889"/>
              <a:gd name="connsiteY46" fmla="*/ 2027681 h 3531447"/>
              <a:gd name="connsiteX47" fmla="*/ 3267413 w 4500889"/>
              <a:gd name="connsiteY47" fmla="*/ 1803945 h 3531447"/>
              <a:gd name="connsiteX48" fmla="*/ 3646791 w 4500889"/>
              <a:gd name="connsiteY48" fmla="*/ 1132737 h 3531447"/>
              <a:gd name="connsiteX49" fmla="*/ 3578698 w 4500889"/>
              <a:gd name="connsiteY49" fmla="*/ 831179 h 3531447"/>
              <a:gd name="connsiteX50" fmla="*/ 3782979 w 4500889"/>
              <a:gd name="connsiteY50" fmla="*/ 656081 h 3531447"/>
              <a:gd name="connsiteX51" fmla="*/ 4386094 w 4500889"/>
              <a:gd name="connsiteY51" fmla="*/ 986822 h 3531447"/>
              <a:gd name="connsiteX52" fmla="*/ 4249906 w 4500889"/>
              <a:gd name="connsiteY52" fmla="*/ 1054915 h 3531447"/>
              <a:gd name="connsiteX53" fmla="*/ 3812162 w 4500889"/>
              <a:gd name="connsiteY53" fmla="*/ 889545 h 3531447"/>
              <a:gd name="connsiteX54" fmla="*/ 3802434 w 4500889"/>
              <a:gd name="connsiteY54" fmla="*/ 1113281 h 3531447"/>
              <a:gd name="connsiteX55" fmla="*/ 3714885 w 4500889"/>
              <a:gd name="connsiteY55" fmla="*/ 1560754 h 3531447"/>
              <a:gd name="connsiteX56" fmla="*/ 3267413 w 4500889"/>
              <a:gd name="connsiteY56" fmla="*/ 1998498 h 3531447"/>
              <a:gd name="connsiteX57" fmla="*/ 2683753 w 4500889"/>
              <a:gd name="connsiteY57" fmla="*/ 2183324 h 3531447"/>
              <a:gd name="connsiteX58" fmla="*/ 2712936 w 4500889"/>
              <a:gd name="connsiteY58" fmla="*/ 2358422 h 3531447"/>
              <a:gd name="connsiteX59" fmla="*/ 3539787 w 4500889"/>
              <a:gd name="connsiteY59" fmla="*/ 2222235 h 3531447"/>
              <a:gd name="connsiteX60" fmla="*/ 4142902 w 4500889"/>
              <a:gd name="connsiteY60" fmla="*/ 2193052 h 3531447"/>
              <a:gd name="connsiteX61" fmla="*/ 4288817 w 4500889"/>
              <a:gd name="connsiteY61" fmla="*/ 1765035 h 3531447"/>
              <a:gd name="connsiteX62" fmla="*/ 3967804 w 4500889"/>
              <a:gd name="connsiteY62" fmla="*/ 1356473 h 3531447"/>
              <a:gd name="connsiteX63" fmla="*/ 4210996 w 4500889"/>
              <a:gd name="connsiteY63" fmla="*/ 1327290 h 3531447"/>
              <a:gd name="connsiteX64" fmla="*/ 4376366 w 4500889"/>
              <a:gd name="connsiteY64" fmla="*/ 1580209 h 3531447"/>
              <a:gd name="connsiteX65" fmla="*/ 4483370 w 4500889"/>
              <a:gd name="connsiteY65" fmla="*/ 1930405 h 3531447"/>
              <a:gd name="connsiteX66" fmla="*/ 3996987 w 4500889"/>
              <a:gd name="connsiteY66" fmla="*/ 2475154 h 3531447"/>
              <a:gd name="connsiteX67" fmla="*/ 2946400 w 4500889"/>
              <a:gd name="connsiteY67" fmla="*/ 2475154 h 3531447"/>
              <a:gd name="connsiteX68" fmla="*/ 2557294 w 4500889"/>
              <a:gd name="connsiteY68" fmla="*/ 2484881 h 3531447"/>
              <a:gd name="connsiteX69" fmla="*/ 2664298 w 4500889"/>
              <a:gd name="connsiteY69" fmla="*/ 2669707 h 3531447"/>
              <a:gd name="connsiteX70" fmla="*/ 3568970 w 4500889"/>
              <a:gd name="connsiteY70" fmla="*/ 2786439 h 3531447"/>
              <a:gd name="connsiteX71" fmla="*/ 4074808 w 4500889"/>
              <a:gd name="connsiteY71" fmla="*/ 3000447 h 3531447"/>
              <a:gd name="connsiteX72" fmla="*/ 3802434 w 4500889"/>
              <a:gd name="connsiteY72" fmla="*/ 3087996 h 3531447"/>
              <a:gd name="connsiteX73" fmla="*/ 2596204 w 4500889"/>
              <a:gd name="connsiteY73" fmla="*/ 2893443 h 3531447"/>
              <a:gd name="connsiteX74" fmla="*/ 2323830 w 4500889"/>
              <a:gd name="connsiteY74" fmla="*/ 2562703 h 3531447"/>
              <a:gd name="connsiteX75" fmla="*/ 2129277 w 4500889"/>
              <a:gd name="connsiteY75" fmla="*/ 3078269 h 3531447"/>
              <a:gd name="connsiteX76" fmla="*/ 2732391 w 4500889"/>
              <a:gd name="connsiteY76" fmla="*/ 3418737 h 3531447"/>
              <a:gd name="connsiteX77" fmla="*/ 2401651 w 4500889"/>
              <a:gd name="connsiteY77" fmla="*/ 3525741 h 3531447"/>
              <a:gd name="connsiteX78" fmla="*/ 1924996 w 4500889"/>
              <a:gd name="connsiteY78" fmla="*/ 3272822 h 3531447"/>
              <a:gd name="connsiteX79" fmla="*/ 1973634 w 4500889"/>
              <a:gd name="connsiteY79" fmla="*/ 2552975 h 3531447"/>
              <a:gd name="connsiteX80" fmla="*/ 2080638 w 4500889"/>
              <a:gd name="connsiteY80" fmla="*/ 2445971 h 3531447"/>
              <a:gd name="connsiteX81" fmla="*/ 1983362 w 4500889"/>
              <a:gd name="connsiteY81" fmla="*/ 2241690 h 3531447"/>
              <a:gd name="connsiteX82" fmla="*/ 1798536 w 4500889"/>
              <a:gd name="connsiteY82" fmla="*/ 2650252 h 3531447"/>
              <a:gd name="connsiteX83" fmla="*/ 1555345 w 4500889"/>
              <a:gd name="connsiteY83" fmla="*/ 3409009 h 3531447"/>
              <a:gd name="connsiteX84" fmla="*/ 1282970 w 4500889"/>
              <a:gd name="connsiteY84" fmla="*/ 3409009 h 3531447"/>
              <a:gd name="connsiteX85" fmla="*/ 718766 w 4500889"/>
              <a:gd name="connsiteY85" fmla="*/ 3185273 h 3531447"/>
              <a:gd name="connsiteX86" fmla="*/ 835498 w 4500889"/>
              <a:gd name="connsiteY86" fmla="*/ 2942081 h 3531447"/>
              <a:gd name="connsiteX87" fmla="*/ 1448340 w 4500889"/>
              <a:gd name="connsiteY87" fmla="*/ 2980992 h 3531447"/>
              <a:gd name="connsiteX88" fmla="*/ 1701260 w 4500889"/>
              <a:gd name="connsiteY88" fmla="*/ 2212507 h 3531447"/>
              <a:gd name="connsiteX89" fmla="*/ 2012545 w 4500889"/>
              <a:gd name="connsiteY89" fmla="*/ 2047137 h 3531447"/>
              <a:gd name="connsiteX90" fmla="*/ 2051455 w 4500889"/>
              <a:gd name="connsiteY90" fmla="*/ 1774762 h 3531447"/>
              <a:gd name="connsiteX91" fmla="*/ 1594255 w 4500889"/>
              <a:gd name="connsiteY91" fmla="*/ 1910950 h 3531447"/>
              <a:gd name="connsiteX92" fmla="*/ 1351064 w 4500889"/>
              <a:gd name="connsiteY92" fmla="*/ 2484881 h 3531447"/>
              <a:gd name="connsiteX93" fmla="*/ 621489 w 4500889"/>
              <a:gd name="connsiteY93" fmla="*/ 2669707 h 3531447"/>
              <a:gd name="connsiteX94" fmla="*/ 86468 w 4500889"/>
              <a:gd name="connsiteY94" fmla="*/ 2484881 h 3531447"/>
              <a:gd name="connsiteX95" fmla="*/ 115651 w 4500889"/>
              <a:gd name="connsiteY95" fmla="*/ 2202779 h 3531447"/>
              <a:gd name="connsiteX96" fmla="*/ 417208 w 4500889"/>
              <a:gd name="connsiteY96" fmla="*/ 2436243 h 3531447"/>
              <a:gd name="connsiteX97" fmla="*/ 1010596 w 4500889"/>
              <a:gd name="connsiteY97" fmla="*/ 2368150 h 3531447"/>
              <a:gd name="connsiteX98" fmla="*/ 1253787 w 4500889"/>
              <a:gd name="connsiteY98" fmla="*/ 2027681 h 3531447"/>
              <a:gd name="connsiteX99" fmla="*/ 1701260 w 4500889"/>
              <a:gd name="connsiteY99" fmla="*/ 1648303 h 3531447"/>
              <a:gd name="connsiteX100" fmla="*/ 2080638 w 4500889"/>
              <a:gd name="connsiteY100" fmla="*/ 1648303 h 3531447"/>
              <a:gd name="connsiteX101" fmla="*/ 2080638 w 4500889"/>
              <a:gd name="connsiteY101" fmla="*/ 1502388 h 3531447"/>
              <a:gd name="connsiteX102" fmla="*/ 1351064 w 4500889"/>
              <a:gd name="connsiteY102" fmla="*/ 1502388 h 3531447"/>
              <a:gd name="connsiteX103" fmla="*/ 767404 w 4500889"/>
              <a:gd name="connsiteY103" fmla="*/ 1930405 h 3531447"/>
              <a:gd name="connsiteX104" fmla="*/ 57285 w 4500889"/>
              <a:gd name="connsiteY104" fmla="*/ 1803945 h 3531447"/>
              <a:gd name="connsiteX105" fmla="*/ 76740 w 4500889"/>
              <a:gd name="connsiteY105" fmla="*/ 1502388 h 3531447"/>
              <a:gd name="connsiteX106" fmla="*/ 349115 w 4500889"/>
              <a:gd name="connsiteY106" fmla="*/ 1696941 h 3531447"/>
              <a:gd name="connsiteX107" fmla="*/ 1166238 w 4500889"/>
              <a:gd name="connsiteY107" fmla="*/ 1453750 h 3531447"/>
              <a:gd name="connsiteX108" fmla="*/ 1496979 w 4500889"/>
              <a:gd name="connsiteY108" fmla="*/ 1249469 h 3531447"/>
              <a:gd name="connsiteX109" fmla="*/ 1973634 w 4500889"/>
              <a:gd name="connsiteY109" fmla="*/ 1375928 h 3531447"/>
              <a:gd name="connsiteX110" fmla="*/ 2012545 w 4500889"/>
              <a:gd name="connsiteY110" fmla="*/ 1317562 h 3531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4500889" h="3531447">
                <a:moveTo>
                  <a:pt x="2012545" y="1317562"/>
                </a:moveTo>
                <a:cubicBezTo>
                  <a:pt x="1989847" y="1267302"/>
                  <a:pt x="1931481" y="1116524"/>
                  <a:pt x="1837447" y="1074371"/>
                </a:cubicBezTo>
                <a:cubicBezTo>
                  <a:pt x="1743413" y="1032218"/>
                  <a:pt x="1561829" y="1046809"/>
                  <a:pt x="1448340" y="1064643"/>
                </a:cubicBezTo>
                <a:cubicBezTo>
                  <a:pt x="1334851" y="1082477"/>
                  <a:pt x="1258651" y="1170026"/>
                  <a:pt x="1156511" y="1181375"/>
                </a:cubicBezTo>
                <a:cubicBezTo>
                  <a:pt x="1054371" y="1192724"/>
                  <a:pt x="871166" y="1152192"/>
                  <a:pt x="835498" y="1132737"/>
                </a:cubicBezTo>
                <a:cubicBezTo>
                  <a:pt x="799830" y="1113282"/>
                  <a:pt x="887379" y="1075992"/>
                  <a:pt x="942502" y="1064643"/>
                </a:cubicBezTo>
                <a:cubicBezTo>
                  <a:pt x="997625" y="1053294"/>
                  <a:pt x="1060855" y="1095447"/>
                  <a:pt x="1166238" y="1064643"/>
                </a:cubicBezTo>
                <a:cubicBezTo>
                  <a:pt x="1271621" y="1033839"/>
                  <a:pt x="1425643" y="896031"/>
                  <a:pt x="1574800" y="879818"/>
                </a:cubicBezTo>
                <a:cubicBezTo>
                  <a:pt x="1723957" y="863605"/>
                  <a:pt x="1962285" y="910622"/>
                  <a:pt x="2061183" y="967367"/>
                </a:cubicBezTo>
                <a:cubicBezTo>
                  <a:pt x="2160081" y="1024112"/>
                  <a:pt x="2135762" y="1168405"/>
                  <a:pt x="2168187" y="1220286"/>
                </a:cubicBezTo>
                <a:cubicBezTo>
                  <a:pt x="2200613" y="1272167"/>
                  <a:pt x="2223311" y="1304592"/>
                  <a:pt x="2255736" y="1278652"/>
                </a:cubicBezTo>
                <a:cubicBezTo>
                  <a:pt x="2288161" y="1252712"/>
                  <a:pt x="2356255" y="1129494"/>
                  <a:pt x="2362740" y="1064643"/>
                </a:cubicBezTo>
                <a:cubicBezTo>
                  <a:pt x="2369225" y="999792"/>
                  <a:pt x="2411379" y="957639"/>
                  <a:pt x="2294647" y="889545"/>
                </a:cubicBezTo>
                <a:cubicBezTo>
                  <a:pt x="2177915" y="821451"/>
                  <a:pt x="1856902" y="730660"/>
                  <a:pt x="1662349" y="656081"/>
                </a:cubicBezTo>
                <a:cubicBezTo>
                  <a:pt x="1467796" y="581502"/>
                  <a:pt x="1206770" y="537728"/>
                  <a:pt x="1127328" y="442073"/>
                </a:cubicBezTo>
                <a:cubicBezTo>
                  <a:pt x="1047886" y="346418"/>
                  <a:pt x="1162996" y="132410"/>
                  <a:pt x="1185694" y="82150"/>
                </a:cubicBezTo>
                <a:cubicBezTo>
                  <a:pt x="1208392" y="31890"/>
                  <a:pt x="1252166" y="88634"/>
                  <a:pt x="1263515" y="140515"/>
                </a:cubicBezTo>
                <a:cubicBezTo>
                  <a:pt x="1274864" y="192396"/>
                  <a:pt x="1201906" y="326962"/>
                  <a:pt x="1253787" y="393435"/>
                </a:cubicBezTo>
                <a:cubicBezTo>
                  <a:pt x="1305668" y="459908"/>
                  <a:pt x="1388353" y="482605"/>
                  <a:pt x="1574800" y="539350"/>
                </a:cubicBezTo>
                <a:cubicBezTo>
                  <a:pt x="1761247" y="596095"/>
                  <a:pt x="2208719" y="626899"/>
                  <a:pt x="2372468" y="733903"/>
                </a:cubicBezTo>
                <a:cubicBezTo>
                  <a:pt x="2536217" y="840907"/>
                  <a:pt x="2554052" y="1082477"/>
                  <a:pt x="2557294" y="1181375"/>
                </a:cubicBezTo>
                <a:cubicBezTo>
                  <a:pt x="2560536" y="1280273"/>
                  <a:pt x="2393544" y="1280273"/>
                  <a:pt x="2391923" y="1327290"/>
                </a:cubicBezTo>
                <a:cubicBezTo>
                  <a:pt x="2390302" y="1374307"/>
                  <a:pt x="2494064" y="1468341"/>
                  <a:pt x="2547566" y="1463477"/>
                </a:cubicBezTo>
                <a:cubicBezTo>
                  <a:pt x="2601068" y="1458613"/>
                  <a:pt x="2688617" y="1397005"/>
                  <a:pt x="2712936" y="1298107"/>
                </a:cubicBezTo>
                <a:cubicBezTo>
                  <a:pt x="2737255" y="1199209"/>
                  <a:pt x="2695102" y="1012762"/>
                  <a:pt x="2693481" y="870090"/>
                </a:cubicBezTo>
                <a:cubicBezTo>
                  <a:pt x="2691860" y="727418"/>
                  <a:pt x="2766438" y="531243"/>
                  <a:pt x="2703208" y="442073"/>
                </a:cubicBezTo>
                <a:cubicBezTo>
                  <a:pt x="2639978" y="352903"/>
                  <a:pt x="2403272" y="399920"/>
                  <a:pt x="2314102" y="335069"/>
                </a:cubicBezTo>
                <a:cubicBezTo>
                  <a:pt x="2224932" y="270218"/>
                  <a:pt x="2160081" y="106469"/>
                  <a:pt x="2168187" y="52967"/>
                </a:cubicBezTo>
                <a:cubicBezTo>
                  <a:pt x="2176293" y="-535"/>
                  <a:pt x="2320587" y="-13506"/>
                  <a:pt x="2362740" y="14056"/>
                </a:cubicBezTo>
                <a:cubicBezTo>
                  <a:pt x="2404893" y="41618"/>
                  <a:pt x="2348149" y="168077"/>
                  <a:pt x="2421106" y="218337"/>
                </a:cubicBezTo>
                <a:cubicBezTo>
                  <a:pt x="2494064" y="268596"/>
                  <a:pt x="2732391" y="213473"/>
                  <a:pt x="2800485" y="315613"/>
                </a:cubicBezTo>
                <a:cubicBezTo>
                  <a:pt x="2868579" y="417753"/>
                  <a:pt x="2819940" y="665809"/>
                  <a:pt x="2829668" y="831179"/>
                </a:cubicBezTo>
                <a:cubicBezTo>
                  <a:pt x="2839396" y="996549"/>
                  <a:pt x="2891277" y="1182997"/>
                  <a:pt x="2858851" y="1307835"/>
                </a:cubicBezTo>
                <a:cubicBezTo>
                  <a:pt x="2826426" y="1432673"/>
                  <a:pt x="2656192" y="1520222"/>
                  <a:pt x="2635115" y="1580209"/>
                </a:cubicBezTo>
                <a:cubicBezTo>
                  <a:pt x="2614038" y="1640196"/>
                  <a:pt x="2648085" y="1711532"/>
                  <a:pt x="2732391" y="1667758"/>
                </a:cubicBezTo>
                <a:cubicBezTo>
                  <a:pt x="2816697" y="1623984"/>
                  <a:pt x="3061510" y="1460234"/>
                  <a:pt x="3140953" y="1317562"/>
                </a:cubicBezTo>
                <a:cubicBezTo>
                  <a:pt x="3220396" y="1174890"/>
                  <a:pt x="3220396" y="946290"/>
                  <a:pt x="3209047" y="811724"/>
                </a:cubicBezTo>
                <a:cubicBezTo>
                  <a:pt x="3197698" y="677158"/>
                  <a:pt x="3063132" y="602580"/>
                  <a:pt x="3072860" y="510167"/>
                </a:cubicBezTo>
                <a:cubicBezTo>
                  <a:pt x="3082588" y="417754"/>
                  <a:pt x="3140954" y="292915"/>
                  <a:pt x="3267413" y="257247"/>
                </a:cubicBezTo>
                <a:cubicBezTo>
                  <a:pt x="3393873" y="221579"/>
                  <a:pt x="3739204" y="263732"/>
                  <a:pt x="3831617" y="296158"/>
                </a:cubicBezTo>
                <a:cubicBezTo>
                  <a:pt x="3924030" y="328584"/>
                  <a:pt x="3896468" y="430724"/>
                  <a:pt x="3821889" y="451801"/>
                </a:cubicBezTo>
                <a:cubicBezTo>
                  <a:pt x="3747310" y="472878"/>
                  <a:pt x="3470072" y="362631"/>
                  <a:pt x="3384145" y="422618"/>
                </a:cubicBezTo>
                <a:cubicBezTo>
                  <a:pt x="3298218" y="482605"/>
                  <a:pt x="3314429" y="683643"/>
                  <a:pt x="3306323" y="811724"/>
                </a:cubicBezTo>
                <a:cubicBezTo>
                  <a:pt x="3298217" y="939805"/>
                  <a:pt x="3367932" y="1053294"/>
                  <a:pt x="3335506" y="1191103"/>
                </a:cubicBezTo>
                <a:cubicBezTo>
                  <a:pt x="3303081" y="1328912"/>
                  <a:pt x="3212289" y="1528328"/>
                  <a:pt x="3111770" y="1638575"/>
                </a:cubicBezTo>
                <a:cubicBezTo>
                  <a:pt x="3011251" y="1748822"/>
                  <a:pt x="2789136" y="1787733"/>
                  <a:pt x="2732391" y="1852584"/>
                </a:cubicBezTo>
                <a:cubicBezTo>
                  <a:pt x="2675646" y="1917435"/>
                  <a:pt x="2682132" y="2035788"/>
                  <a:pt x="2771302" y="2027681"/>
                </a:cubicBezTo>
                <a:cubicBezTo>
                  <a:pt x="2860472" y="2019575"/>
                  <a:pt x="3121498" y="1953102"/>
                  <a:pt x="3267413" y="1803945"/>
                </a:cubicBezTo>
                <a:cubicBezTo>
                  <a:pt x="3413328" y="1654788"/>
                  <a:pt x="3594910" y="1294865"/>
                  <a:pt x="3646791" y="1132737"/>
                </a:cubicBezTo>
                <a:cubicBezTo>
                  <a:pt x="3698672" y="970609"/>
                  <a:pt x="3556000" y="910622"/>
                  <a:pt x="3578698" y="831179"/>
                </a:cubicBezTo>
                <a:cubicBezTo>
                  <a:pt x="3601396" y="751736"/>
                  <a:pt x="3648413" y="630140"/>
                  <a:pt x="3782979" y="656081"/>
                </a:cubicBezTo>
                <a:cubicBezTo>
                  <a:pt x="3917545" y="682022"/>
                  <a:pt x="4308273" y="920350"/>
                  <a:pt x="4386094" y="986822"/>
                </a:cubicBezTo>
                <a:cubicBezTo>
                  <a:pt x="4463915" y="1053294"/>
                  <a:pt x="4345561" y="1071128"/>
                  <a:pt x="4249906" y="1054915"/>
                </a:cubicBezTo>
                <a:cubicBezTo>
                  <a:pt x="4154251" y="1038702"/>
                  <a:pt x="3886741" y="879817"/>
                  <a:pt x="3812162" y="889545"/>
                </a:cubicBezTo>
                <a:cubicBezTo>
                  <a:pt x="3737583" y="899273"/>
                  <a:pt x="3818647" y="1001413"/>
                  <a:pt x="3802434" y="1113281"/>
                </a:cubicBezTo>
                <a:cubicBezTo>
                  <a:pt x="3786221" y="1225149"/>
                  <a:pt x="3804055" y="1413218"/>
                  <a:pt x="3714885" y="1560754"/>
                </a:cubicBezTo>
                <a:cubicBezTo>
                  <a:pt x="3625715" y="1708290"/>
                  <a:pt x="3439268" y="1894736"/>
                  <a:pt x="3267413" y="1998498"/>
                </a:cubicBezTo>
                <a:cubicBezTo>
                  <a:pt x="3095558" y="2102260"/>
                  <a:pt x="2776166" y="2123337"/>
                  <a:pt x="2683753" y="2183324"/>
                </a:cubicBezTo>
                <a:cubicBezTo>
                  <a:pt x="2591340" y="2243311"/>
                  <a:pt x="2570264" y="2351937"/>
                  <a:pt x="2712936" y="2358422"/>
                </a:cubicBezTo>
                <a:cubicBezTo>
                  <a:pt x="2855608" y="2364907"/>
                  <a:pt x="3301459" y="2249797"/>
                  <a:pt x="3539787" y="2222235"/>
                </a:cubicBezTo>
                <a:cubicBezTo>
                  <a:pt x="3778115" y="2194673"/>
                  <a:pt x="4018064" y="2269252"/>
                  <a:pt x="4142902" y="2193052"/>
                </a:cubicBezTo>
                <a:cubicBezTo>
                  <a:pt x="4267740" y="2116852"/>
                  <a:pt x="4318000" y="1904465"/>
                  <a:pt x="4288817" y="1765035"/>
                </a:cubicBezTo>
                <a:cubicBezTo>
                  <a:pt x="4259634" y="1625605"/>
                  <a:pt x="3980774" y="1429431"/>
                  <a:pt x="3967804" y="1356473"/>
                </a:cubicBezTo>
                <a:cubicBezTo>
                  <a:pt x="3954834" y="1283515"/>
                  <a:pt x="4142902" y="1290001"/>
                  <a:pt x="4210996" y="1327290"/>
                </a:cubicBezTo>
                <a:cubicBezTo>
                  <a:pt x="4279090" y="1364579"/>
                  <a:pt x="4330970" y="1479690"/>
                  <a:pt x="4376366" y="1580209"/>
                </a:cubicBezTo>
                <a:cubicBezTo>
                  <a:pt x="4421762" y="1680728"/>
                  <a:pt x="4546600" y="1781248"/>
                  <a:pt x="4483370" y="1930405"/>
                </a:cubicBezTo>
                <a:cubicBezTo>
                  <a:pt x="4420140" y="2079562"/>
                  <a:pt x="4253149" y="2384363"/>
                  <a:pt x="3996987" y="2475154"/>
                </a:cubicBezTo>
                <a:cubicBezTo>
                  <a:pt x="3740825" y="2565945"/>
                  <a:pt x="3186349" y="2473533"/>
                  <a:pt x="2946400" y="2475154"/>
                </a:cubicBezTo>
                <a:cubicBezTo>
                  <a:pt x="2706451" y="2476775"/>
                  <a:pt x="2604311" y="2452456"/>
                  <a:pt x="2557294" y="2484881"/>
                </a:cubicBezTo>
                <a:cubicBezTo>
                  <a:pt x="2510277" y="2517306"/>
                  <a:pt x="2495685" y="2619447"/>
                  <a:pt x="2664298" y="2669707"/>
                </a:cubicBezTo>
                <a:cubicBezTo>
                  <a:pt x="2832911" y="2719967"/>
                  <a:pt x="3333885" y="2731316"/>
                  <a:pt x="3568970" y="2786439"/>
                </a:cubicBezTo>
                <a:cubicBezTo>
                  <a:pt x="3804055" y="2841562"/>
                  <a:pt x="4035897" y="2950188"/>
                  <a:pt x="4074808" y="3000447"/>
                </a:cubicBezTo>
                <a:cubicBezTo>
                  <a:pt x="4113719" y="3050706"/>
                  <a:pt x="4048868" y="3105830"/>
                  <a:pt x="3802434" y="3087996"/>
                </a:cubicBezTo>
                <a:cubicBezTo>
                  <a:pt x="3556000" y="3070162"/>
                  <a:pt x="2842638" y="2980992"/>
                  <a:pt x="2596204" y="2893443"/>
                </a:cubicBezTo>
                <a:cubicBezTo>
                  <a:pt x="2349770" y="2805894"/>
                  <a:pt x="2401651" y="2531899"/>
                  <a:pt x="2323830" y="2562703"/>
                </a:cubicBezTo>
                <a:cubicBezTo>
                  <a:pt x="2246009" y="2593507"/>
                  <a:pt x="2061184" y="2935597"/>
                  <a:pt x="2129277" y="3078269"/>
                </a:cubicBezTo>
                <a:cubicBezTo>
                  <a:pt x="2197370" y="3220941"/>
                  <a:pt x="2686995" y="3344158"/>
                  <a:pt x="2732391" y="3418737"/>
                </a:cubicBezTo>
                <a:cubicBezTo>
                  <a:pt x="2777787" y="3493316"/>
                  <a:pt x="2536217" y="3550060"/>
                  <a:pt x="2401651" y="3525741"/>
                </a:cubicBezTo>
                <a:cubicBezTo>
                  <a:pt x="2267085" y="3501422"/>
                  <a:pt x="1996332" y="3434950"/>
                  <a:pt x="1924996" y="3272822"/>
                </a:cubicBezTo>
                <a:cubicBezTo>
                  <a:pt x="1853660" y="3110694"/>
                  <a:pt x="1947694" y="2690783"/>
                  <a:pt x="1973634" y="2552975"/>
                </a:cubicBezTo>
                <a:cubicBezTo>
                  <a:pt x="1999574" y="2415167"/>
                  <a:pt x="2079017" y="2497852"/>
                  <a:pt x="2080638" y="2445971"/>
                </a:cubicBezTo>
                <a:cubicBezTo>
                  <a:pt x="2082259" y="2394090"/>
                  <a:pt x="2030379" y="2207643"/>
                  <a:pt x="1983362" y="2241690"/>
                </a:cubicBezTo>
                <a:cubicBezTo>
                  <a:pt x="1936345" y="2275737"/>
                  <a:pt x="1869872" y="2455699"/>
                  <a:pt x="1798536" y="2650252"/>
                </a:cubicBezTo>
                <a:cubicBezTo>
                  <a:pt x="1727200" y="2844805"/>
                  <a:pt x="1641273" y="3282550"/>
                  <a:pt x="1555345" y="3409009"/>
                </a:cubicBezTo>
                <a:cubicBezTo>
                  <a:pt x="1469417" y="3535469"/>
                  <a:pt x="1422400" y="3446298"/>
                  <a:pt x="1282970" y="3409009"/>
                </a:cubicBezTo>
                <a:cubicBezTo>
                  <a:pt x="1143540" y="3371720"/>
                  <a:pt x="793345" y="3263094"/>
                  <a:pt x="718766" y="3185273"/>
                </a:cubicBezTo>
                <a:cubicBezTo>
                  <a:pt x="644187" y="3107452"/>
                  <a:pt x="713902" y="2976128"/>
                  <a:pt x="835498" y="2942081"/>
                </a:cubicBezTo>
                <a:cubicBezTo>
                  <a:pt x="957094" y="2908034"/>
                  <a:pt x="1304046" y="3102588"/>
                  <a:pt x="1448340" y="2980992"/>
                </a:cubicBezTo>
                <a:cubicBezTo>
                  <a:pt x="1592634" y="2859396"/>
                  <a:pt x="1607226" y="2368150"/>
                  <a:pt x="1701260" y="2212507"/>
                </a:cubicBezTo>
                <a:cubicBezTo>
                  <a:pt x="1795294" y="2056865"/>
                  <a:pt x="1954179" y="2120095"/>
                  <a:pt x="2012545" y="2047137"/>
                </a:cubicBezTo>
                <a:cubicBezTo>
                  <a:pt x="2070911" y="1974180"/>
                  <a:pt x="2121170" y="1797460"/>
                  <a:pt x="2051455" y="1774762"/>
                </a:cubicBezTo>
                <a:cubicBezTo>
                  <a:pt x="1981740" y="1752064"/>
                  <a:pt x="1710987" y="1792597"/>
                  <a:pt x="1594255" y="1910950"/>
                </a:cubicBezTo>
                <a:cubicBezTo>
                  <a:pt x="1477523" y="2029303"/>
                  <a:pt x="1513192" y="2358422"/>
                  <a:pt x="1351064" y="2484881"/>
                </a:cubicBezTo>
                <a:cubicBezTo>
                  <a:pt x="1188936" y="2611340"/>
                  <a:pt x="832255" y="2669707"/>
                  <a:pt x="621489" y="2669707"/>
                </a:cubicBezTo>
                <a:cubicBezTo>
                  <a:pt x="410723" y="2669707"/>
                  <a:pt x="170774" y="2562702"/>
                  <a:pt x="86468" y="2484881"/>
                </a:cubicBezTo>
                <a:cubicBezTo>
                  <a:pt x="2162" y="2407060"/>
                  <a:pt x="60528" y="2210885"/>
                  <a:pt x="115651" y="2202779"/>
                </a:cubicBezTo>
                <a:cubicBezTo>
                  <a:pt x="170774" y="2194673"/>
                  <a:pt x="268051" y="2408681"/>
                  <a:pt x="417208" y="2436243"/>
                </a:cubicBezTo>
                <a:cubicBezTo>
                  <a:pt x="566365" y="2463805"/>
                  <a:pt x="871166" y="2436244"/>
                  <a:pt x="1010596" y="2368150"/>
                </a:cubicBezTo>
                <a:cubicBezTo>
                  <a:pt x="1150026" y="2300056"/>
                  <a:pt x="1138676" y="2147655"/>
                  <a:pt x="1253787" y="2027681"/>
                </a:cubicBezTo>
                <a:cubicBezTo>
                  <a:pt x="1368898" y="1907707"/>
                  <a:pt x="1563452" y="1711533"/>
                  <a:pt x="1701260" y="1648303"/>
                </a:cubicBezTo>
                <a:cubicBezTo>
                  <a:pt x="1839068" y="1585073"/>
                  <a:pt x="2017408" y="1672622"/>
                  <a:pt x="2080638" y="1648303"/>
                </a:cubicBezTo>
                <a:cubicBezTo>
                  <a:pt x="2143868" y="1623984"/>
                  <a:pt x="2202234" y="1526707"/>
                  <a:pt x="2080638" y="1502388"/>
                </a:cubicBezTo>
                <a:cubicBezTo>
                  <a:pt x="1959042" y="1478069"/>
                  <a:pt x="1569936" y="1431052"/>
                  <a:pt x="1351064" y="1502388"/>
                </a:cubicBezTo>
                <a:cubicBezTo>
                  <a:pt x="1132192" y="1573724"/>
                  <a:pt x="983034" y="1880146"/>
                  <a:pt x="767404" y="1930405"/>
                </a:cubicBezTo>
                <a:cubicBezTo>
                  <a:pt x="551774" y="1980664"/>
                  <a:pt x="172396" y="1875281"/>
                  <a:pt x="57285" y="1803945"/>
                </a:cubicBezTo>
                <a:cubicBezTo>
                  <a:pt x="-57826" y="1732609"/>
                  <a:pt x="28102" y="1520222"/>
                  <a:pt x="76740" y="1502388"/>
                </a:cubicBezTo>
                <a:cubicBezTo>
                  <a:pt x="125378" y="1484554"/>
                  <a:pt x="167532" y="1705047"/>
                  <a:pt x="349115" y="1696941"/>
                </a:cubicBezTo>
                <a:cubicBezTo>
                  <a:pt x="530698" y="1688835"/>
                  <a:pt x="974927" y="1528329"/>
                  <a:pt x="1166238" y="1453750"/>
                </a:cubicBezTo>
                <a:cubicBezTo>
                  <a:pt x="1357549" y="1379171"/>
                  <a:pt x="1362413" y="1262439"/>
                  <a:pt x="1496979" y="1249469"/>
                </a:cubicBezTo>
                <a:cubicBezTo>
                  <a:pt x="1631545" y="1236499"/>
                  <a:pt x="1886085" y="1367822"/>
                  <a:pt x="1973634" y="1375928"/>
                </a:cubicBezTo>
                <a:cubicBezTo>
                  <a:pt x="2061183" y="1384034"/>
                  <a:pt x="2035243" y="1367822"/>
                  <a:pt x="2012545" y="1317562"/>
                </a:cubicBezTo>
                <a:close/>
              </a:path>
            </a:pathLst>
          </a:cu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grpSp>
        <p:nvGrpSpPr>
          <p:cNvPr id="8192" name="Groep 8191"/>
          <p:cNvGrpSpPr/>
          <p:nvPr/>
        </p:nvGrpSpPr>
        <p:grpSpPr>
          <a:xfrm>
            <a:off x="1360126" y="157958"/>
            <a:ext cx="5732154" cy="5143250"/>
            <a:chOff x="1371601" y="540907"/>
            <a:chExt cx="5732154" cy="5143250"/>
          </a:xfrm>
        </p:grpSpPr>
        <p:sp>
          <p:nvSpPr>
            <p:cNvPr id="6" name="Ovaal 5"/>
            <p:cNvSpPr/>
            <p:nvPr/>
          </p:nvSpPr>
          <p:spPr bwMode="auto">
            <a:xfrm>
              <a:off x="5543928" y="258567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 name="Ovaal 6"/>
            <p:cNvSpPr/>
            <p:nvPr/>
          </p:nvSpPr>
          <p:spPr bwMode="auto">
            <a:xfrm>
              <a:off x="6492165" y="306426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 name="Ovaal 7"/>
            <p:cNvSpPr/>
            <p:nvPr/>
          </p:nvSpPr>
          <p:spPr bwMode="auto">
            <a:xfrm>
              <a:off x="6105823" y="351974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 name="Ovaal 8"/>
            <p:cNvSpPr/>
            <p:nvPr/>
          </p:nvSpPr>
          <p:spPr bwMode="auto">
            <a:xfrm>
              <a:off x="5352309" y="345071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 name="Ovaal 9"/>
            <p:cNvSpPr/>
            <p:nvPr/>
          </p:nvSpPr>
          <p:spPr bwMode="auto">
            <a:xfrm>
              <a:off x="4823296" y="469935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 name="Ovaal 10"/>
            <p:cNvSpPr/>
            <p:nvPr/>
          </p:nvSpPr>
          <p:spPr bwMode="auto">
            <a:xfrm>
              <a:off x="4109176" y="472409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 name="Ovaal 11"/>
            <p:cNvSpPr/>
            <p:nvPr/>
          </p:nvSpPr>
          <p:spPr bwMode="auto">
            <a:xfrm>
              <a:off x="5971173" y="410092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 name="Ovaal 12"/>
            <p:cNvSpPr/>
            <p:nvPr/>
          </p:nvSpPr>
          <p:spPr bwMode="auto">
            <a:xfrm>
              <a:off x="6015122" y="48870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 name="Ovaal 13"/>
            <p:cNvSpPr/>
            <p:nvPr/>
          </p:nvSpPr>
          <p:spPr bwMode="auto">
            <a:xfrm>
              <a:off x="5891362" y="293346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 name="Ovaal 14"/>
            <p:cNvSpPr/>
            <p:nvPr/>
          </p:nvSpPr>
          <p:spPr bwMode="auto">
            <a:xfrm>
              <a:off x="5096553" y="240854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 name="Ovaal 15"/>
            <p:cNvSpPr/>
            <p:nvPr/>
          </p:nvSpPr>
          <p:spPr bwMode="auto">
            <a:xfrm>
              <a:off x="4931990" y="312401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 name="Ovaal 16"/>
            <p:cNvSpPr/>
            <p:nvPr/>
          </p:nvSpPr>
          <p:spPr bwMode="auto">
            <a:xfrm>
              <a:off x="3681594" y="513989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 name="Ovaal 17"/>
            <p:cNvSpPr/>
            <p:nvPr/>
          </p:nvSpPr>
          <p:spPr bwMode="auto">
            <a:xfrm>
              <a:off x="4361143" y="54968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 name="Ovaal 18"/>
            <p:cNvSpPr/>
            <p:nvPr/>
          </p:nvSpPr>
          <p:spPr bwMode="auto">
            <a:xfrm>
              <a:off x="6602967" y="216534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 name="Ovaal 19"/>
            <p:cNvSpPr/>
            <p:nvPr/>
          </p:nvSpPr>
          <p:spPr bwMode="auto">
            <a:xfrm>
              <a:off x="1992804" y="380200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1" name="Ovaal 20"/>
            <p:cNvSpPr/>
            <p:nvPr/>
          </p:nvSpPr>
          <p:spPr bwMode="auto">
            <a:xfrm>
              <a:off x="1876613" y="280752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2" name="Ovaal 21"/>
            <p:cNvSpPr/>
            <p:nvPr/>
          </p:nvSpPr>
          <p:spPr bwMode="auto">
            <a:xfrm>
              <a:off x="5119264" y="104323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3" name="Ovaal 22"/>
            <p:cNvSpPr/>
            <p:nvPr/>
          </p:nvSpPr>
          <p:spPr bwMode="auto">
            <a:xfrm>
              <a:off x="4428475" y="8020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4" name="Ovaal 23"/>
            <p:cNvSpPr/>
            <p:nvPr/>
          </p:nvSpPr>
          <p:spPr bwMode="auto">
            <a:xfrm>
              <a:off x="3080974" y="113196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5" name="Ovaal 24"/>
            <p:cNvSpPr/>
            <p:nvPr/>
          </p:nvSpPr>
          <p:spPr bwMode="auto">
            <a:xfrm>
              <a:off x="4024360" y="140075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6" name="Ovaal 25"/>
            <p:cNvSpPr/>
            <p:nvPr/>
          </p:nvSpPr>
          <p:spPr bwMode="auto">
            <a:xfrm>
              <a:off x="3698508" y="232776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7" name="Ovaal 26"/>
            <p:cNvSpPr/>
            <p:nvPr/>
          </p:nvSpPr>
          <p:spPr bwMode="auto">
            <a:xfrm>
              <a:off x="3063153" y="527978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8" name="Ovaal 27"/>
            <p:cNvSpPr/>
            <p:nvPr/>
          </p:nvSpPr>
          <p:spPr bwMode="auto">
            <a:xfrm>
              <a:off x="1611182" y="411675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9" name="Ovaal 28"/>
            <p:cNvSpPr/>
            <p:nvPr/>
          </p:nvSpPr>
          <p:spPr bwMode="auto">
            <a:xfrm>
              <a:off x="1517545" y="316474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0" name="Ovaal 29"/>
            <p:cNvSpPr/>
            <p:nvPr/>
          </p:nvSpPr>
          <p:spPr bwMode="auto">
            <a:xfrm>
              <a:off x="2260998" y="462365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1" name="Ovaal 30"/>
            <p:cNvSpPr/>
            <p:nvPr/>
          </p:nvSpPr>
          <p:spPr bwMode="auto">
            <a:xfrm>
              <a:off x="2910920" y="328812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2" name="Ovaal 31"/>
            <p:cNvSpPr/>
            <p:nvPr/>
          </p:nvSpPr>
          <p:spPr bwMode="auto">
            <a:xfrm>
              <a:off x="3432046" y="329743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3" name="Ovaal 32"/>
            <p:cNvSpPr/>
            <p:nvPr/>
          </p:nvSpPr>
          <p:spPr bwMode="auto">
            <a:xfrm>
              <a:off x="3251997" y="21765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4" name="Ovaal 33"/>
            <p:cNvSpPr/>
            <p:nvPr/>
          </p:nvSpPr>
          <p:spPr bwMode="auto">
            <a:xfrm>
              <a:off x="3025410" y="459169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5" name="Ovaal 34"/>
            <p:cNvSpPr/>
            <p:nvPr/>
          </p:nvSpPr>
          <p:spPr bwMode="auto">
            <a:xfrm>
              <a:off x="3119046" y="149438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6" name="Ovaal 35"/>
            <p:cNvSpPr/>
            <p:nvPr/>
          </p:nvSpPr>
          <p:spPr bwMode="auto">
            <a:xfrm>
              <a:off x="2674389" y="370837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7" name="Ovaal 36"/>
            <p:cNvSpPr/>
            <p:nvPr/>
          </p:nvSpPr>
          <p:spPr bwMode="auto">
            <a:xfrm>
              <a:off x="4592708" y="412249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8" name="Ovaal 37"/>
            <p:cNvSpPr/>
            <p:nvPr/>
          </p:nvSpPr>
          <p:spPr bwMode="auto">
            <a:xfrm>
              <a:off x="5585388" y="128339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39" name="Ovaal 38"/>
            <p:cNvSpPr/>
            <p:nvPr/>
          </p:nvSpPr>
          <p:spPr bwMode="auto">
            <a:xfrm>
              <a:off x="4931990" y="166790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0" name="Ovaal 39"/>
            <p:cNvSpPr/>
            <p:nvPr/>
          </p:nvSpPr>
          <p:spPr bwMode="auto">
            <a:xfrm>
              <a:off x="2579906" y="260147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1" name="Ovaal 40"/>
            <p:cNvSpPr/>
            <p:nvPr/>
          </p:nvSpPr>
          <p:spPr bwMode="auto">
            <a:xfrm>
              <a:off x="4361143" y="124432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2" name="Ovaal 41"/>
            <p:cNvSpPr/>
            <p:nvPr/>
          </p:nvSpPr>
          <p:spPr bwMode="auto">
            <a:xfrm>
              <a:off x="4868461" y="98935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3" name="Ovaal 42"/>
            <p:cNvSpPr/>
            <p:nvPr/>
          </p:nvSpPr>
          <p:spPr bwMode="auto">
            <a:xfrm>
              <a:off x="4651751" y="88957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4" name="Ovaal 43"/>
            <p:cNvSpPr/>
            <p:nvPr/>
          </p:nvSpPr>
          <p:spPr bwMode="auto">
            <a:xfrm>
              <a:off x="4146038" y="113198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5" name="Ovaal 44"/>
            <p:cNvSpPr/>
            <p:nvPr/>
          </p:nvSpPr>
          <p:spPr bwMode="auto">
            <a:xfrm>
              <a:off x="4006346" y="94471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6" name="Ovaal 45"/>
            <p:cNvSpPr/>
            <p:nvPr/>
          </p:nvSpPr>
          <p:spPr bwMode="auto">
            <a:xfrm>
              <a:off x="3958764" y="70230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7" name="Ovaal 46"/>
            <p:cNvSpPr/>
            <p:nvPr/>
          </p:nvSpPr>
          <p:spPr bwMode="auto">
            <a:xfrm>
              <a:off x="4146038" y="54090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8" name="Ovaal 47"/>
            <p:cNvSpPr/>
            <p:nvPr/>
          </p:nvSpPr>
          <p:spPr bwMode="auto">
            <a:xfrm>
              <a:off x="4361143" y="59335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49" name="Ovaal 48"/>
            <p:cNvSpPr/>
            <p:nvPr/>
          </p:nvSpPr>
          <p:spPr bwMode="auto">
            <a:xfrm>
              <a:off x="4575869" y="193964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0" name="Ovaal 49"/>
            <p:cNvSpPr/>
            <p:nvPr/>
          </p:nvSpPr>
          <p:spPr bwMode="auto">
            <a:xfrm>
              <a:off x="4950364" y="189310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1" name="Ovaal 50"/>
            <p:cNvSpPr/>
            <p:nvPr/>
          </p:nvSpPr>
          <p:spPr bwMode="auto">
            <a:xfrm>
              <a:off x="4593341" y="168796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2" name="Ovaal 51"/>
            <p:cNvSpPr/>
            <p:nvPr/>
          </p:nvSpPr>
          <p:spPr bwMode="auto">
            <a:xfrm>
              <a:off x="4613579" y="146142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3" name="Ovaal 52"/>
            <p:cNvSpPr/>
            <p:nvPr/>
          </p:nvSpPr>
          <p:spPr bwMode="auto">
            <a:xfrm>
              <a:off x="4941364" y="144270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4" name="Ovaal 53"/>
            <p:cNvSpPr/>
            <p:nvPr/>
          </p:nvSpPr>
          <p:spPr bwMode="auto">
            <a:xfrm>
              <a:off x="4950364" y="122560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5" name="Ovaal 54"/>
            <p:cNvSpPr/>
            <p:nvPr/>
          </p:nvSpPr>
          <p:spPr bwMode="auto">
            <a:xfrm>
              <a:off x="4594698" y="124432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6" name="Ovaal 55"/>
            <p:cNvSpPr/>
            <p:nvPr/>
          </p:nvSpPr>
          <p:spPr bwMode="auto">
            <a:xfrm>
              <a:off x="5151042" y="164116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7" name="Ovaal 56"/>
            <p:cNvSpPr/>
            <p:nvPr/>
          </p:nvSpPr>
          <p:spPr bwMode="auto">
            <a:xfrm>
              <a:off x="5206196" y="189310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8" name="Ovaal 57"/>
            <p:cNvSpPr/>
            <p:nvPr/>
          </p:nvSpPr>
          <p:spPr bwMode="auto">
            <a:xfrm>
              <a:off x="5206196" y="215951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59" name="Ovaal 58"/>
            <p:cNvSpPr/>
            <p:nvPr/>
          </p:nvSpPr>
          <p:spPr bwMode="auto">
            <a:xfrm>
              <a:off x="4791371" y="272547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dirty="0">
                <a:ln>
                  <a:noFill/>
                </a:ln>
                <a:solidFill>
                  <a:srgbClr val="000099"/>
                </a:solidFill>
                <a:effectLst/>
                <a:latin typeface="Arial" charset="0"/>
                <a:cs typeface="Arial" charset="0"/>
              </a:endParaRPr>
            </a:p>
          </p:txBody>
        </p:sp>
        <p:sp>
          <p:nvSpPr>
            <p:cNvPr id="60" name="Ovaal 59"/>
            <p:cNvSpPr/>
            <p:nvPr/>
          </p:nvSpPr>
          <p:spPr bwMode="auto">
            <a:xfrm>
              <a:off x="4917226" y="2543588"/>
              <a:ext cx="155330" cy="145772"/>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1" name="Ovaal 60"/>
            <p:cNvSpPr/>
            <p:nvPr/>
          </p:nvSpPr>
          <p:spPr bwMode="auto">
            <a:xfrm>
              <a:off x="4978210" y="212037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2" name="Ovaal 61"/>
            <p:cNvSpPr/>
            <p:nvPr/>
          </p:nvSpPr>
          <p:spPr bwMode="auto">
            <a:xfrm>
              <a:off x="4504133" y="246969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3" name="Ovaal 62"/>
            <p:cNvSpPr/>
            <p:nvPr/>
          </p:nvSpPr>
          <p:spPr bwMode="auto">
            <a:xfrm>
              <a:off x="4593341" y="221801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4" name="Ovaal 63"/>
            <p:cNvSpPr/>
            <p:nvPr/>
          </p:nvSpPr>
          <p:spPr bwMode="auto">
            <a:xfrm>
              <a:off x="5809834" y="132270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5" name="Ovaal 64"/>
            <p:cNvSpPr/>
            <p:nvPr/>
          </p:nvSpPr>
          <p:spPr bwMode="auto">
            <a:xfrm>
              <a:off x="6042754" y="131547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6" name="Ovaal 65"/>
            <p:cNvSpPr/>
            <p:nvPr/>
          </p:nvSpPr>
          <p:spPr bwMode="auto">
            <a:xfrm>
              <a:off x="6204066" y="117260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7" name="Ovaal 66"/>
            <p:cNvSpPr/>
            <p:nvPr/>
          </p:nvSpPr>
          <p:spPr bwMode="auto">
            <a:xfrm>
              <a:off x="6055706" y="94471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8" name="Ovaal 67"/>
            <p:cNvSpPr/>
            <p:nvPr/>
          </p:nvSpPr>
          <p:spPr bwMode="auto">
            <a:xfrm>
              <a:off x="5809834" y="91272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69" name="Ovaal 68"/>
            <p:cNvSpPr/>
            <p:nvPr/>
          </p:nvSpPr>
          <p:spPr bwMode="auto">
            <a:xfrm>
              <a:off x="5585355" y="85107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0" name="Ovaal 69"/>
            <p:cNvSpPr/>
            <p:nvPr/>
          </p:nvSpPr>
          <p:spPr bwMode="auto">
            <a:xfrm>
              <a:off x="5352309" y="89578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1" name="Ovaal 70"/>
            <p:cNvSpPr/>
            <p:nvPr/>
          </p:nvSpPr>
          <p:spPr bwMode="auto">
            <a:xfrm>
              <a:off x="5746102" y="155914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2" name="Ovaal 71"/>
            <p:cNvSpPr/>
            <p:nvPr/>
          </p:nvSpPr>
          <p:spPr bwMode="auto">
            <a:xfrm>
              <a:off x="6368994" y="206700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3" name="Ovaal 72"/>
            <p:cNvSpPr/>
            <p:nvPr/>
          </p:nvSpPr>
          <p:spPr bwMode="auto">
            <a:xfrm>
              <a:off x="6648557" y="178160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4" name="Ovaal 73"/>
            <p:cNvSpPr/>
            <p:nvPr/>
          </p:nvSpPr>
          <p:spPr bwMode="auto">
            <a:xfrm>
              <a:off x="6425476" y="164116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5" name="Ovaal 74"/>
            <p:cNvSpPr/>
            <p:nvPr/>
          </p:nvSpPr>
          <p:spPr bwMode="auto">
            <a:xfrm>
              <a:off x="6202395" y="152407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6" name="Ovaal 75"/>
            <p:cNvSpPr/>
            <p:nvPr/>
          </p:nvSpPr>
          <p:spPr bwMode="auto">
            <a:xfrm>
              <a:off x="5531762" y="197044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7" name="Ovaal 76"/>
            <p:cNvSpPr/>
            <p:nvPr/>
          </p:nvSpPr>
          <p:spPr bwMode="auto">
            <a:xfrm>
              <a:off x="5522175" y="171134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8" name="Ovaal 77"/>
            <p:cNvSpPr/>
            <p:nvPr/>
          </p:nvSpPr>
          <p:spPr bwMode="auto">
            <a:xfrm>
              <a:off x="5512211" y="147694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79" name="Ovaal 78"/>
            <p:cNvSpPr/>
            <p:nvPr/>
          </p:nvSpPr>
          <p:spPr bwMode="auto">
            <a:xfrm>
              <a:off x="2994922" y="65411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0" name="Ovaal 79"/>
            <p:cNvSpPr/>
            <p:nvPr/>
          </p:nvSpPr>
          <p:spPr bwMode="auto">
            <a:xfrm>
              <a:off x="3080974" y="88296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1" name="Ovaal 80"/>
            <p:cNvSpPr/>
            <p:nvPr/>
          </p:nvSpPr>
          <p:spPr bwMode="auto">
            <a:xfrm>
              <a:off x="3333237" y="124316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2" name="Ovaal 81"/>
            <p:cNvSpPr/>
            <p:nvPr/>
          </p:nvSpPr>
          <p:spPr bwMode="auto">
            <a:xfrm>
              <a:off x="3564822" y="129729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3" name="Ovaal 82"/>
            <p:cNvSpPr/>
            <p:nvPr/>
          </p:nvSpPr>
          <p:spPr bwMode="auto">
            <a:xfrm>
              <a:off x="3790075" y="133679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4" name="Ovaal 83"/>
            <p:cNvSpPr/>
            <p:nvPr/>
          </p:nvSpPr>
          <p:spPr bwMode="auto">
            <a:xfrm>
              <a:off x="4406314" y="159992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5" name="Ovaal 84"/>
            <p:cNvSpPr/>
            <p:nvPr/>
          </p:nvSpPr>
          <p:spPr bwMode="auto">
            <a:xfrm>
              <a:off x="4247441" y="146142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6" name="Ovaal 85"/>
            <p:cNvSpPr/>
            <p:nvPr/>
          </p:nvSpPr>
          <p:spPr bwMode="auto">
            <a:xfrm>
              <a:off x="3810087" y="173970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7" name="Ovaal 86"/>
            <p:cNvSpPr/>
            <p:nvPr/>
          </p:nvSpPr>
          <p:spPr bwMode="auto">
            <a:xfrm>
              <a:off x="3588410" y="167395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8" name="Ovaal 87"/>
            <p:cNvSpPr/>
            <p:nvPr/>
          </p:nvSpPr>
          <p:spPr bwMode="auto">
            <a:xfrm>
              <a:off x="3364085" y="158485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89" name="Ovaal 88"/>
            <p:cNvSpPr/>
            <p:nvPr/>
          </p:nvSpPr>
          <p:spPr bwMode="auto">
            <a:xfrm>
              <a:off x="2901285" y="141225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0" name="Ovaal 89"/>
            <p:cNvSpPr/>
            <p:nvPr/>
          </p:nvSpPr>
          <p:spPr bwMode="auto">
            <a:xfrm>
              <a:off x="2723647" y="123050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1" name="Ovaal 90"/>
            <p:cNvSpPr/>
            <p:nvPr/>
          </p:nvSpPr>
          <p:spPr bwMode="auto">
            <a:xfrm>
              <a:off x="2705617" y="99343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2" name="Ovaal 91"/>
            <p:cNvSpPr/>
            <p:nvPr/>
          </p:nvSpPr>
          <p:spPr bwMode="auto">
            <a:xfrm>
              <a:off x="2778211" y="75217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3" name="Ovaal 92"/>
            <p:cNvSpPr/>
            <p:nvPr/>
          </p:nvSpPr>
          <p:spPr bwMode="auto">
            <a:xfrm>
              <a:off x="2536374" y="22656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4" name="Ovaal 93"/>
            <p:cNvSpPr/>
            <p:nvPr/>
          </p:nvSpPr>
          <p:spPr bwMode="auto">
            <a:xfrm>
              <a:off x="2457802" y="199823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5" name="Ovaal 94"/>
            <p:cNvSpPr/>
            <p:nvPr/>
          </p:nvSpPr>
          <p:spPr bwMode="auto">
            <a:xfrm>
              <a:off x="2714222" y="196575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6" name="Ovaal 95"/>
            <p:cNvSpPr/>
            <p:nvPr/>
          </p:nvSpPr>
          <p:spPr bwMode="auto">
            <a:xfrm>
              <a:off x="2964876" y="188621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7" name="Ovaal 96"/>
            <p:cNvSpPr/>
            <p:nvPr/>
          </p:nvSpPr>
          <p:spPr bwMode="auto">
            <a:xfrm>
              <a:off x="3192661" y="176077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8" name="Ovaal 97"/>
            <p:cNvSpPr/>
            <p:nvPr/>
          </p:nvSpPr>
          <p:spPr bwMode="auto">
            <a:xfrm>
              <a:off x="4129291" y="215231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99" name="Ovaal 98"/>
            <p:cNvSpPr/>
            <p:nvPr/>
          </p:nvSpPr>
          <p:spPr bwMode="auto">
            <a:xfrm>
              <a:off x="4026687" y="185518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0" name="Ovaal 99"/>
            <p:cNvSpPr/>
            <p:nvPr/>
          </p:nvSpPr>
          <p:spPr bwMode="auto">
            <a:xfrm>
              <a:off x="1689339" y="261299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1" name="Ovaal 100"/>
            <p:cNvSpPr/>
            <p:nvPr/>
          </p:nvSpPr>
          <p:spPr bwMode="auto">
            <a:xfrm>
              <a:off x="2803594" y="253819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2" name="Ovaal 101"/>
            <p:cNvSpPr/>
            <p:nvPr/>
          </p:nvSpPr>
          <p:spPr bwMode="auto">
            <a:xfrm>
              <a:off x="2349100" y="270850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3" name="Ovaal 102"/>
            <p:cNvSpPr/>
            <p:nvPr/>
          </p:nvSpPr>
          <p:spPr bwMode="auto">
            <a:xfrm>
              <a:off x="2106681" y="276555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4" name="Ovaal 103"/>
            <p:cNvSpPr/>
            <p:nvPr/>
          </p:nvSpPr>
          <p:spPr bwMode="auto">
            <a:xfrm>
              <a:off x="2785983" y="231899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5" name="Ovaal 104"/>
            <p:cNvSpPr/>
            <p:nvPr/>
          </p:nvSpPr>
          <p:spPr bwMode="auto">
            <a:xfrm>
              <a:off x="3030842" y="225354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6" name="Ovaal 105"/>
            <p:cNvSpPr/>
            <p:nvPr/>
          </p:nvSpPr>
          <p:spPr bwMode="auto">
            <a:xfrm>
              <a:off x="3525683" y="214963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7" name="Ovaal 106"/>
            <p:cNvSpPr/>
            <p:nvPr/>
          </p:nvSpPr>
          <p:spPr bwMode="auto">
            <a:xfrm>
              <a:off x="2659190" y="317343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8" name="Ovaal 107"/>
            <p:cNvSpPr/>
            <p:nvPr/>
          </p:nvSpPr>
          <p:spPr bwMode="auto">
            <a:xfrm>
              <a:off x="2471916" y="329395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09" name="Ovaal 108"/>
            <p:cNvSpPr/>
            <p:nvPr/>
          </p:nvSpPr>
          <p:spPr bwMode="auto">
            <a:xfrm>
              <a:off x="2230418" y="334223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0" name="Ovaal 109"/>
            <p:cNvSpPr/>
            <p:nvPr/>
          </p:nvSpPr>
          <p:spPr bwMode="auto">
            <a:xfrm>
              <a:off x="1956688" y="329395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1" name="Ovaal 110"/>
            <p:cNvSpPr/>
            <p:nvPr/>
          </p:nvSpPr>
          <p:spPr bwMode="auto">
            <a:xfrm>
              <a:off x="1738968" y="321765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2" name="Ovaal 111"/>
            <p:cNvSpPr/>
            <p:nvPr/>
          </p:nvSpPr>
          <p:spPr bwMode="auto">
            <a:xfrm>
              <a:off x="1371601" y="295483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3" name="Ovaal 112"/>
            <p:cNvSpPr/>
            <p:nvPr/>
          </p:nvSpPr>
          <p:spPr bwMode="auto">
            <a:xfrm>
              <a:off x="1436835" y="270662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4" name="Ovaal 113"/>
            <p:cNvSpPr/>
            <p:nvPr/>
          </p:nvSpPr>
          <p:spPr bwMode="auto">
            <a:xfrm>
              <a:off x="3258111" y="293642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5" name="Ovaal 114"/>
            <p:cNvSpPr/>
            <p:nvPr/>
          </p:nvSpPr>
          <p:spPr bwMode="auto">
            <a:xfrm>
              <a:off x="3903724" y="275251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6" name="Ovaal 115"/>
            <p:cNvSpPr/>
            <p:nvPr/>
          </p:nvSpPr>
          <p:spPr bwMode="auto">
            <a:xfrm>
              <a:off x="3663246" y="270944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7" name="Ovaal 116"/>
            <p:cNvSpPr/>
            <p:nvPr/>
          </p:nvSpPr>
          <p:spPr bwMode="auto">
            <a:xfrm>
              <a:off x="3403145" y="269233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8" name="Ovaal 117"/>
            <p:cNvSpPr/>
            <p:nvPr/>
          </p:nvSpPr>
          <p:spPr bwMode="auto">
            <a:xfrm>
              <a:off x="3142022" y="272257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19" name="Ovaal 118"/>
            <p:cNvSpPr/>
            <p:nvPr/>
          </p:nvSpPr>
          <p:spPr bwMode="auto">
            <a:xfrm>
              <a:off x="2958384" y="282543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0" name="Ovaal 119"/>
            <p:cNvSpPr/>
            <p:nvPr/>
          </p:nvSpPr>
          <p:spPr bwMode="auto">
            <a:xfrm>
              <a:off x="2813052" y="298963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1" name="Ovaal 120"/>
            <p:cNvSpPr/>
            <p:nvPr/>
          </p:nvSpPr>
          <p:spPr bwMode="auto">
            <a:xfrm>
              <a:off x="1457664" y="369214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2" name="Ovaal 121"/>
            <p:cNvSpPr/>
            <p:nvPr/>
          </p:nvSpPr>
          <p:spPr bwMode="auto">
            <a:xfrm>
              <a:off x="1588219" y="349895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3" name="Ovaal 122"/>
            <p:cNvSpPr/>
            <p:nvPr/>
          </p:nvSpPr>
          <p:spPr bwMode="auto">
            <a:xfrm>
              <a:off x="1798455" y="364817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4" name="Ovaal 123"/>
            <p:cNvSpPr/>
            <p:nvPr/>
          </p:nvSpPr>
          <p:spPr bwMode="auto">
            <a:xfrm>
              <a:off x="2220977" y="381896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5" name="Ovaal 124"/>
            <p:cNvSpPr/>
            <p:nvPr/>
          </p:nvSpPr>
          <p:spPr bwMode="auto">
            <a:xfrm>
              <a:off x="2447683" y="378578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6" name="Ovaal 125"/>
            <p:cNvSpPr/>
            <p:nvPr/>
          </p:nvSpPr>
          <p:spPr bwMode="auto">
            <a:xfrm>
              <a:off x="2789847" y="348544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7" name="Ovaal 126"/>
            <p:cNvSpPr/>
            <p:nvPr/>
          </p:nvSpPr>
          <p:spPr bwMode="auto">
            <a:xfrm>
              <a:off x="3080781" y="309276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8" name="Ovaal 127"/>
            <p:cNvSpPr/>
            <p:nvPr/>
          </p:nvSpPr>
          <p:spPr bwMode="auto">
            <a:xfrm>
              <a:off x="3041005" y="411396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29" name="Ovaal 128"/>
            <p:cNvSpPr/>
            <p:nvPr/>
          </p:nvSpPr>
          <p:spPr bwMode="auto">
            <a:xfrm>
              <a:off x="2825328" y="422283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0" name="Ovaal 129"/>
            <p:cNvSpPr/>
            <p:nvPr/>
          </p:nvSpPr>
          <p:spPr bwMode="auto">
            <a:xfrm>
              <a:off x="2595339" y="426847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1" name="Ovaal 130"/>
            <p:cNvSpPr/>
            <p:nvPr/>
          </p:nvSpPr>
          <p:spPr bwMode="auto">
            <a:xfrm>
              <a:off x="2333934" y="429210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2" name="Ovaal 131"/>
            <p:cNvSpPr/>
            <p:nvPr/>
          </p:nvSpPr>
          <p:spPr bwMode="auto">
            <a:xfrm>
              <a:off x="2105331" y="429210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3" name="Ovaal 132"/>
            <p:cNvSpPr/>
            <p:nvPr/>
          </p:nvSpPr>
          <p:spPr bwMode="auto">
            <a:xfrm>
              <a:off x="1833165" y="425410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4" name="Ovaal 133"/>
            <p:cNvSpPr/>
            <p:nvPr/>
          </p:nvSpPr>
          <p:spPr bwMode="auto">
            <a:xfrm>
              <a:off x="1457664" y="395707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5" name="Ovaal 134"/>
            <p:cNvSpPr/>
            <p:nvPr/>
          </p:nvSpPr>
          <p:spPr bwMode="auto">
            <a:xfrm>
              <a:off x="3567293" y="464939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6" name="Ovaal 135"/>
            <p:cNvSpPr/>
            <p:nvPr/>
          </p:nvSpPr>
          <p:spPr bwMode="auto">
            <a:xfrm>
              <a:off x="3498504" y="489464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7" name="Ovaal 136"/>
            <p:cNvSpPr/>
            <p:nvPr/>
          </p:nvSpPr>
          <p:spPr bwMode="auto">
            <a:xfrm>
              <a:off x="3445384" y="513955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8" name="Ovaal 137"/>
            <p:cNvSpPr/>
            <p:nvPr/>
          </p:nvSpPr>
          <p:spPr bwMode="auto">
            <a:xfrm>
              <a:off x="3305279" y="532254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39" name="Ovaal 138"/>
            <p:cNvSpPr/>
            <p:nvPr/>
          </p:nvSpPr>
          <p:spPr bwMode="auto">
            <a:xfrm>
              <a:off x="2806095" y="524640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0" name="Ovaal 139"/>
            <p:cNvSpPr/>
            <p:nvPr/>
          </p:nvSpPr>
          <p:spPr bwMode="auto">
            <a:xfrm>
              <a:off x="2590938" y="514769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1" name="Ovaal 140"/>
            <p:cNvSpPr/>
            <p:nvPr/>
          </p:nvSpPr>
          <p:spPr bwMode="auto">
            <a:xfrm>
              <a:off x="2378280" y="507837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2" name="Ovaal 141"/>
            <p:cNvSpPr/>
            <p:nvPr/>
          </p:nvSpPr>
          <p:spPr bwMode="auto">
            <a:xfrm>
              <a:off x="2198968" y="485808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3" name="Ovaal 142"/>
            <p:cNvSpPr/>
            <p:nvPr/>
          </p:nvSpPr>
          <p:spPr bwMode="auto">
            <a:xfrm>
              <a:off x="2494761" y="449389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4" name="Ovaal 143"/>
            <p:cNvSpPr/>
            <p:nvPr/>
          </p:nvSpPr>
          <p:spPr bwMode="auto">
            <a:xfrm>
              <a:off x="2792153" y="455002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5" name="Ovaal 144"/>
            <p:cNvSpPr/>
            <p:nvPr/>
          </p:nvSpPr>
          <p:spPr bwMode="auto">
            <a:xfrm>
              <a:off x="3199667" y="445281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6" name="Ovaal 145"/>
            <p:cNvSpPr/>
            <p:nvPr/>
          </p:nvSpPr>
          <p:spPr bwMode="auto">
            <a:xfrm>
              <a:off x="3244773" y="422914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7" name="Ovaal 146"/>
            <p:cNvSpPr/>
            <p:nvPr/>
          </p:nvSpPr>
          <p:spPr bwMode="auto">
            <a:xfrm>
              <a:off x="4592708" y="460813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8" name="Ovaal 147"/>
            <p:cNvSpPr/>
            <p:nvPr/>
          </p:nvSpPr>
          <p:spPr bwMode="auto">
            <a:xfrm>
              <a:off x="3767354" y="331168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49" name="Ovaal 148"/>
            <p:cNvSpPr/>
            <p:nvPr/>
          </p:nvSpPr>
          <p:spPr bwMode="auto">
            <a:xfrm>
              <a:off x="3846473" y="309847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0" name="Ovaal 149"/>
            <p:cNvSpPr/>
            <p:nvPr/>
          </p:nvSpPr>
          <p:spPr bwMode="auto">
            <a:xfrm>
              <a:off x="3598905" y="315532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1" name="Ovaal 150"/>
            <p:cNvSpPr/>
            <p:nvPr/>
          </p:nvSpPr>
          <p:spPr bwMode="auto">
            <a:xfrm>
              <a:off x="3338410" y="349123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2" name="Ovaal 151"/>
            <p:cNvSpPr/>
            <p:nvPr/>
          </p:nvSpPr>
          <p:spPr bwMode="auto">
            <a:xfrm>
              <a:off x="3304770" y="372533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3" name="Ovaal 152"/>
            <p:cNvSpPr/>
            <p:nvPr/>
          </p:nvSpPr>
          <p:spPr bwMode="auto">
            <a:xfrm>
              <a:off x="3226700" y="395473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4" name="Ovaal 153"/>
            <p:cNvSpPr/>
            <p:nvPr/>
          </p:nvSpPr>
          <p:spPr bwMode="auto">
            <a:xfrm>
              <a:off x="4613579" y="544964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5" name="Ovaal 154"/>
            <p:cNvSpPr/>
            <p:nvPr/>
          </p:nvSpPr>
          <p:spPr bwMode="auto">
            <a:xfrm>
              <a:off x="6346596" y="455576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6" name="Ovaal 155"/>
            <p:cNvSpPr/>
            <p:nvPr/>
          </p:nvSpPr>
          <p:spPr bwMode="auto">
            <a:xfrm>
              <a:off x="6243725" y="48870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7" name="Ovaal 156"/>
            <p:cNvSpPr/>
            <p:nvPr/>
          </p:nvSpPr>
          <p:spPr bwMode="auto">
            <a:xfrm>
              <a:off x="6440233" y="476811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8" name="Ovaal 157"/>
            <p:cNvSpPr/>
            <p:nvPr/>
          </p:nvSpPr>
          <p:spPr bwMode="auto">
            <a:xfrm>
              <a:off x="5780637" y="485808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59" name="Ovaal 158"/>
            <p:cNvSpPr/>
            <p:nvPr/>
          </p:nvSpPr>
          <p:spPr bwMode="auto">
            <a:xfrm>
              <a:off x="5549807" y="483868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0" name="Ovaal 159"/>
            <p:cNvSpPr/>
            <p:nvPr/>
          </p:nvSpPr>
          <p:spPr bwMode="auto">
            <a:xfrm>
              <a:off x="5321204" y="480101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1" name="Ovaal 160"/>
            <p:cNvSpPr/>
            <p:nvPr/>
          </p:nvSpPr>
          <p:spPr bwMode="auto">
            <a:xfrm>
              <a:off x="5060686" y="474303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2" name="Ovaal 161"/>
            <p:cNvSpPr/>
            <p:nvPr/>
          </p:nvSpPr>
          <p:spPr bwMode="auto">
            <a:xfrm>
              <a:off x="4344415" y="448467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3" name="Ovaal 162"/>
            <p:cNvSpPr/>
            <p:nvPr/>
          </p:nvSpPr>
          <p:spPr bwMode="auto">
            <a:xfrm>
              <a:off x="4109176" y="449588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4" name="Ovaal 163"/>
            <p:cNvSpPr/>
            <p:nvPr/>
          </p:nvSpPr>
          <p:spPr bwMode="auto">
            <a:xfrm>
              <a:off x="4279595" y="487013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5" name="Ovaal 164"/>
            <p:cNvSpPr/>
            <p:nvPr/>
          </p:nvSpPr>
          <p:spPr bwMode="auto">
            <a:xfrm>
              <a:off x="4496416" y="498473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6" name="Ovaal 165"/>
            <p:cNvSpPr/>
            <p:nvPr/>
          </p:nvSpPr>
          <p:spPr bwMode="auto">
            <a:xfrm>
              <a:off x="4715920" y="508227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7" name="Ovaal 166"/>
            <p:cNvSpPr/>
            <p:nvPr/>
          </p:nvSpPr>
          <p:spPr bwMode="auto">
            <a:xfrm>
              <a:off x="4223115" y="430876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8" name="Ovaal 167"/>
            <p:cNvSpPr/>
            <p:nvPr/>
          </p:nvSpPr>
          <p:spPr bwMode="auto">
            <a:xfrm>
              <a:off x="4809557" y="532009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69" name="Ovaal 168"/>
            <p:cNvSpPr/>
            <p:nvPr/>
          </p:nvSpPr>
          <p:spPr bwMode="auto">
            <a:xfrm>
              <a:off x="4111161" y="540088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0" name="Ovaal 169"/>
            <p:cNvSpPr/>
            <p:nvPr/>
          </p:nvSpPr>
          <p:spPr bwMode="auto">
            <a:xfrm>
              <a:off x="3864932" y="528334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1" name="Ovaal 170"/>
            <p:cNvSpPr/>
            <p:nvPr/>
          </p:nvSpPr>
          <p:spPr bwMode="auto">
            <a:xfrm>
              <a:off x="3837087" y="377871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2" name="Ovaal 171"/>
            <p:cNvSpPr/>
            <p:nvPr/>
          </p:nvSpPr>
          <p:spPr bwMode="auto">
            <a:xfrm>
              <a:off x="3737462" y="405555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3" name="Ovaal 172"/>
            <p:cNvSpPr/>
            <p:nvPr/>
          </p:nvSpPr>
          <p:spPr bwMode="auto">
            <a:xfrm>
              <a:off x="3659199" y="43323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4" name="Ovaal 173"/>
            <p:cNvSpPr/>
            <p:nvPr/>
          </p:nvSpPr>
          <p:spPr bwMode="auto">
            <a:xfrm>
              <a:off x="5713747" y="209735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5" name="Ovaal 174"/>
            <p:cNvSpPr/>
            <p:nvPr/>
          </p:nvSpPr>
          <p:spPr bwMode="auto">
            <a:xfrm>
              <a:off x="5520862" y="223583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6" name="Ovaal 175"/>
            <p:cNvSpPr/>
            <p:nvPr/>
          </p:nvSpPr>
          <p:spPr bwMode="auto">
            <a:xfrm>
              <a:off x="5418574" y="277457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7" name="Ovaal 176"/>
            <p:cNvSpPr/>
            <p:nvPr/>
          </p:nvSpPr>
          <p:spPr bwMode="auto">
            <a:xfrm>
              <a:off x="5244679" y="285919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8" name="Ovaal 177"/>
            <p:cNvSpPr/>
            <p:nvPr/>
          </p:nvSpPr>
          <p:spPr bwMode="auto">
            <a:xfrm>
              <a:off x="5169319" y="308184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79" name="Ovaal 178"/>
            <p:cNvSpPr/>
            <p:nvPr/>
          </p:nvSpPr>
          <p:spPr bwMode="auto">
            <a:xfrm>
              <a:off x="4773210" y="323211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0" name="Ovaal 179"/>
            <p:cNvSpPr/>
            <p:nvPr/>
          </p:nvSpPr>
          <p:spPr bwMode="auto">
            <a:xfrm>
              <a:off x="5543928" y="331168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1" name="Ovaal 180"/>
            <p:cNvSpPr/>
            <p:nvPr/>
          </p:nvSpPr>
          <p:spPr bwMode="auto">
            <a:xfrm>
              <a:off x="5131851" y="350799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2" name="Ovaal 181"/>
            <p:cNvSpPr/>
            <p:nvPr/>
          </p:nvSpPr>
          <p:spPr bwMode="auto">
            <a:xfrm>
              <a:off x="4903194" y="355748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3" name="Ovaal 182"/>
            <p:cNvSpPr/>
            <p:nvPr/>
          </p:nvSpPr>
          <p:spPr bwMode="auto">
            <a:xfrm>
              <a:off x="5089542" y="402033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4" name="Ovaal 183"/>
            <p:cNvSpPr/>
            <p:nvPr/>
          </p:nvSpPr>
          <p:spPr bwMode="auto">
            <a:xfrm>
              <a:off x="4676925" y="367575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5" name="Ovaal 184"/>
            <p:cNvSpPr/>
            <p:nvPr/>
          </p:nvSpPr>
          <p:spPr bwMode="auto">
            <a:xfrm>
              <a:off x="4794155" y="402774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6" name="Ovaal 185"/>
            <p:cNvSpPr/>
            <p:nvPr/>
          </p:nvSpPr>
          <p:spPr bwMode="auto">
            <a:xfrm>
              <a:off x="4967255" y="420629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7" name="Ovaal 186"/>
            <p:cNvSpPr/>
            <p:nvPr/>
          </p:nvSpPr>
          <p:spPr bwMode="auto">
            <a:xfrm>
              <a:off x="5620111" y="407056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8" name="Ovaal 187"/>
            <p:cNvSpPr/>
            <p:nvPr/>
          </p:nvSpPr>
          <p:spPr bwMode="auto">
            <a:xfrm>
              <a:off x="5226038" y="419503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89" name="Ovaal 188"/>
            <p:cNvSpPr/>
            <p:nvPr/>
          </p:nvSpPr>
          <p:spPr bwMode="auto">
            <a:xfrm>
              <a:off x="5456170" y="422300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0" name="Ovaal 189"/>
            <p:cNvSpPr/>
            <p:nvPr/>
          </p:nvSpPr>
          <p:spPr bwMode="auto">
            <a:xfrm>
              <a:off x="5674019" y="429210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1" name="Ovaal 190"/>
            <p:cNvSpPr/>
            <p:nvPr/>
          </p:nvSpPr>
          <p:spPr bwMode="auto">
            <a:xfrm>
              <a:off x="5921485" y="435446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2" name="Ovaal 191"/>
            <p:cNvSpPr/>
            <p:nvPr/>
          </p:nvSpPr>
          <p:spPr bwMode="auto">
            <a:xfrm>
              <a:off x="6137509" y="443638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3" name="Ovaal 192"/>
            <p:cNvSpPr/>
            <p:nvPr/>
          </p:nvSpPr>
          <p:spPr bwMode="auto">
            <a:xfrm>
              <a:off x="6012186" y="271429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4" name="Ovaal 193"/>
            <p:cNvSpPr/>
            <p:nvPr/>
          </p:nvSpPr>
          <p:spPr bwMode="auto">
            <a:xfrm>
              <a:off x="6366636" y="282528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5" name="Ovaal 194"/>
            <p:cNvSpPr/>
            <p:nvPr/>
          </p:nvSpPr>
          <p:spPr bwMode="auto">
            <a:xfrm>
              <a:off x="6456280" y="328304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6" name="Ovaal 195"/>
            <p:cNvSpPr/>
            <p:nvPr/>
          </p:nvSpPr>
          <p:spPr bwMode="auto">
            <a:xfrm>
              <a:off x="6366636" y="348544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7" name="Ovaal 196"/>
            <p:cNvSpPr/>
            <p:nvPr/>
          </p:nvSpPr>
          <p:spPr bwMode="auto">
            <a:xfrm>
              <a:off x="5859473" y="350584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8" name="Ovaal 197"/>
            <p:cNvSpPr/>
            <p:nvPr/>
          </p:nvSpPr>
          <p:spPr bwMode="auto">
            <a:xfrm>
              <a:off x="5605847" y="352930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199" name="Ovaal 198"/>
            <p:cNvSpPr/>
            <p:nvPr/>
          </p:nvSpPr>
          <p:spPr bwMode="auto">
            <a:xfrm>
              <a:off x="5735744" y="313022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0" name="Ovaal 199"/>
            <p:cNvSpPr/>
            <p:nvPr/>
          </p:nvSpPr>
          <p:spPr bwMode="auto">
            <a:xfrm>
              <a:off x="6916482" y="3116465"/>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1" name="Ovaal 200"/>
            <p:cNvSpPr/>
            <p:nvPr/>
          </p:nvSpPr>
          <p:spPr bwMode="auto">
            <a:xfrm>
              <a:off x="6862827" y="333711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2" name="Ovaal 201"/>
            <p:cNvSpPr/>
            <p:nvPr/>
          </p:nvSpPr>
          <p:spPr bwMode="auto">
            <a:xfrm>
              <a:off x="6738520" y="3567154"/>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3" name="Ovaal 202"/>
            <p:cNvSpPr/>
            <p:nvPr/>
          </p:nvSpPr>
          <p:spPr bwMode="auto">
            <a:xfrm>
              <a:off x="6576531" y="3785780"/>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4" name="Ovaal 203"/>
            <p:cNvSpPr/>
            <p:nvPr/>
          </p:nvSpPr>
          <p:spPr bwMode="auto">
            <a:xfrm>
              <a:off x="6419864" y="3950458"/>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5" name="Ovaal 204"/>
            <p:cNvSpPr/>
            <p:nvPr/>
          </p:nvSpPr>
          <p:spPr bwMode="auto">
            <a:xfrm>
              <a:off x="6207090" y="408344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6" name="Ovaal 205"/>
            <p:cNvSpPr/>
            <p:nvPr/>
          </p:nvSpPr>
          <p:spPr bwMode="auto">
            <a:xfrm>
              <a:off x="6089266" y="1943289"/>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7" name="Ovaal 206"/>
            <p:cNvSpPr/>
            <p:nvPr/>
          </p:nvSpPr>
          <p:spPr bwMode="auto">
            <a:xfrm>
              <a:off x="6230027" y="262839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8" name="Ovaal 207"/>
            <p:cNvSpPr/>
            <p:nvPr/>
          </p:nvSpPr>
          <p:spPr bwMode="auto">
            <a:xfrm>
              <a:off x="6346596" y="230764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09" name="Ovaal 208"/>
            <p:cNvSpPr/>
            <p:nvPr/>
          </p:nvSpPr>
          <p:spPr bwMode="auto">
            <a:xfrm>
              <a:off x="6790241" y="203065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10" name="Ovaal 209"/>
            <p:cNvSpPr/>
            <p:nvPr/>
          </p:nvSpPr>
          <p:spPr bwMode="auto">
            <a:xfrm>
              <a:off x="6606309" y="2442523"/>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11" name="Ovaal 210"/>
            <p:cNvSpPr/>
            <p:nvPr/>
          </p:nvSpPr>
          <p:spPr bwMode="auto">
            <a:xfrm>
              <a:off x="6730357" y="2656511"/>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12" name="Ovaal 211"/>
            <p:cNvSpPr/>
            <p:nvPr/>
          </p:nvSpPr>
          <p:spPr bwMode="auto">
            <a:xfrm>
              <a:off x="6848235" y="2866252"/>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18" name="Ovaal 217"/>
            <p:cNvSpPr/>
            <p:nvPr/>
          </p:nvSpPr>
          <p:spPr bwMode="auto">
            <a:xfrm>
              <a:off x="6089266" y="2187037"/>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sp>
          <p:nvSpPr>
            <p:cNvPr id="219" name="Ovaal 218"/>
            <p:cNvSpPr/>
            <p:nvPr/>
          </p:nvSpPr>
          <p:spPr bwMode="auto">
            <a:xfrm>
              <a:off x="6123104" y="2391296"/>
              <a:ext cx="187273" cy="187274"/>
            </a:xfrm>
            <a:prstGeom prst="ellipse">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endParaRPr kumimoji="0" lang="nl-NL" sz="2400" b="1" i="0" u="none" strike="noStrike" cap="none" normalizeH="0" baseline="0">
                <a:ln>
                  <a:noFill/>
                </a:ln>
                <a:solidFill>
                  <a:srgbClr val="000099"/>
                </a:solidFill>
                <a:effectLst/>
                <a:latin typeface="Arial" charset="0"/>
                <a:cs typeface="Arial" charset="0"/>
              </a:endParaRPr>
            </a:p>
          </p:txBody>
        </p:sp>
      </p:grpSp>
      <p:sp>
        <p:nvSpPr>
          <p:cNvPr id="222" name="AutoShape 70"/>
          <p:cNvSpPr>
            <a:spLocks noChangeArrowheads="1"/>
          </p:cNvSpPr>
          <p:nvPr/>
        </p:nvSpPr>
        <p:spPr bwMode="auto">
          <a:xfrm>
            <a:off x="395536" y="5470135"/>
            <a:ext cx="2865067" cy="1024363"/>
          </a:xfrm>
          <a:prstGeom prst="wedgeRoundRectCallout">
            <a:avLst>
              <a:gd name="adj1" fmla="val 76854"/>
              <a:gd name="adj2" fmla="val -100365"/>
              <a:gd name="adj3" fmla="val 16667"/>
            </a:avLst>
          </a:prstGeom>
          <a:solidFill>
            <a:srgbClr val="FB757F"/>
          </a:solidFill>
          <a:ln w="9525">
            <a:solidFill>
              <a:schemeClr val="tx1"/>
            </a:solidFill>
            <a:miter lim="800000"/>
            <a:headEnd/>
            <a:tailEnd/>
          </a:ln>
        </p:spPr>
        <p:txBody>
          <a:bodyPr/>
          <a:lstStyle/>
          <a:p>
            <a:pPr>
              <a:spcBef>
                <a:spcPct val="0"/>
              </a:spcBef>
            </a:pPr>
            <a:r>
              <a:rPr lang="nl-NL" dirty="0">
                <a:solidFill>
                  <a:schemeClr val="bg1"/>
                </a:solidFill>
              </a:rPr>
              <a:t>Het m</a:t>
            </a:r>
            <a:r>
              <a:rPr lang="nl-NL" b="0" dirty="0">
                <a:solidFill>
                  <a:schemeClr val="bg1"/>
                </a:solidFill>
              </a:rPr>
              <a:t>iddel kan verzadigd raken en neemt dan niet nog meer stof op.</a:t>
            </a:r>
          </a:p>
        </p:txBody>
      </p:sp>
      <p:grpSp>
        <p:nvGrpSpPr>
          <p:cNvPr id="214" name="Groeperen 213"/>
          <p:cNvGrpSpPr/>
          <p:nvPr/>
        </p:nvGrpSpPr>
        <p:grpSpPr>
          <a:xfrm>
            <a:off x="251520" y="141195"/>
            <a:ext cx="936104" cy="1224136"/>
            <a:chOff x="554843" y="4236380"/>
            <a:chExt cx="1246461" cy="1496876"/>
          </a:xfrm>
        </p:grpSpPr>
        <p:sp>
          <p:nvSpPr>
            <p:cNvPr id="215" name="Rechthoek 214"/>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216" name="Tekstvak 215"/>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217" name="Afbeelding 2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sp>
        <p:nvSpPr>
          <p:cNvPr id="220" name="Text Box 63"/>
          <p:cNvSpPr txBox="1">
            <a:spLocks noChangeArrowheads="1"/>
          </p:cNvSpPr>
          <p:nvPr/>
        </p:nvSpPr>
        <p:spPr bwMode="auto">
          <a:xfrm>
            <a:off x="1187624" y="523291"/>
            <a:ext cx="359410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buNone/>
            </a:pPr>
            <a:r>
              <a:rPr lang="nl-NL" sz="2400" dirty="0">
                <a:solidFill>
                  <a:schemeClr val="bg1"/>
                </a:solidFill>
              </a:rPr>
              <a:t>Actief Kool</a:t>
            </a:r>
          </a:p>
          <a:p>
            <a:pPr eaLnBrk="1" hangingPunct="1">
              <a:buNone/>
            </a:pPr>
            <a:r>
              <a:rPr lang="nl-NL" sz="2400" dirty="0">
                <a:solidFill>
                  <a:schemeClr val="bg1"/>
                </a:solidFill>
              </a:rPr>
              <a:t>Norit</a:t>
            </a:r>
          </a:p>
        </p:txBody>
      </p:sp>
    </p:spTree>
    <p:extLst>
      <p:ext uri="{BB962C8B-B14F-4D97-AF65-F5344CB8AC3E}">
        <p14:creationId xmlns:p14="http://schemas.microsoft.com/office/powerpoint/2010/main" val="206212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04" fill="hold"/>
                                        <p:tgtEl>
                                          <p:spTgt spid="3"/>
                                        </p:tgtEl>
                                      </p:cBhvr>
                                    </p:cmd>
                                  </p:childTnLst>
                                </p:cTn>
                              </p:par>
                              <p:par>
                                <p:cTn id="7" presetID="10" presetClass="entr" presetSubtype="0" fill="hold" nodeType="withEffect">
                                  <p:stCondLst>
                                    <p:cond delay="6000"/>
                                  </p:stCondLst>
                                  <p:childTnLst>
                                    <p:set>
                                      <p:cBhvr>
                                        <p:cTn id="8" dur="1" fill="hold">
                                          <p:stCondLst>
                                            <p:cond delay="0"/>
                                          </p:stCondLst>
                                        </p:cTn>
                                        <p:tgtEl>
                                          <p:spTgt spid="8192"/>
                                        </p:tgtEl>
                                        <p:attrNameLst>
                                          <p:attrName>style.visibility</p:attrName>
                                        </p:attrNameLst>
                                      </p:cBhvr>
                                      <p:to>
                                        <p:strVal val="visible"/>
                                      </p:to>
                                    </p:set>
                                    <p:animEffect transition="in" filter="fade">
                                      <p:cBhvr>
                                        <p:cTn id="9" dur="1000"/>
                                        <p:tgtEl>
                                          <p:spTgt spid="8192"/>
                                        </p:tgtEl>
                                      </p:cBhvr>
                                    </p:animEffect>
                                  </p:childTnLst>
                                </p:cTn>
                              </p:par>
                              <p:par>
                                <p:cTn id="10" presetID="9" presetClass="entr" presetSubtype="0" fill="hold" grpId="0" nodeType="withEffect">
                                  <p:stCondLst>
                                    <p:cond delay="6000"/>
                                  </p:stCondLst>
                                  <p:childTnLst>
                                    <p:set>
                                      <p:cBhvr>
                                        <p:cTn id="11" dur="1" fill="hold">
                                          <p:stCondLst>
                                            <p:cond delay="0"/>
                                          </p:stCondLst>
                                        </p:cTn>
                                        <p:tgtEl>
                                          <p:spTgt spid="222"/>
                                        </p:tgtEl>
                                        <p:attrNameLst>
                                          <p:attrName>style.visibility</p:attrName>
                                        </p:attrNameLst>
                                      </p:cBhvr>
                                      <p:to>
                                        <p:strVal val="visible"/>
                                      </p:to>
                                    </p:set>
                                    <p:animEffect transition="in" filter="dissolve">
                                      <p:cBhvr>
                                        <p:cTn id="12" dur="5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2"/>
          </p:nvPr>
        </p:nvSpPr>
        <p:spPr/>
        <p:txBody>
          <a:bodyPr/>
          <a:lstStyle/>
          <a:p>
            <a:fld id="{C743A66C-05BB-4A7A-BA60-CBCF9EE1333E}" type="slidenum">
              <a:rPr lang="nl-NL" altLang="nl-NL" smtClean="0"/>
              <a:pPr/>
              <a:t>9</a:t>
            </a:fld>
            <a:endParaRPr lang="nl-NL" altLang="nl-NL"/>
          </a:p>
        </p:txBody>
      </p:sp>
      <p:grpSp>
        <p:nvGrpSpPr>
          <p:cNvPr id="12" name="Groeperen 11"/>
          <p:cNvGrpSpPr/>
          <p:nvPr/>
        </p:nvGrpSpPr>
        <p:grpSpPr>
          <a:xfrm>
            <a:off x="251520" y="141195"/>
            <a:ext cx="936104" cy="1224136"/>
            <a:chOff x="554843" y="4236380"/>
            <a:chExt cx="1246461" cy="1496876"/>
          </a:xfrm>
        </p:grpSpPr>
        <p:sp>
          <p:nvSpPr>
            <p:cNvPr id="13" name="Rechthoek 12"/>
            <p:cNvSpPr/>
            <p:nvPr/>
          </p:nvSpPr>
          <p:spPr>
            <a:xfrm>
              <a:off x="554843" y="4293096"/>
              <a:ext cx="1208845" cy="1440160"/>
            </a:xfrm>
            <a:prstGeom prst="rect">
              <a:avLst/>
            </a:prstGeom>
            <a:solidFill>
              <a:srgbClr val="E410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00"/>
            </a:p>
          </p:txBody>
        </p:sp>
        <p:sp>
          <p:nvSpPr>
            <p:cNvPr id="14" name="Tekstvak 13"/>
            <p:cNvSpPr txBox="1"/>
            <p:nvPr/>
          </p:nvSpPr>
          <p:spPr>
            <a:xfrm>
              <a:off x="645560" y="5241757"/>
              <a:ext cx="1155744" cy="376350"/>
            </a:xfrm>
            <a:prstGeom prst="rect">
              <a:avLst/>
            </a:prstGeom>
            <a:noFill/>
          </p:spPr>
          <p:txBody>
            <a:bodyPr wrap="square" rtlCol="0">
              <a:spAutoFit/>
            </a:bodyPr>
            <a:lstStyle/>
            <a:p>
              <a:r>
                <a:rPr lang="nl-NL" sz="1400" dirty="0">
                  <a:solidFill>
                    <a:schemeClr val="bg1"/>
                  </a:solidFill>
                </a:rPr>
                <a:t>Theorie</a:t>
              </a:r>
            </a:p>
          </p:txBody>
        </p:sp>
        <p:pic>
          <p:nvPicPr>
            <p:cNvPr id="15" name="Afbeelding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51" y="4236380"/>
              <a:ext cx="1136836" cy="1136836"/>
            </a:xfrm>
            <a:prstGeom prst="rect">
              <a:avLst/>
            </a:prstGeom>
          </p:spPr>
        </p:pic>
      </p:grpSp>
      <p:grpSp>
        <p:nvGrpSpPr>
          <p:cNvPr id="16" name="Groeperen 15"/>
          <p:cNvGrpSpPr/>
          <p:nvPr/>
        </p:nvGrpSpPr>
        <p:grpSpPr>
          <a:xfrm>
            <a:off x="251520" y="5452958"/>
            <a:ext cx="907854" cy="1109334"/>
            <a:chOff x="251520" y="5452958"/>
            <a:chExt cx="907854" cy="1109334"/>
          </a:xfrm>
        </p:grpSpPr>
        <p:grpSp>
          <p:nvGrpSpPr>
            <p:cNvPr id="17" name="Groeperen 16"/>
            <p:cNvGrpSpPr/>
            <p:nvPr/>
          </p:nvGrpSpPr>
          <p:grpSpPr>
            <a:xfrm>
              <a:off x="251520" y="5452958"/>
              <a:ext cx="907854" cy="1109334"/>
              <a:chOff x="7791350" y="5422494"/>
              <a:chExt cx="933132" cy="1109334"/>
            </a:xfrm>
          </p:grpSpPr>
          <p:sp>
            <p:nvSpPr>
              <p:cNvPr id="19" name="Rechthoek 18"/>
              <p:cNvSpPr/>
              <p:nvPr/>
            </p:nvSpPr>
            <p:spPr>
              <a:xfrm>
                <a:off x="7791350" y="5422494"/>
                <a:ext cx="933132" cy="1109334"/>
              </a:xfrm>
              <a:prstGeom prst="rect">
                <a:avLst/>
              </a:prstGeom>
              <a:solidFill>
                <a:srgbClr val="29D9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050"/>
              </a:p>
            </p:txBody>
          </p:sp>
          <p:sp>
            <p:nvSpPr>
              <p:cNvPr id="20" name="Tekstvak 19"/>
              <p:cNvSpPr txBox="1"/>
              <p:nvPr/>
            </p:nvSpPr>
            <p:spPr>
              <a:xfrm>
                <a:off x="7913832" y="6142574"/>
                <a:ext cx="688168" cy="307777"/>
              </a:xfrm>
              <a:prstGeom prst="rect">
                <a:avLst/>
              </a:prstGeom>
              <a:noFill/>
            </p:spPr>
            <p:txBody>
              <a:bodyPr wrap="square" rtlCol="0">
                <a:spAutoFit/>
              </a:bodyPr>
              <a:lstStyle/>
              <a:p>
                <a:r>
                  <a:rPr lang="nl-NL" sz="1400" dirty="0">
                    <a:solidFill>
                      <a:schemeClr val="bg1"/>
                    </a:solidFill>
                  </a:rPr>
                  <a:t>Audio</a:t>
                </a:r>
              </a:p>
            </p:txBody>
          </p:sp>
        </p:gr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649" y="5452959"/>
              <a:ext cx="805207" cy="818448"/>
            </a:xfrm>
            <a:prstGeom prst="rect">
              <a:avLst/>
            </a:prstGeom>
          </p:spPr>
        </p:pic>
      </p:grpSp>
      <p:sp>
        <p:nvSpPr>
          <p:cNvPr id="22" name="Rechthoek 21">
            <a:extLst>
              <a:ext uri="{FF2B5EF4-FFF2-40B4-BE49-F238E27FC236}">
                <a16:creationId xmlns:a16="http://schemas.microsoft.com/office/drawing/2014/main" id="{A4094DCC-3A10-DD48-B6C3-B0E0F27943ED}"/>
              </a:ext>
            </a:extLst>
          </p:cNvPr>
          <p:cNvSpPr/>
          <p:nvPr/>
        </p:nvSpPr>
        <p:spPr>
          <a:xfrm>
            <a:off x="1331640" y="1628800"/>
            <a:ext cx="6480720" cy="2805255"/>
          </a:xfrm>
          <a:prstGeom prst="rect">
            <a:avLst/>
          </a:prstGeom>
          <a:solidFill>
            <a:srgbClr val="FED23F"/>
          </a:solidFill>
          <a:ln>
            <a:solidFill>
              <a:srgbClr val="FED23F"/>
            </a:solidFill>
          </a:ln>
        </p:spPr>
        <p:txBody>
          <a:bodyPr wrap="square">
            <a:spAutoFit/>
          </a:bodyPr>
          <a:lstStyle/>
          <a:p>
            <a:pPr lvl="0">
              <a:lnSpc>
                <a:spcPct val="150000"/>
              </a:lnSpc>
            </a:pPr>
            <a:r>
              <a:rPr lang="nl-NL" sz="2000" dirty="0"/>
              <a:t>Filtreren	= Verschil in deeltjesgrootte</a:t>
            </a:r>
          </a:p>
          <a:p>
            <a:pPr lvl="0">
              <a:lnSpc>
                <a:spcPct val="150000"/>
              </a:lnSpc>
            </a:pPr>
            <a:r>
              <a:rPr lang="nl-NL" sz="2000" dirty="0"/>
              <a:t>Indampen	= Verschil in kookpunt</a:t>
            </a:r>
          </a:p>
          <a:p>
            <a:pPr lvl="0">
              <a:lnSpc>
                <a:spcPct val="150000"/>
              </a:lnSpc>
            </a:pPr>
            <a:r>
              <a:rPr lang="nl-NL" sz="2000" dirty="0"/>
              <a:t>Adsorberen	= Verschil in aanhechtingsvermogen</a:t>
            </a:r>
          </a:p>
          <a:p>
            <a:pPr lvl="0">
              <a:lnSpc>
                <a:spcPct val="150000"/>
              </a:lnSpc>
            </a:pPr>
            <a:r>
              <a:rPr lang="nl-NL" sz="2000" dirty="0"/>
              <a:t>Extraheren	= Verschil in oplosbaarheid</a:t>
            </a:r>
          </a:p>
          <a:p>
            <a:pPr lvl="0">
              <a:lnSpc>
                <a:spcPct val="150000"/>
              </a:lnSpc>
            </a:pPr>
            <a:r>
              <a:rPr lang="nl-NL" sz="2000" dirty="0"/>
              <a:t>Bezinken	= Verschil in dichtheid</a:t>
            </a:r>
          </a:p>
          <a:p>
            <a:pPr lvl="0">
              <a:lnSpc>
                <a:spcPct val="150000"/>
              </a:lnSpc>
            </a:pPr>
            <a:r>
              <a:rPr lang="nl-NL" sz="2000" dirty="0"/>
              <a:t>Destilleren	= Verschil in kookpunt </a:t>
            </a:r>
          </a:p>
        </p:txBody>
      </p:sp>
      <p:sp>
        <p:nvSpPr>
          <p:cNvPr id="23" name="Text Box 63">
            <a:extLst>
              <a:ext uri="{FF2B5EF4-FFF2-40B4-BE49-F238E27FC236}">
                <a16:creationId xmlns:a16="http://schemas.microsoft.com/office/drawing/2014/main" id="{379C94D2-60E5-3646-A3E1-A9D9590CC2EC}"/>
              </a:ext>
            </a:extLst>
          </p:cNvPr>
          <p:cNvSpPr txBox="1">
            <a:spLocks noChangeArrowheads="1"/>
          </p:cNvSpPr>
          <p:nvPr/>
        </p:nvSpPr>
        <p:spPr bwMode="auto">
          <a:xfrm>
            <a:off x="1187624" y="523291"/>
            <a:ext cx="3594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1" hangingPunct="1">
              <a:buNone/>
            </a:pPr>
            <a:r>
              <a:rPr lang="nl-NL" sz="2400" dirty="0">
                <a:solidFill>
                  <a:schemeClr val="bg1"/>
                </a:solidFill>
              </a:rPr>
              <a:t>De scheiding berust op:</a:t>
            </a:r>
          </a:p>
        </p:txBody>
      </p:sp>
    </p:spTree>
    <p:extLst>
      <p:ext uri="{BB962C8B-B14F-4D97-AF65-F5344CB8AC3E}">
        <p14:creationId xmlns:p14="http://schemas.microsoft.com/office/powerpoint/2010/main" val="254214374"/>
      </p:ext>
    </p:extLst>
  </p:cSld>
  <p:clrMapOvr>
    <a:masterClrMapping/>
  </p:clrMapOvr>
</p:sld>
</file>

<file path=ppt/theme/theme1.xml><?xml version="1.0" encoding="utf-8"?>
<a:theme xmlns:a="http://schemas.openxmlformats.org/drawingml/2006/main" name="1_Standaardontwerp">
  <a:themeElements>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andaardontwerp">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andaard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andaard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andaard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andaard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andaard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andaard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andaard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andaard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andaard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andaard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andaard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andaard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45529</TotalTime>
  <Words>750</Words>
  <Application>Microsoft Macintosh PowerPoint</Application>
  <PresentationFormat>Diavoorstelling (4:3)</PresentationFormat>
  <Paragraphs>98</Paragraphs>
  <Slides>13</Slides>
  <Notes>3</Notes>
  <HiddenSlides>0</HiddenSlides>
  <MMClips>5</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Arial</vt:lpstr>
      <vt:lpstr>Calibri</vt:lpstr>
      <vt:lpstr>Systeemlettertype</vt:lpstr>
      <vt:lpstr>1_Standaardontwerp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Controle toets</vt:lpstr>
      <vt:lpstr>Antwoorden controle toets</vt:lpstr>
      <vt:lpstr>Antwoorden controle toets</vt:lpstr>
    </vt:vector>
  </TitlesOfParts>
  <Manager/>
  <Company>Verhoeven-Nieuwstraten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 bezinken en filtreren</dc:title>
  <dc:subject/>
  <dc:creator>D.M. Verhoeven</dc:creator>
  <cp:keywords/>
  <dc:description/>
  <cp:lastModifiedBy>Verhoeven, D.M.</cp:lastModifiedBy>
  <cp:revision>348</cp:revision>
  <dcterms:created xsi:type="dcterms:W3CDTF">2009-09-18T07:55:59Z</dcterms:created>
  <dcterms:modified xsi:type="dcterms:W3CDTF">2020-08-17T10:08:08Z</dcterms:modified>
  <cp:category/>
</cp:coreProperties>
</file>