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93" r:id="rId2"/>
    <p:sldId id="346" r:id="rId3"/>
    <p:sldId id="319" r:id="rId4"/>
    <p:sldId id="316" r:id="rId5"/>
    <p:sldId id="317" r:id="rId6"/>
    <p:sldId id="318" r:id="rId7"/>
    <p:sldId id="302" r:id="rId8"/>
    <p:sldId id="344" r:id="rId9"/>
    <p:sldId id="320" r:id="rId10"/>
    <p:sldId id="322" r:id="rId11"/>
    <p:sldId id="321" r:id="rId12"/>
    <p:sldId id="323" r:id="rId13"/>
    <p:sldId id="324" r:id="rId14"/>
    <p:sldId id="325" r:id="rId15"/>
    <p:sldId id="343" r:id="rId16"/>
    <p:sldId id="303" r:id="rId17"/>
    <p:sldId id="328" r:id="rId18"/>
    <p:sldId id="329" r:id="rId19"/>
    <p:sldId id="327" r:id="rId20"/>
    <p:sldId id="338" r:id="rId21"/>
    <p:sldId id="332" r:id="rId22"/>
    <p:sldId id="345" r:id="rId23"/>
    <p:sldId id="333" r:id="rId24"/>
    <p:sldId id="294" r:id="rId25"/>
    <p:sldId id="315" r:id="rId26"/>
    <p:sldId id="330" r:id="rId27"/>
    <p:sldId id="331" r:id="rId28"/>
    <p:sldId id="335" r:id="rId29"/>
    <p:sldId id="334" r:id="rId30"/>
    <p:sldId id="336" r:id="rId31"/>
    <p:sldId id="337" r:id="rId32"/>
    <p:sldId id="339" r:id="rId33"/>
    <p:sldId id="340" r:id="rId34"/>
    <p:sldId id="341" r:id="rId35"/>
    <p:sldId id="342" r:id="rId36"/>
  </p:sldIdLst>
  <p:sldSz cx="9144000" cy="6858000" type="screen4x3"/>
  <p:notesSz cx="6858000" cy="91440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-gebruik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0CD5FF"/>
    <a:srgbClr val="FB757F"/>
    <a:srgbClr val="696969"/>
    <a:srgbClr val="2C5D7E"/>
    <a:srgbClr val="20A6A8"/>
    <a:srgbClr val="28CFCC"/>
    <a:srgbClr val="EF578E"/>
    <a:srgbClr val="FED23F"/>
    <a:srgbClr val="6C7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613"/>
    <p:restoredTop sz="94303"/>
  </p:normalViewPr>
  <p:slideViewPr>
    <p:cSldViewPr>
      <p:cViewPr varScale="1">
        <p:scale>
          <a:sx n="109" d="100"/>
          <a:sy n="109" d="100"/>
        </p:scale>
        <p:origin x="74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07461B-9298-4371-BEE1-483FB49B28E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295FBCB-C949-4F89-A776-A92A6B52F8E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1800" dirty="0">
              <a:solidFill>
                <a:srgbClr val="002060"/>
              </a:solidFill>
            </a:rPr>
            <a:t>Bestudeer je theorieboek goed</a:t>
          </a:r>
          <a:endParaRPr lang="en-US" sz="1800" dirty="0">
            <a:solidFill>
              <a:srgbClr val="002060"/>
            </a:solidFill>
          </a:endParaRPr>
        </a:p>
      </dgm:t>
    </dgm:pt>
    <dgm:pt modelId="{8E785944-F8AB-4D9B-AEBE-BB7CB3AB66B5}" type="parTrans" cxnId="{03691FB2-3D20-4A5F-8C3B-3F85D318F931}">
      <dgm:prSet/>
      <dgm:spPr/>
      <dgm:t>
        <a:bodyPr/>
        <a:lstStyle/>
        <a:p>
          <a:endParaRPr lang="en-US" sz="1800">
            <a:solidFill>
              <a:srgbClr val="002060"/>
            </a:solidFill>
          </a:endParaRPr>
        </a:p>
      </dgm:t>
    </dgm:pt>
    <dgm:pt modelId="{B697CE38-E850-47BC-85DE-99B28C8741F5}" type="sibTrans" cxnId="{03691FB2-3D20-4A5F-8C3B-3F85D318F931}">
      <dgm:prSet/>
      <dgm:spPr/>
      <dgm:t>
        <a:bodyPr/>
        <a:lstStyle/>
        <a:p>
          <a:endParaRPr lang="en-US" sz="1800">
            <a:solidFill>
              <a:srgbClr val="002060"/>
            </a:solidFill>
          </a:endParaRPr>
        </a:p>
      </dgm:t>
    </dgm:pt>
    <dgm:pt modelId="{27E75148-6D63-4B7E-ACD1-CBF77C16FC0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1800">
              <a:solidFill>
                <a:srgbClr val="002060"/>
              </a:solidFill>
            </a:rPr>
            <a:t>Maak de opdrachten op het leerdoelenblad</a:t>
          </a:r>
          <a:endParaRPr lang="en-US" sz="1800">
            <a:solidFill>
              <a:srgbClr val="002060"/>
            </a:solidFill>
          </a:endParaRPr>
        </a:p>
      </dgm:t>
    </dgm:pt>
    <dgm:pt modelId="{75DEDCC5-40AC-480C-A1F9-F8DA1493A999}" type="parTrans" cxnId="{F1B0CAD1-BBC2-487B-8D44-DEC7A2237E65}">
      <dgm:prSet/>
      <dgm:spPr/>
      <dgm:t>
        <a:bodyPr/>
        <a:lstStyle/>
        <a:p>
          <a:endParaRPr lang="en-US" sz="1800">
            <a:solidFill>
              <a:srgbClr val="002060"/>
            </a:solidFill>
          </a:endParaRPr>
        </a:p>
      </dgm:t>
    </dgm:pt>
    <dgm:pt modelId="{CD991FD7-7095-44A7-8A64-8CB5449AE952}" type="sibTrans" cxnId="{F1B0CAD1-BBC2-487B-8D44-DEC7A2237E65}">
      <dgm:prSet/>
      <dgm:spPr/>
      <dgm:t>
        <a:bodyPr/>
        <a:lstStyle/>
        <a:p>
          <a:endParaRPr lang="en-US" sz="1800">
            <a:solidFill>
              <a:srgbClr val="002060"/>
            </a:solidFill>
          </a:endParaRPr>
        </a:p>
      </dgm:t>
    </dgm:pt>
    <dgm:pt modelId="{C6DE5AE4-D50E-4B3C-B943-6C914356A85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1800">
              <a:solidFill>
                <a:srgbClr val="002060"/>
              </a:solidFill>
            </a:rPr>
            <a:t>Bekijk de filmpjes</a:t>
          </a:r>
          <a:endParaRPr lang="en-US" sz="1800">
            <a:solidFill>
              <a:srgbClr val="002060"/>
            </a:solidFill>
          </a:endParaRPr>
        </a:p>
      </dgm:t>
    </dgm:pt>
    <dgm:pt modelId="{68951BFC-5557-4C97-BF91-EDEFD59E7199}" type="parTrans" cxnId="{8C575E10-23D1-4C9C-A2B1-5098DF878744}">
      <dgm:prSet/>
      <dgm:spPr/>
      <dgm:t>
        <a:bodyPr/>
        <a:lstStyle/>
        <a:p>
          <a:endParaRPr lang="en-US" sz="1800">
            <a:solidFill>
              <a:srgbClr val="002060"/>
            </a:solidFill>
          </a:endParaRPr>
        </a:p>
      </dgm:t>
    </dgm:pt>
    <dgm:pt modelId="{DCB0223A-DA60-4555-92C0-1270B37561C2}" type="sibTrans" cxnId="{8C575E10-23D1-4C9C-A2B1-5098DF878744}">
      <dgm:prSet/>
      <dgm:spPr/>
      <dgm:t>
        <a:bodyPr/>
        <a:lstStyle/>
        <a:p>
          <a:endParaRPr lang="en-US" sz="1800">
            <a:solidFill>
              <a:srgbClr val="002060"/>
            </a:solidFill>
          </a:endParaRPr>
        </a:p>
      </dgm:t>
    </dgm:pt>
    <dgm:pt modelId="{FC5B8C82-7591-43F0-A1DF-387BDBA696E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1800" dirty="0">
              <a:solidFill>
                <a:srgbClr val="002060"/>
              </a:solidFill>
            </a:rPr>
            <a:t>Bekijk de presentatie en de leerdoelen goed</a:t>
          </a:r>
          <a:endParaRPr lang="en-US" sz="1800" dirty="0">
            <a:solidFill>
              <a:srgbClr val="002060"/>
            </a:solidFill>
          </a:endParaRPr>
        </a:p>
      </dgm:t>
    </dgm:pt>
    <dgm:pt modelId="{B29AEB5B-8113-4591-AB85-FC617A84500A}" type="sibTrans" cxnId="{D312A8D0-1818-4315-B25D-859BB2DC4F42}">
      <dgm:prSet/>
      <dgm:spPr/>
      <dgm:t>
        <a:bodyPr/>
        <a:lstStyle/>
        <a:p>
          <a:endParaRPr lang="en-US" sz="1800">
            <a:solidFill>
              <a:srgbClr val="002060"/>
            </a:solidFill>
          </a:endParaRPr>
        </a:p>
      </dgm:t>
    </dgm:pt>
    <dgm:pt modelId="{84ABB78B-C0BB-49A6-9366-225589250F54}" type="parTrans" cxnId="{D312A8D0-1818-4315-B25D-859BB2DC4F42}">
      <dgm:prSet/>
      <dgm:spPr/>
      <dgm:t>
        <a:bodyPr/>
        <a:lstStyle/>
        <a:p>
          <a:endParaRPr lang="en-US" sz="1800">
            <a:solidFill>
              <a:srgbClr val="002060"/>
            </a:solidFill>
          </a:endParaRPr>
        </a:p>
      </dgm:t>
    </dgm:pt>
    <dgm:pt modelId="{898F3B2B-093B-4EBE-B149-C2EFD6E53826}" type="pres">
      <dgm:prSet presAssocID="{4907461B-9298-4371-BEE1-483FB49B28EA}" presName="root" presStyleCnt="0">
        <dgm:presLayoutVars>
          <dgm:dir/>
          <dgm:resizeHandles val="exact"/>
        </dgm:presLayoutVars>
      </dgm:prSet>
      <dgm:spPr/>
    </dgm:pt>
    <dgm:pt modelId="{4F0F964C-EFA2-45DD-9F0E-1CCCE52E63BA}" type="pres">
      <dgm:prSet presAssocID="{5295FBCB-C949-4F89-A776-A92A6B52F8E2}" presName="compNode" presStyleCnt="0"/>
      <dgm:spPr/>
    </dgm:pt>
    <dgm:pt modelId="{2232F0C3-92F7-4B4D-A789-DE133A0693AF}" type="pres">
      <dgm:prSet presAssocID="{5295FBCB-C949-4F89-A776-A92A6B52F8E2}" presName="bgRect" presStyleLbl="bgShp" presStyleIdx="0" presStyleCnt="4" custLinFactNeighborX="-1882"/>
      <dgm:spPr>
        <a:solidFill>
          <a:srgbClr val="E41053"/>
        </a:solidFill>
      </dgm:spPr>
    </dgm:pt>
    <dgm:pt modelId="{1ABF5079-1812-4AF2-9B06-F02047CBE9D3}" type="pres">
      <dgm:prSet presAssocID="{5295FBCB-C949-4F89-A776-A92A6B52F8E2}" presName="iconRect" presStyleLbl="node1" presStyleIdx="0" presStyleCnt="4" custLinFactNeighborX="-7848" custLinFactNeighborY="-446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ek"/>
        </a:ext>
      </dgm:extLst>
    </dgm:pt>
    <dgm:pt modelId="{B172B113-BFBB-4CD9-AC92-9849565430D6}" type="pres">
      <dgm:prSet presAssocID="{5295FBCB-C949-4F89-A776-A92A6B52F8E2}" presName="spaceRect" presStyleCnt="0"/>
      <dgm:spPr/>
    </dgm:pt>
    <dgm:pt modelId="{F501FD6A-CAFF-4D0C-8718-9CAA23816A6E}" type="pres">
      <dgm:prSet presAssocID="{5295FBCB-C949-4F89-A776-A92A6B52F8E2}" presName="parTx" presStyleLbl="revTx" presStyleIdx="0" presStyleCnt="4">
        <dgm:presLayoutVars>
          <dgm:chMax val="0"/>
          <dgm:chPref val="0"/>
        </dgm:presLayoutVars>
      </dgm:prSet>
      <dgm:spPr/>
    </dgm:pt>
    <dgm:pt modelId="{8DE70DFA-7369-4D15-947E-774CA00B347A}" type="pres">
      <dgm:prSet presAssocID="{B697CE38-E850-47BC-85DE-99B28C8741F5}" presName="sibTrans" presStyleCnt="0"/>
      <dgm:spPr/>
    </dgm:pt>
    <dgm:pt modelId="{5674CC1C-F29E-4AB1-8C60-D9756BB9633E}" type="pres">
      <dgm:prSet presAssocID="{FC5B8C82-7591-43F0-A1DF-387BDBA696E1}" presName="compNode" presStyleCnt="0"/>
      <dgm:spPr/>
    </dgm:pt>
    <dgm:pt modelId="{B685192A-7396-48A9-8E91-E869C0DD8F16}" type="pres">
      <dgm:prSet presAssocID="{FC5B8C82-7591-43F0-A1DF-387BDBA696E1}" presName="bgRect" presStyleLbl="bgShp" presStyleIdx="1" presStyleCnt="4"/>
      <dgm:spPr>
        <a:solidFill>
          <a:srgbClr val="FED23F"/>
        </a:solidFill>
      </dgm:spPr>
    </dgm:pt>
    <dgm:pt modelId="{97B72672-73A3-4BE0-948F-6F94930D4A03}" type="pres">
      <dgm:prSet presAssocID="{FC5B8C82-7591-43F0-A1DF-387BDBA696E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os"/>
        </a:ext>
      </dgm:extLst>
    </dgm:pt>
    <dgm:pt modelId="{A3BD9B11-ACB0-46DF-BB3D-F063E53B5F0D}" type="pres">
      <dgm:prSet presAssocID="{FC5B8C82-7591-43F0-A1DF-387BDBA696E1}" presName="spaceRect" presStyleCnt="0"/>
      <dgm:spPr/>
    </dgm:pt>
    <dgm:pt modelId="{6324BC16-B4D3-4F75-BAA4-D0ABD3A94E90}" type="pres">
      <dgm:prSet presAssocID="{FC5B8C82-7591-43F0-A1DF-387BDBA696E1}" presName="parTx" presStyleLbl="revTx" presStyleIdx="1" presStyleCnt="4">
        <dgm:presLayoutVars>
          <dgm:chMax val="0"/>
          <dgm:chPref val="0"/>
        </dgm:presLayoutVars>
      </dgm:prSet>
      <dgm:spPr/>
    </dgm:pt>
    <dgm:pt modelId="{81AFB86C-1CCB-B74A-B152-8C7141E47921}" type="pres">
      <dgm:prSet presAssocID="{B29AEB5B-8113-4591-AB85-FC617A84500A}" presName="sibTrans" presStyleCnt="0"/>
      <dgm:spPr/>
    </dgm:pt>
    <dgm:pt modelId="{7CC2DC83-47DB-4DD0-8CBA-908B62C5D1F2}" type="pres">
      <dgm:prSet presAssocID="{27E75148-6D63-4B7E-ACD1-CBF77C16FC05}" presName="compNode" presStyleCnt="0"/>
      <dgm:spPr/>
    </dgm:pt>
    <dgm:pt modelId="{DA87D148-D268-44C9-8223-0FEEA349A5F8}" type="pres">
      <dgm:prSet presAssocID="{27E75148-6D63-4B7E-ACD1-CBF77C16FC05}" presName="bgRect" presStyleLbl="bgShp" presStyleIdx="2" presStyleCnt="4"/>
      <dgm:spPr>
        <a:solidFill>
          <a:srgbClr val="20A6A8"/>
        </a:solidFill>
      </dgm:spPr>
    </dgm:pt>
    <dgm:pt modelId="{0ACDDA90-2849-4834-B6B6-972CFA117604}" type="pres">
      <dgm:prSet presAssocID="{27E75148-6D63-4B7E-ACD1-CBF77C16FC0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tlood"/>
        </a:ext>
      </dgm:extLst>
    </dgm:pt>
    <dgm:pt modelId="{CD362F69-FA17-47D4-ADCA-BF60FA7E06CD}" type="pres">
      <dgm:prSet presAssocID="{27E75148-6D63-4B7E-ACD1-CBF77C16FC05}" presName="spaceRect" presStyleCnt="0"/>
      <dgm:spPr/>
    </dgm:pt>
    <dgm:pt modelId="{5C96D124-B687-47B3-BF6E-C8C647C74E02}" type="pres">
      <dgm:prSet presAssocID="{27E75148-6D63-4B7E-ACD1-CBF77C16FC05}" presName="parTx" presStyleLbl="revTx" presStyleIdx="2" presStyleCnt="4">
        <dgm:presLayoutVars>
          <dgm:chMax val="0"/>
          <dgm:chPref val="0"/>
        </dgm:presLayoutVars>
      </dgm:prSet>
      <dgm:spPr/>
    </dgm:pt>
    <dgm:pt modelId="{454E9523-6A2A-4D36-AAD8-EDF1A0E84482}" type="pres">
      <dgm:prSet presAssocID="{CD991FD7-7095-44A7-8A64-8CB5449AE952}" presName="sibTrans" presStyleCnt="0"/>
      <dgm:spPr/>
    </dgm:pt>
    <dgm:pt modelId="{FD9C6596-4CAA-4FC8-9551-9C888A202953}" type="pres">
      <dgm:prSet presAssocID="{C6DE5AE4-D50E-4B3C-B943-6C914356A852}" presName="compNode" presStyleCnt="0"/>
      <dgm:spPr/>
    </dgm:pt>
    <dgm:pt modelId="{613CB982-45B9-49DB-A573-D4E315F2E25D}" type="pres">
      <dgm:prSet presAssocID="{C6DE5AE4-D50E-4B3C-B943-6C914356A852}" presName="bgRect" presStyleLbl="bgShp" presStyleIdx="3" presStyleCnt="4"/>
      <dgm:spPr>
        <a:solidFill>
          <a:srgbClr val="2AE0DE"/>
        </a:solidFill>
      </dgm:spPr>
    </dgm:pt>
    <dgm:pt modelId="{8F74B93D-6589-4B3C-B564-98DD3AC56CFA}" type="pres">
      <dgm:prSet presAssocID="{C6DE5AE4-D50E-4B3C-B943-6C914356A85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"/>
        </a:ext>
      </dgm:extLst>
    </dgm:pt>
    <dgm:pt modelId="{20CA220D-2B14-490D-8708-D3D7B259090C}" type="pres">
      <dgm:prSet presAssocID="{C6DE5AE4-D50E-4B3C-B943-6C914356A852}" presName="spaceRect" presStyleCnt="0"/>
      <dgm:spPr/>
    </dgm:pt>
    <dgm:pt modelId="{5CFF15EA-5FC4-4F9B-9A40-80CACB347642}" type="pres">
      <dgm:prSet presAssocID="{C6DE5AE4-D50E-4B3C-B943-6C914356A852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C575E10-23D1-4C9C-A2B1-5098DF878744}" srcId="{4907461B-9298-4371-BEE1-483FB49B28EA}" destId="{C6DE5AE4-D50E-4B3C-B943-6C914356A852}" srcOrd="3" destOrd="0" parTransId="{68951BFC-5557-4C97-BF91-EDEFD59E7199}" sibTransId="{DCB0223A-DA60-4555-92C0-1270B37561C2}"/>
    <dgm:cxn modelId="{7578E54D-8E79-AC46-9D21-50A9F6D36706}" type="presOf" srcId="{5295FBCB-C949-4F89-A776-A92A6B52F8E2}" destId="{F501FD6A-CAFF-4D0C-8718-9CAA23816A6E}" srcOrd="0" destOrd="0" presId="urn:microsoft.com/office/officeart/2018/2/layout/IconVerticalSolidList"/>
    <dgm:cxn modelId="{3FCF8868-0C4D-1541-B4CE-CF5B8785F8BE}" type="presOf" srcId="{FC5B8C82-7591-43F0-A1DF-387BDBA696E1}" destId="{6324BC16-B4D3-4F75-BAA4-D0ABD3A94E90}" srcOrd="0" destOrd="0" presId="urn:microsoft.com/office/officeart/2018/2/layout/IconVerticalSolidList"/>
    <dgm:cxn modelId="{EF2BEEAF-4137-4872-AB28-CCBB9B95DC49}" type="presOf" srcId="{4907461B-9298-4371-BEE1-483FB49B28EA}" destId="{898F3B2B-093B-4EBE-B149-C2EFD6E53826}" srcOrd="0" destOrd="0" presId="urn:microsoft.com/office/officeart/2018/2/layout/IconVerticalSolidList"/>
    <dgm:cxn modelId="{03691FB2-3D20-4A5F-8C3B-3F85D318F931}" srcId="{4907461B-9298-4371-BEE1-483FB49B28EA}" destId="{5295FBCB-C949-4F89-A776-A92A6B52F8E2}" srcOrd="0" destOrd="0" parTransId="{8E785944-F8AB-4D9B-AEBE-BB7CB3AB66B5}" sibTransId="{B697CE38-E850-47BC-85DE-99B28C8741F5}"/>
    <dgm:cxn modelId="{D312A8D0-1818-4315-B25D-859BB2DC4F42}" srcId="{4907461B-9298-4371-BEE1-483FB49B28EA}" destId="{FC5B8C82-7591-43F0-A1DF-387BDBA696E1}" srcOrd="1" destOrd="0" parTransId="{84ABB78B-C0BB-49A6-9366-225589250F54}" sibTransId="{B29AEB5B-8113-4591-AB85-FC617A84500A}"/>
    <dgm:cxn modelId="{F1B0CAD1-BBC2-487B-8D44-DEC7A2237E65}" srcId="{4907461B-9298-4371-BEE1-483FB49B28EA}" destId="{27E75148-6D63-4B7E-ACD1-CBF77C16FC05}" srcOrd="2" destOrd="0" parTransId="{75DEDCC5-40AC-480C-A1F9-F8DA1493A999}" sibTransId="{CD991FD7-7095-44A7-8A64-8CB5449AE952}"/>
    <dgm:cxn modelId="{6CD6A3E3-3BFA-6F40-A113-BD2203679958}" type="presOf" srcId="{C6DE5AE4-D50E-4B3C-B943-6C914356A852}" destId="{5CFF15EA-5FC4-4F9B-9A40-80CACB347642}" srcOrd="0" destOrd="0" presId="urn:microsoft.com/office/officeart/2018/2/layout/IconVerticalSolidList"/>
    <dgm:cxn modelId="{86B9C2F1-8978-924A-AD5E-4B7FD3960082}" type="presOf" srcId="{27E75148-6D63-4B7E-ACD1-CBF77C16FC05}" destId="{5C96D124-B687-47B3-BF6E-C8C647C74E02}" srcOrd="0" destOrd="0" presId="urn:microsoft.com/office/officeart/2018/2/layout/IconVerticalSolidList"/>
    <dgm:cxn modelId="{6E5D2AFF-6D4B-8049-97E8-6B30D58A6F1B}" type="presParOf" srcId="{898F3B2B-093B-4EBE-B149-C2EFD6E53826}" destId="{4F0F964C-EFA2-45DD-9F0E-1CCCE52E63BA}" srcOrd="0" destOrd="0" presId="urn:microsoft.com/office/officeart/2018/2/layout/IconVerticalSolidList"/>
    <dgm:cxn modelId="{E18698AD-F2E3-A144-BFAF-47E500AA0B60}" type="presParOf" srcId="{4F0F964C-EFA2-45DD-9F0E-1CCCE52E63BA}" destId="{2232F0C3-92F7-4B4D-A789-DE133A0693AF}" srcOrd="0" destOrd="0" presId="urn:microsoft.com/office/officeart/2018/2/layout/IconVerticalSolidList"/>
    <dgm:cxn modelId="{77F26859-BE31-5645-BF83-274CCA9892E1}" type="presParOf" srcId="{4F0F964C-EFA2-45DD-9F0E-1CCCE52E63BA}" destId="{1ABF5079-1812-4AF2-9B06-F02047CBE9D3}" srcOrd="1" destOrd="0" presId="urn:microsoft.com/office/officeart/2018/2/layout/IconVerticalSolidList"/>
    <dgm:cxn modelId="{358576CB-F560-C644-8EE2-CBF28F6B9709}" type="presParOf" srcId="{4F0F964C-EFA2-45DD-9F0E-1CCCE52E63BA}" destId="{B172B113-BFBB-4CD9-AC92-9849565430D6}" srcOrd="2" destOrd="0" presId="urn:microsoft.com/office/officeart/2018/2/layout/IconVerticalSolidList"/>
    <dgm:cxn modelId="{2F303118-BA6A-6D49-BD28-4CCE226E9427}" type="presParOf" srcId="{4F0F964C-EFA2-45DD-9F0E-1CCCE52E63BA}" destId="{F501FD6A-CAFF-4D0C-8718-9CAA23816A6E}" srcOrd="3" destOrd="0" presId="urn:microsoft.com/office/officeart/2018/2/layout/IconVerticalSolidList"/>
    <dgm:cxn modelId="{4FFF9C44-76D5-6749-A4DA-80899578B994}" type="presParOf" srcId="{898F3B2B-093B-4EBE-B149-C2EFD6E53826}" destId="{8DE70DFA-7369-4D15-947E-774CA00B347A}" srcOrd="1" destOrd="0" presId="urn:microsoft.com/office/officeart/2018/2/layout/IconVerticalSolidList"/>
    <dgm:cxn modelId="{BDC0BA66-8632-2E4E-B2C5-3F861D55A57D}" type="presParOf" srcId="{898F3B2B-093B-4EBE-B149-C2EFD6E53826}" destId="{5674CC1C-F29E-4AB1-8C60-D9756BB9633E}" srcOrd="2" destOrd="0" presId="urn:microsoft.com/office/officeart/2018/2/layout/IconVerticalSolidList"/>
    <dgm:cxn modelId="{857785AF-3495-F84E-96E7-9F35CE9D44E9}" type="presParOf" srcId="{5674CC1C-F29E-4AB1-8C60-D9756BB9633E}" destId="{B685192A-7396-48A9-8E91-E869C0DD8F16}" srcOrd="0" destOrd="0" presId="urn:microsoft.com/office/officeart/2018/2/layout/IconVerticalSolidList"/>
    <dgm:cxn modelId="{A0590BBE-B252-F74A-907F-182E16EE8E82}" type="presParOf" srcId="{5674CC1C-F29E-4AB1-8C60-D9756BB9633E}" destId="{97B72672-73A3-4BE0-948F-6F94930D4A03}" srcOrd="1" destOrd="0" presId="urn:microsoft.com/office/officeart/2018/2/layout/IconVerticalSolidList"/>
    <dgm:cxn modelId="{CCC4CC1D-70EF-BE40-9B08-344D4E5B3C63}" type="presParOf" srcId="{5674CC1C-F29E-4AB1-8C60-D9756BB9633E}" destId="{A3BD9B11-ACB0-46DF-BB3D-F063E53B5F0D}" srcOrd="2" destOrd="0" presId="urn:microsoft.com/office/officeart/2018/2/layout/IconVerticalSolidList"/>
    <dgm:cxn modelId="{03FC13D5-11D9-D648-BCCD-6F7F7FE12144}" type="presParOf" srcId="{5674CC1C-F29E-4AB1-8C60-D9756BB9633E}" destId="{6324BC16-B4D3-4F75-BAA4-D0ABD3A94E90}" srcOrd="3" destOrd="0" presId="urn:microsoft.com/office/officeart/2018/2/layout/IconVerticalSolidList"/>
    <dgm:cxn modelId="{62D8CF40-C225-7248-A4BC-C0B2CDA0B638}" type="presParOf" srcId="{898F3B2B-093B-4EBE-B149-C2EFD6E53826}" destId="{81AFB86C-1CCB-B74A-B152-8C7141E47921}" srcOrd="3" destOrd="0" presId="urn:microsoft.com/office/officeart/2018/2/layout/IconVerticalSolidList"/>
    <dgm:cxn modelId="{3774B5CB-A8CE-D24F-9367-50BBDC0FC4C3}" type="presParOf" srcId="{898F3B2B-093B-4EBE-B149-C2EFD6E53826}" destId="{7CC2DC83-47DB-4DD0-8CBA-908B62C5D1F2}" srcOrd="4" destOrd="0" presId="urn:microsoft.com/office/officeart/2018/2/layout/IconVerticalSolidList"/>
    <dgm:cxn modelId="{54E70790-A66F-C144-856A-F12144D82026}" type="presParOf" srcId="{7CC2DC83-47DB-4DD0-8CBA-908B62C5D1F2}" destId="{DA87D148-D268-44C9-8223-0FEEA349A5F8}" srcOrd="0" destOrd="0" presId="urn:microsoft.com/office/officeart/2018/2/layout/IconVerticalSolidList"/>
    <dgm:cxn modelId="{B4607011-7932-FF4F-BFE7-335B2B6A519A}" type="presParOf" srcId="{7CC2DC83-47DB-4DD0-8CBA-908B62C5D1F2}" destId="{0ACDDA90-2849-4834-B6B6-972CFA117604}" srcOrd="1" destOrd="0" presId="urn:microsoft.com/office/officeart/2018/2/layout/IconVerticalSolidList"/>
    <dgm:cxn modelId="{4E1A29D2-60D3-DD40-8E28-082BE6AB4DAF}" type="presParOf" srcId="{7CC2DC83-47DB-4DD0-8CBA-908B62C5D1F2}" destId="{CD362F69-FA17-47D4-ADCA-BF60FA7E06CD}" srcOrd="2" destOrd="0" presId="urn:microsoft.com/office/officeart/2018/2/layout/IconVerticalSolidList"/>
    <dgm:cxn modelId="{FCA334D4-A185-7940-AC53-AE3BB0C32C07}" type="presParOf" srcId="{7CC2DC83-47DB-4DD0-8CBA-908B62C5D1F2}" destId="{5C96D124-B687-47B3-BF6E-C8C647C74E02}" srcOrd="3" destOrd="0" presId="urn:microsoft.com/office/officeart/2018/2/layout/IconVerticalSolidList"/>
    <dgm:cxn modelId="{4E055D9B-4247-5D46-8291-993A247D0711}" type="presParOf" srcId="{898F3B2B-093B-4EBE-B149-C2EFD6E53826}" destId="{454E9523-6A2A-4D36-AAD8-EDF1A0E84482}" srcOrd="5" destOrd="0" presId="urn:microsoft.com/office/officeart/2018/2/layout/IconVerticalSolidList"/>
    <dgm:cxn modelId="{3BC08CF0-5E34-FE44-8E63-E5BA9272C832}" type="presParOf" srcId="{898F3B2B-093B-4EBE-B149-C2EFD6E53826}" destId="{FD9C6596-4CAA-4FC8-9551-9C888A202953}" srcOrd="6" destOrd="0" presId="urn:microsoft.com/office/officeart/2018/2/layout/IconVerticalSolidList"/>
    <dgm:cxn modelId="{0775FA88-CFCB-0F46-94DF-1E148FEE9D36}" type="presParOf" srcId="{FD9C6596-4CAA-4FC8-9551-9C888A202953}" destId="{613CB982-45B9-49DB-A573-D4E315F2E25D}" srcOrd="0" destOrd="0" presId="urn:microsoft.com/office/officeart/2018/2/layout/IconVerticalSolidList"/>
    <dgm:cxn modelId="{AC6BF51E-C039-2144-902E-6D50B8695424}" type="presParOf" srcId="{FD9C6596-4CAA-4FC8-9551-9C888A202953}" destId="{8F74B93D-6589-4B3C-B564-98DD3AC56CFA}" srcOrd="1" destOrd="0" presId="urn:microsoft.com/office/officeart/2018/2/layout/IconVerticalSolidList"/>
    <dgm:cxn modelId="{20476B9E-172F-5240-83B7-99204E37026E}" type="presParOf" srcId="{FD9C6596-4CAA-4FC8-9551-9C888A202953}" destId="{20CA220D-2B14-490D-8708-D3D7B259090C}" srcOrd="2" destOrd="0" presId="urn:microsoft.com/office/officeart/2018/2/layout/IconVerticalSolidList"/>
    <dgm:cxn modelId="{8F11A122-BB45-D243-8EFB-68277C619DA2}" type="presParOf" srcId="{FD9C6596-4CAA-4FC8-9551-9C888A202953}" destId="{5CFF15EA-5FC4-4F9B-9A40-80CACB34764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32F0C3-92F7-4B4D-A789-DE133A0693AF}">
      <dsp:nvSpPr>
        <dsp:cNvPr id="0" name=""/>
        <dsp:cNvSpPr/>
      </dsp:nvSpPr>
      <dsp:spPr>
        <a:xfrm>
          <a:off x="0" y="1882"/>
          <a:ext cx="3672408" cy="954260"/>
        </a:xfrm>
        <a:prstGeom prst="roundRect">
          <a:avLst>
            <a:gd name="adj" fmla="val 10000"/>
          </a:avLst>
        </a:prstGeom>
        <a:solidFill>
          <a:srgbClr val="E4105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BF5079-1812-4AF2-9B06-F02047CBE9D3}">
      <dsp:nvSpPr>
        <dsp:cNvPr id="0" name=""/>
        <dsp:cNvSpPr/>
      </dsp:nvSpPr>
      <dsp:spPr>
        <a:xfrm>
          <a:off x="247474" y="193162"/>
          <a:ext cx="524843" cy="5248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01FD6A-CAFF-4D0C-8718-9CAA23816A6E}">
      <dsp:nvSpPr>
        <dsp:cNvPr id="0" name=""/>
        <dsp:cNvSpPr/>
      </dsp:nvSpPr>
      <dsp:spPr>
        <a:xfrm>
          <a:off x="1102171" y="1882"/>
          <a:ext cx="2570236" cy="954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93" tIns="100993" rIns="100993" bIns="10099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solidFill>
                <a:srgbClr val="002060"/>
              </a:solidFill>
            </a:rPr>
            <a:t>Bestudeer je theorieboek goed</a:t>
          </a:r>
          <a:endParaRPr lang="en-US" sz="1800" kern="1200" dirty="0">
            <a:solidFill>
              <a:srgbClr val="002060"/>
            </a:solidFill>
          </a:endParaRPr>
        </a:p>
      </dsp:txBody>
      <dsp:txXfrm>
        <a:off x="1102171" y="1882"/>
        <a:ext cx="2570236" cy="954260"/>
      </dsp:txXfrm>
    </dsp:sp>
    <dsp:sp modelId="{B685192A-7396-48A9-8E91-E869C0DD8F16}">
      <dsp:nvSpPr>
        <dsp:cNvPr id="0" name=""/>
        <dsp:cNvSpPr/>
      </dsp:nvSpPr>
      <dsp:spPr>
        <a:xfrm>
          <a:off x="0" y="1194708"/>
          <a:ext cx="3672408" cy="954260"/>
        </a:xfrm>
        <a:prstGeom prst="roundRect">
          <a:avLst>
            <a:gd name="adj" fmla="val 10000"/>
          </a:avLst>
        </a:prstGeom>
        <a:solidFill>
          <a:srgbClr val="FED23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B72672-73A3-4BE0-948F-6F94930D4A03}">
      <dsp:nvSpPr>
        <dsp:cNvPr id="0" name=""/>
        <dsp:cNvSpPr/>
      </dsp:nvSpPr>
      <dsp:spPr>
        <a:xfrm>
          <a:off x="288663" y="1409417"/>
          <a:ext cx="524843" cy="52484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24BC16-B4D3-4F75-BAA4-D0ABD3A94E90}">
      <dsp:nvSpPr>
        <dsp:cNvPr id="0" name=""/>
        <dsp:cNvSpPr/>
      </dsp:nvSpPr>
      <dsp:spPr>
        <a:xfrm>
          <a:off x="1102171" y="1194708"/>
          <a:ext cx="2570236" cy="954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93" tIns="100993" rIns="100993" bIns="10099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solidFill>
                <a:srgbClr val="002060"/>
              </a:solidFill>
            </a:rPr>
            <a:t>Bekijk de presentatie en de leerdoelen goed</a:t>
          </a:r>
          <a:endParaRPr lang="en-US" sz="1800" kern="1200" dirty="0">
            <a:solidFill>
              <a:srgbClr val="002060"/>
            </a:solidFill>
          </a:endParaRPr>
        </a:p>
      </dsp:txBody>
      <dsp:txXfrm>
        <a:off x="1102171" y="1194708"/>
        <a:ext cx="2570236" cy="954260"/>
      </dsp:txXfrm>
    </dsp:sp>
    <dsp:sp modelId="{DA87D148-D268-44C9-8223-0FEEA349A5F8}">
      <dsp:nvSpPr>
        <dsp:cNvPr id="0" name=""/>
        <dsp:cNvSpPr/>
      </dsp:nvSpPr>
      <dsp:spPr>
        <a:xfrm>
          <a:off x="0" y="2387534"/>
          <a:ext cx="3672408" cy="954260"/>
        </a:xfrm>
        <a:prstGeom prst="roundRect">
          <a:avLst>
            <a:gd name="adj" fmla="val 10000"/>
          </a:avLst>
        </a:prstGeom>
        <a:solidFill>
          <a:srgbClr val="20A6A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CDDA90-2849-4834-B6B6-972CFA117604}">
      <dsp:nvSpPr>
        <dsp:cNvPr id="0" name=""/>
        <dsp:cNvSpPr/>
      </dsp:nvSpPr>
      <dsp:spPr>
        <a:xfrm>
          <a:off x="288663" y="2602243"/>
          <a:ext cx="524843" cy="52484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96D124-B687-47B3-BF6E-C8C647C74E02}">
      <dsp:nvSpPr>
        <dsp:cNvPr id="0" name=""/>
        <dsp:cNvSpPr/>
      </dsp:nvSpPr>
      <dsp:spPr>
        <a:xfrm>
          <a:off x="1102171" y="2387534"/>
          <a:ext cx="2570236" cy="954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93" tIns="100993" rIns="100993" bIns="10099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>
              <a:solidFill>
                <a:srgbClr val="002060"/>
              </a:solidFill>
            </a:rPr>
            <a:t>Maak de opdrachten op het leerdoelenblad</a:t>
          </a:r>
          <a:endParaRPr lang="en-US" sz="1800" kern="1200">
            <a:solidFill>
              <a:srgbClr val="002060"/>
            </a:solidFill>
          </a:endParaRPr>
        </a:p>
      </dsp:txBody>
      <dsp:txXfrm>
        <a:off x="1102171" y="2387534"/>
        <a:ext cx="2570236" cy="954260"/>
      </dsp:txXfrm>
    </dsp:sp>
    <dsp:sp modelId="{613CB982-45B9-49DB-A573-D4E315F2E25D}">
      <dsp:nvSpPr>
        <dsp:cNvPr id="0" name=""/>
        <dsp:cNvSpPr/>
      </dsp:nvSpPr>
      <dsp:spPr>
        <a:xfrm>
          <a:off x="0" y="3580360"/>
          <a:ext cx="3672408" cy="954260"/>
        </a:xfrm>
        <a:prstGeom prst="roundRect">
          <a:avLst>
            <a:gd name="adj" fmla="val 10000"/>
          </a:avLst>
        </a:prstGeom>
        <a:solidFill>
          <a:srgbClr val="2AE0D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74B93D-6589-4B3C-B564-98DD3AC56CFA}">
      <dsp:nvSpPr>
        <dsp:cNvPr id="0" name=""/>
        <dsp:cNvSpPr/>
      </dsp:nvSpPr>
      <dsp:spPr>
        <a:xfrm>
          <a:off x="288663" y="3795069"/>
          <a:ext cx="524843" cy="52484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FF15EA-5FC4-4F9B-9A40-80CACB347642}">
      <dsp:nvSpPr>
        <dsp:cNvPr id="0" name=""/>
        <dsp:cNvSpPr/>
      </dsp:nvSpPr>
      <dsp:spPr>
        <a:xfrm>
          <a:off x="1102171" y="3580360"/>
          <a:ext cx="2570236" cy="954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93" tIns="100993" rIns="100993" bIns="10099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>
              <a:solidFill>
                <a:srgbClr val="002060"/>
              </a:solidFill>
            </a:rPr>
            <a:t>Bekijk de filmpjes</a:t>
          </a:r>
          <a:endParaRPr lang="en-US" sz="1800" kern="1200">
            <a:solidFill>
              <a:srgbClr val="002060"/>
            </a:solidFill>
          </a:endParaRPr>
        </a:p>
      </dsp:txBody>
      <dsp:txXfrm>
        <a:off x="1102171" y="3580360"/>
        <a:ext cx="2570236" cy="9542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954E7-35CD-C645-ACFD-DEDE177434FF}" type="datetimeFigureOut">
              <a:rPr lang="nl-NL" smtClean="0"/>
              <a:t>17-08-2020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DB9F9-42E0-554F-8A03-8CF3C9CC2A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3753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B9F9-42E0-554F-8A03-8CF3C9CC2A06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4309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B9F9-42E0-554F-8A03-8CF3C9CC2A06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7010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DB9F9-42E0-554F-8A03-8CF3C9CC2A06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8204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B9F9-42E0-554F-8A03-8CF3C9CC2A06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8055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DB9F9-42E0-554F-8A03-8CF3C9CC2A06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9222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D2B669-C97B-704B-AE69-E116D7291112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BB9BA-01EC-4B74-910A-CAD0FD13032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54778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B42AA4-1BF5-BD43-85C0-19A390050DA4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439A37-2D77-43A5-A567-493318F86ED4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1086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8136E4-2CE5-D047-B5E9-7B63EC3FA8E2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012B0F-3C11-48D8-90C1-C32AA8AF085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01215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78EF9D-5172-7447-8D3A-AECFDCC9A29E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B28926-11C7-46DA-8456-BDCC9C90F31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37582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F14C90-598A-2E4B-89D0-22F7A577191F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408E7C-CF88-4BF6-B915-F91B92DFAB3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84732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1BB4EA-EB7D-184E-A86D-830123154F25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3B6E03-2DD9-4004-9575-F9BEC50925C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38837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5F5AFD-BF93-ED4F-9EBF-13577B053BD9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271AFB-7BF0-424E-80D1-147F71FD3375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59237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9499F1-8E13-FC4E-9D9F-654D3E5D1B67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984613-EF0C-4107-9419-E2F9D2FD140E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44251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1A91E8-CE6F-0044-A267-70AE1277B916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43A66C-05BB-4A7A-BA60-CBCF9EE1333E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91696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A83291-C236-0246-A723-8F11AD82CBC5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7EE28D-6176-4075-BB83-534B176C700D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13929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B8FB50-6DC5-E743-B1DF-1C6B0FA62D18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384D2-6E22-4F64-82AB-F0A2C723709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637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fld id="{7678990B-5630-7E40-BC78-70EE52F161B1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1872D8F-D7A4-421A-909B-127A7ED3216C}" type="slidenum">
              <a:rPr lang="nl-NL" altLang="nl-NL"/>
              <a:pPr/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1532301" y="5204715"/>
            <a:ext cx="1263701" cy="1653285"/>
          </a:xfrm>
          <a:prstGeom prst="rect">
            <a:avLst/>
          </a:prstGeom>
          <a:solidFill>
            <a:srgbClr val="E41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2805048" y="5190824"/>
            <a:ext cx="1240553" cy="1667176"/>
          </a:xfrm>
          <a:prstGeom prst="rect">
            <a:avLst/>
          </a:prstGeom>
          <a:solidFill>
            <a:srgbClr val="FED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5284052" y="5211082"/>
            <a:ext cx="1215636" cy="1646917"/>
          </a:xfrm>
          <a:prstGeom prst="rect">
            <a:avLst/>
          </a:prstGeom>
          <a:solidFill>
            <a:srgbClr val="29D9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6444208" y="5211083"/>
            <a:ext cx="1215117" cy="1646917"/>
          </a:xfrm>
          <a:prstGeom prst="rect">
            <a:avLst/>
          </a:prstGeom>
          <a:solidFill>
            <a:srgbClr val="2C5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4047107" y="5211082"/>
            <a:ext cx="1244973" cy="1646917"/>
          </a:xfrm>
          <a:prstGeom prst="rect">
            <a:avLst/>
          </a:prstGeom>
          <a:solidFill>
            <a:srgbClr val="20A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3B18121-A0AA-4661-BA96-583CE4C14E5A}"/>
              </a:ext>
            </a:extLst>
          </p:cNvPr>
          <p:cNvSpPr txBox="1"/>
          <p:nvPr/>
        </p:nvSpPr>
        <p:spPr>
          <a:xfrm>
            <a:off x="971600" y="1083761"/>
            <a:ext cx="7072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i="1" dirty="0">
                <a:solidFill>
                  <a:schemeClr val="bg1"/>
                </a:solidFill>
              </a:rPr>
              <a:t>Mengsels</a:t>
            </a:r>
            <a:r>
              <a:rPr lang="nl-NL" sz="3200" b="1" i="1" dirty="0">
                <a:solidFill>
                  <a:schemeClr val="bg1"/>
                </a:solidFill>
              </a:rPr>
              <a:t> </a:t>
            </a:r>
            <a:r>
              <a:rPr lang="nl-NL" sz="4000" b="1" i="1" dirty="0">
                <a:solidFill>
                  <a:schemeClr val="bg1"/>
                </a:solidFill>
              </a:rPr>
              <a:t>scheiden</a:t>
            </a:r>
          </a:p>
        </p:txBody>
      </p:sp>
      <p:sp>
        <p:nvSpPr>
          <p:cNvPr id="10" name="Rechthoek 9"/>
          <p:cNvSpPr/>
          <p:nvPr/>
        </p:nvSpPr>
        <p:spPr>
          <a:xfrm>
            <a:off x="3016042" y="2186324"/>
            <a:ext cx="2852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3600" b="1" i="1" dirty="0">
                <a:solidFill>
                  <a:schemeClr val="bg1"/>
                </a:solidFill>
              </a:rPr>
              <a:t>Hoofdstuk 3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1643874" y="6291546"/>
            <a:ext cx="100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Theorie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2845472" y="6262213"/>
            <a:ext cx="100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>
                <a:solidFill>
                  <a:schemeClr val="bg1"/>
                </a:solidFill>
              </a:rPr>
              <a:t>Leerdoel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4077401" y="6325758"/>
            <a:ext cx="1121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Opdracht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5490114" y="6354423"/>
            <a:ext cx="720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Audio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6515838" y="6330806"/>
            <a:ext cx="1217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Practicum</a:t>
            </a: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874" y="5236370"/>
            <a:ext cx="1076796" cy="993664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002" y="5154804"/>
            <a:ext cx="1251105" cy="1154516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115" y="5142976"/>
            <a:ext cx="1147022" cy="1058468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949" y="5211082"/>
            <a:ext cx="1244168" cy="114811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7"/>
          <a:stretch/>
        </p:blipFill>
        <p:spPr>
          <a:xfrm>
            <a:off x="5292080" y="5156967"/>
            <a:ext cx="1131291" cy="1172554"/>
          </a:xfrm>
          <a:prstGeom prst="rect">
            <a:avLst/>
          </a:prstGeom>
        </p:spPr>
      </p:pic>
      <p:sp>
        <p:nvSpPr>
          <p:cNvPr id="12" name="Tijdelijke aanduiding voor dia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A66C-05BB-4A7A-BA60-CBCF9EE1333E}" type="slidenum">
              <a:rPr lang="nl-NL" altLang="nl-NL" smtClean="0"/>
              <a:pPr/>
              <a:t>1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2585823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idx="1"/>
          </p:nvPr>
        </p:nvSpPr>
        <p:spPr>
          <a:xfrm>
            <a:off x="1042913" y="1412776"/>
            <a:ext cx="7489527" cy="3925520"/>
          </a:xfrm>
          <a:solidFill>
            <a:srgbClr val="696969"/>
          </a:solidFill>
          <a:ln>
            <a:solidFill>
              <a:srgbClr val="00B0F0"/>
            </a:solidFill>
          </a:ln>
        </p:spPr>
        <p:txBody>
          <a:bodyPr/>
          <a:lstStyle/>
          <a:p>
            <a:pPr marL="1789113" indent="-1789113" eaLnBrk="1" hangingPunct="1">
              <a:buNone/>
              <a:tabLst>
                <a:tab pos="1169988" algn="l"/>
              </a:tabLst>
              <a:defRPr/>
            </a:pPr>
            <a:r>
              <a:rPr lang="nl-NL" sz="1800" i="1" dirty="0">
                <a:solidFill>
                  <a:srgbClr val="0CD5FF"/>
                </a:solidFill>
                <a:ea typeface="+mn-ea"/>
                <a:cs typeface="+mn-cs"/>
              </a:rPr>
              <a:t>Klik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 op een toets om de formules zichtbaar te maken: </a:t>
            </a:r>
          </a:p>
          <a:p>
            <a:pPr marL="1789113" indent="-1789113" eaLnBrk="1" hangingPunct="1"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+mn-cs"/>
            </a:endParaRPr>
          </a:p>
          <a:p>
            <a:pPr marL="1789113" indent="-1789113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[conc.]  =    </a:t>
            </a:r>
            <a:r>
              <a:rPr lang="nl-NL" sz="1800" u="sng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 </a:t>
            </a:r>
            <a:r>
              <a:rPr lang="nl-NL" sz="1800" u="sng" dirty="0">
                <a:solidFill>
                  <a:srgbClr val="0CD5FF"/>
                </a:solidFill>
                <a:ea typeface="+mn-ea"/>
                <a:cs typeface="+mn-cs"/>
              </a:rPr>
              <a:t>massa</a:t>
            </a:r>
            <a:r>
              <a:rPr lang="nl-NL" sz="1800" u="sng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 opgeloste stof 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	=  . . . g/L</a:t>
            </a:r>
            <a:r>
              <a:rPr lang="nl-NL" sz="1800" u="sng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       </a:t>
            </a:r>
          </a:p>
          <a:p>
            <a:pPr marL="1789113" indent="-1789113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	   </a:t>
            </a:r>
            <a:r>
              <a:rPr lang="nl-NL" sz="1800" dirty="0">
                <a:solidFill>
                  <a:srgbClr val="0CD5FF"/>
                </a:solidFill>
                <a:ea typeface="+mn-ea"/>
                <a:cs typeface="+mn-cs"/>
              </a:rPr>
              <a:t>volume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 oplossing	        </a:t>
            </a:r>
          </a:p>
          <a:p>
            <a:pPr marL="1789113" indent="-1789113" eaLnBrk="1" hangingPunct="1"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+mn-cs"/>
            </a:endParaRPr>
          </a:p>
          <a:p>
            <a:pPr marL="1789113" indent="-1789113" eaLnBrk="1" hangingPunct="1"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+mn-cs"/>
            </a:endParaRPr>
          </a:p>
          <a:p>
            <a:pPr marL="1789113" indent="-1789113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Volume = 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cs typeface="+mn-cs"/>
              </a:rPr>
              <a:t>	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  </a:t>
            </a:r>
            <a:r>
              <a:rPr lang="nl-NL" sz="1800" u="sng" dirty="0">
                <a:solidFill>
                  <a:schemeClr val="accent3">
                    <a:lumMod val="95000"/>
                  </a:schemeClr>
                </a:solidFill>
              </a:rPr>
              <a:t>    </a:t>
            </a:r>
            <a:r>
              <a:rPr lang="nl-NL" sz="1800" u="sng" dirty="0">
                <a:solidFill>
                  <a:srgbClr val="0CD5FF"/>
                </a:solidFill>
              </a:rPr>
              <a:t>massa</a:t>
            </a:r>
            <a:r>
              <a:rPr lang="nl-NL" sz="1800" u="sng" dirty="0">
                <a:solidFill>
                  <a:schemeClr val="bg1"/>
                </a:solidFill>
              </a:rPr>
              <a:t>     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	 =  . . . . L     </a:t>
            </a:r>
          </a:p>
          <a:p>
            <a:pPr marL="1789113" indent="-1789113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	 [concentratie] </a:t>
            </a: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+mn-cs"/>
            </a:endParaRPr>
          </a:p>
          <a:p>
            <a:pPr marL="1789113" indent="-1789113" eaLnBrk="1" hangingPunct="1"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+mn-cs"/>
            </a:endParaRPr>
          </a:p>
          <a:p>
            <a:pPr marL="1789113" indent="-1789113" eaLnBrk="1" hangingPunct="1"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+mn-cs"/>
            </a:endParaRPr>
          </a:p>
          <a:p>
            <a:pPr marL="1789113" indent="-1789113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massa =   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 [concentratie]  x </a:t>
            </a:r>
            <a:r>
              <a:rPr lang="nl-NL" sz="1800" b="1" dirty="0">
                <a:solidFill>
                  <a:srgbClr val="0CD5FF"/>
                </a:solidFill>
              </a:rPr>
              <a:t>Volume. </a:t>
            </a:r>
            <a:r>
              <a:rPr lang="nl-NL" sz="1800" dirty="0">
                <a:solidFill>
                  <a:schemeClr val="bg1"/>
                </a:solidFill>
              </a:rPr>
              <a:t>=  . . . g</a:t>
            </a:r>
            <a:endParaRPr lang="nl-NL" sz="1800" dirty="0">
              <a:solidFill>
                <a:srgbClr val="0CD5FF"/>
              </a:solidFill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8926-11C7-46DA-8456-BDCC9C90F312}" type="slidenum">
              <a:rPr lang="nl-NL" altLang="nl-NL" smtClean="0"/>
              <a:pPr/>
              <a:t>10</a:t>
            </a:fld>
            <a:endParaRPr lang="nl-NL" altLang="nl-NL"/>
          </a:p>
        </p:txBody>
      </p:sp>
      <p:grpSp>
        <p:nvGrpSpPr>
          <p:cNvPr id="5" name="Groeperen 4"/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6" name="Rechthoek 5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7" name="Tekstvak 6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grpSp>
        <p:nvGrpSpPr>
          <p:cNvPr id="9" name="Groeperen 8"/>
          <p:cNvGrpSpPr/>
          <p:nvPr/>
        </p:nvGrpSpPr>
        <p:grpSpPr>
          <a:xfrm>
            <a:off x="323528" y="5452958"/>
            <a:ext cx="907854" cy="1109334"/>
            <a:chOff x="251520" y="5452958"/>
            <a:chExt cx="907854" cy="1109334"/>
          </a:xfrm>
        </p:grpSpPr>
        <p:grpSp>
          <p:nvGrpSpPr>
            <p:cNvPr id="10" name="Groeperen 9"/>
            <p:cNvGrpSpPr/>
            <p:nvPr/>
          </p:nvGrpSpPr>
          <p:grpSpPr>
            <a:xfrm>
              <a:off x="251520" y="5452958"/>
              <a:ext cx="907854" cy="1109334"/>
              <a:chOff x="7791350" y="5422494"/>
              <a:chExt cx="933132" cy="1109334"/>
            </a:xfrm>
          </p:grpSpPr>
          <p:sp>
            <p:nvSpPr>
              <p:cNvPr id="12" name="Rechthoek 11"/>
              <p:cNvSpPr/>
              <p:nvPr/>
            </p:nvSpPr>
            <p:spPr>
              <a:xfrm>
                <a:off x="7791350" y="5422494"/>
                <a:ext cx="933132" cy="1109334"/>
              </a:xfrm>
              <a:prstGeom prst="rect">
                <a:avLst/>
              </a:prstGeom>
              <a:solidFill>
                <a:srgbClr val="29D9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050"/>
              </a:p>
            </p:txBody>
          </p:sp>
          <p:sp>
            <p:nvSpPr>
              <p:cNvPr id="13" name="Tekstvak 12"/>
              <p:cNvSpPr txBox="1"/>
              <p:nvPr/>
            </p:nvSpPr>
            <p:spPr>
              <a:xfrm>
                <a:off x="7913832" y="6142574"/>
                <a:ext cx="6881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dirty="0">
                    <a:solidFill>
                      <a:schemeClr val="bg1"/>
                    </a:solidFill>
                  </a:rPr>
                  <a:t>Audio</a:t>
                </a:r>
              </a:p>
            </p:txBody>
          </p:sp>
        </p:grpSp>
        <p:pic>
          <p:nvPicPr>
            <p:cNvPr id="11" name="Afbeelding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649" y="5452959"/>
              <a:ext cx="805207" cy="818448"/>
            </a:xfrm>
            <a:prstGeom prst="rect">
              <a:avLst/>
            </a:prstGeom>
          </p:spPr>
        </p:pic>
      </p:grpSp>
      <p:sp>
        <p:nvSpPr>
          <p:cNvPr id="14" name="Rectangle 5">
            <a:extLst>
              <a:ext uri="{FF2B5EF4-FFF2-40B4-BE49-F238E27FC236}">
                <a16:creationId xmlns:a16="http://schemas.microsoft.com/office/drawing/2014/main" id="{0E9FFD84-69AC-934B-95D7-E79700288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020" y="548680"/>
            <a:ext cx="5910268" cy="44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Het berekenen van de [concentratie], massa of volume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2DAF9FF-3E13-8948-AC9E-3778154304F5}"/>
              </a:ext>
            </a:extLst>
          </p:cNvPr>
          <p:cNvSpPr txBox="1"/>
          <p:nvPr/>
        </p:nvSpPr>
        <p:spPr>
          <a:xfrm>
            <a:off x="6228184" y="1988840"/>
            <a:ext cx="1512168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3 =</a:t>
            </a:r>
            <a:r>
              <a:rPr lang="nl-NL" sz="2400" u="sng" dirty="0">
                <a:solidFill>
                  <a:schemeClr val="bg1"/>
                </a:solidFill>
              </a:rPr>
              <a:t>  6  </a:t>
            </a:r>
            <a:r>
              <a:rPr lang="nl-NL" sz="2400" u="sng" dirty="0">
                <a:solidFill>
                  <a:srgbClr val="696969"/>
                </a:solidFill>
              </a:rPr>
              <a:t>.</a:t>
            </a:r>
            <a:r>
              <a:rPr lang="nl-NL" sz="2400" u="sng" dirty="0">
                <a:solidFill>
                  <a:schemeClr val="bg1"/>
                </a:solidFill>
              </a:rPr>
              <a:t>     </a:t>
            </a:r>
          </a:p>
          <a:p>
            <a:r>
              <a:rPr lang="nl-NL" sz="2400" dirty="0">
                <a:solidFill>
                  <a:schemeClr val="bg1"/>
                </a:solidFill>
              </a:rPr>
              <a:t>       2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30B8D839-7CE0-1A40-A5F4-AC3B34A7A676}"/>
              </a:ext>
            </a:extLst>
          </p:cNvPr>
          <p:cNvSpPr txBox="1"/>
          <p:nvPr/>
        </p:nvSpPr>
        <p:spPr>
          <a:xfrm>
            <a:off x="6219836" y="3271649"/>
            <a:ext cx="1520516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2 =</a:t>
            </a:r>
            <a:r>
              <a:rPr lang="nl-NL" sz="2400" u="sng" dirty="0">
                <a:solidFill>
                  <a:schemeClr val="bg1"/>
                </a:solidFill>
              </a:rPr>
              <a:t>  6  </a:t>
            </a:r>
            <a:r>
              <a:rPr lang="nl-NL" sz="2400" u="sng" dirty="0">
                <a:solidFill>
                  <a:srgbClr val="696969"/>
                </a:solidFill>
              </a:rPr>
              <a:t>.</a:t>
            </a:r>
            <a:r>
              <a:rPr lang="nl-NL" sz="2400" u="sng" dirty="0">
                <a:solidFill>
                  <a:schemeClr val="bg1"/>
                </a:solidFill>
              </a:rPr>
              <a:t>     </a:t>
            </a:r>
          </a:p>
          <a:p>
            <a:r>
              <a:rPr lang="nl-NL" sz="2400" dirty="0">
                <a:solidFill>
                  <a:schemeClr val="bg1"/>
                </a:solidFill>
              </a:rPr>
              <a:t>       3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52AA5360-8E85-9147-9502-0B85D4FA452F}"/>
              </a:ext>
            </a:extLst>
          </p:cNvPr>
          <p:cNvSpPr txBox="1"/>
          <p:nvPr/>
        </p:nvSpPr>
        <p:spPr>
          <a:xfrm>
            <a:off x="6228184" y="4623519"/>
            <a:ext cx="1512168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6 =  3 x 2</a:t>
            </a:r>
          </a:p>
        </p:txBody>
      </p:sp>
    </p:spTree>
    <p:extLst>
      <p:ext uri="{BB962C8B-B14F-4D97-AF65-F5344CB8AC3E}">
        <p14:creationId xmlns:p14="http://schemas.microsoft.com/office/powerpoint/2010/main" val="380645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idx="1"/>
          </p:nvPr>
        </p:nvSpPr>
        <p:spPr>
          <a:xfrm>
            <a:off x="1042913" y="1412776"/>
            <a:ext cx="7777559" cy="3925520"/>
          </a:xfrm>
          <a:solidFill>
            <a:srgbClr val="696969"/>
          </a:solidFill>
          <a:ln>
            <a:solidFill>
              <a:srgbClr val="00B0F0"/>
            </a:solidFill>
          </a:ln>
        </p:spPr>
        <p:txBody>
          <a:bodyPr/>
          <a:lstStyle/>
          <a:p>
            <a:pPr eaLnBrk="1" hangingPunct="1"/>
            <a:r>
              <a:rPr lang="nl-NL" sz="2000" dirty="0">
                <a:solidFill>
                  <a:schemeClr val="bg1"/>
                </a:solidFill>
              </a:rPr>
              <a:t>m</a:t>
            </a:r>
            <a:r>
              <a:rPr lang="nl-NL" sz="2000" baseline="-25000" dirty="0">
                <a:solidFill>
                  <a:schemeClr val="bg1"/>
                </a:solidFill>
              </a:rPr>
              <a:t>os</a:t>
            </a:r>
            <a:r>
              <a:rPr lang="nl-NL" sz="2000" dirty="0">
                <a:solidFill>
                  <a:schemeClr val="bg1"/>
                </a:solidFill>
              </a:rPr>
              <a:t> = massa opgeloste stof</a:t>
            </a:r>
          </a:p>
          <a:p>
            <a:pPr eaLnBrk="1" hangingPunct="1"/>
            <a:r>
              <a:rPr lang="nl-NL" sz="2000" dirty="0" err="1">
                <a:solidFill>
                  <a:schemeClr val="bg1"/>
                </a:solidFill>
              </a:rPr>
              <a:t>V</a:t>
            </a:r>
            <a:r>
              <a:rPr lang="nl-NL" sz="2000" baseline="-25000" dirty="0" err="1">
                <a:solidFill>
                  <a:schemeClr val="bg1"/>
                </a:solidFill>
              </a:rPr>
              <a:t>op</a:t>
            </a:r>
            <a:r>
              <a:rPr lang="nl-NL" sz="2000" baseline="-25000" dirty="0">
                <a:solidFill>
                  <a:schemeClr val="bg1"/>
                </a:solidFill>
              </a:rPr>
              <a:t> </a:t>
            </a:r>
            <a:r>
              <a:rPr lang="nl-NL" sz="2000" dirty="0">
                <a:solidFill>
                  <a:schemeClr val="bg1"/>
                </a:solidFill>
              </a:rPr>
              <a:t> = volume oplossing</a:t>
            </a:r>
          </a:p>
          <a:p>
            <a:pPr eaLnBrk="1" hangingPunct="1"/>
            <a:r>
              <a:rPr lang="nl-NL" sz="2000" dirty="0">
                <a:solidFill>
                  <a:schemeClr val="bg1"/>
                </a:solidFill>
                <a:cs typeface="Arial" charset="0"/>
              </a:rPr>
              <a:t>[…] = concentratie</a:t>
            </a:r>
            <a:endParaRPr lang="nl-NL" sz="16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8926-11C7-46DA-8456-BDCC9C90F312}" type="slidenum">
              <a:rPr lang="nl-NL" altLang="nl-NL" smtClean="0"/>
              <a:pPr/>
              <a:t>11</a:t>
            </a:fld>
            <a:endParaRPr lang="nl-NL" altLang="nl-NL"/>
          </a:p>
        </p:txBody>
      </p:sp>
      <p:grpSp>
        <p:nvGrpSpPr>
          <p:cNvPr id="5" name="Groeperen 4"/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6" name="Rechthoek 5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7" name="Tekstvak 6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14" name="Rectangle 5">
            <a:extLst>
              <a:ext uri="{FF2B5EF4-FFF2-40B4-BE49-F238E27FC236}">
                <a16:creationId xmlns:a16="http://schemas.microsoft.com/office/drawing/2014/main" id="{0E9FFD84-69AC-934B-95D7-E79700288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020" y="498914"/>
            <a:ext cx="533420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Formule driehoek van concentratie</a:t>
            </a:r>
          </a:p>
        </p:txBody>
      </p:sp>
      <p:grpSp>
        <p:nvGrpSpPr>
          <p:cNvPr id="25" name="Group 8">
            <a:extLst>
              <a:ext uri="{FF2B5EF4-FFF2-40B4-BE49-F238E27FC236}">
                <a16:creationId xmlns:a16="http://schemas.microsoft.com/office/drawing/2014/main" id="{A8ECCE50-2B26-9A42-A0A6-39E4520757F3}"/>
              </a:ext>
            </a:extLst>
          </p:cNvPr>
          <p:cNvGrpSpPr>
            <a:grpSpLocks/>
          </p:cNvGrpSpPr>
          <p:nvPr/>
        </p:nvGrpSpPr>
        <p:grpSpPr bwMode="auto">
          <a:xfrm>
            <a:off x="5148064" y="1844824"/>
            <a:ext cx="3538736" cy="3060352"/>
            <a:chOff x="3945" y="2404"/>
            <a:chExt cx="1815" cy="1361"/>
          </a:xfrm>
        </p:grpSpPr>
        <p:grpSp>
          <p:nvGrpSpPr>
            <p:cNvPr id="26" name="Group 9">
              <a:extLst>
                <a:ext uri="{FF2B5EF4-FFF2-40B4-BE49-F238E27FC236}">
                  <a16:creationId xmlns:a16="http://schemas.microsoft.com/office/drawing/2014/main" id="{0CBFBBB2-9C0E-E84D-AAA2-5479D0285E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5" y="2404"/>
              <a:ext cx="1815" cy="1361"/>
              <a:chOff x="1066" y="799"/>
              <a:chExt cx="2721" cy="1815"/>
            </a:xfrm>
          </p:grpSpPr>
          <p:sp>
            <p:nvSpPr>
              <p:cNvPr id="30" name="Line 10">
                <a:extLst>
                  <a:ext uri="{FF2B5EF4-FFF2-40B4-BE49-F238E27FC236}">
                    <a16:creationId xmlns:a16="http://schemas.microsoft.com/office/drawing/2014/main" id="{35433C3D-E541-E04D-A075-77C192CF1C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1360" cy="1815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Line 11">
                <a:extLst>
                  <a:ext uri="{FF2B5EF4-FFF2-40B4-BE49-F238E27FC236}">
                    <a16:creationId xmlns:a16="http://schemas.microsoft.com/office/drawing/2014/main" id="{CFB24A37-073D-8D4C-88B7-4665C1B2A1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6" y="799"/>
                <a:ext cx="1361" cy="1815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Line 12">
                <a:extLst>
                  <a:ext uri="{FF2B5EF4-FFF2-40B4-BE49-F238E27FC236}">
                    <a16:creationId xmlns:a16="http://schemas.microsoft.com/office/drawing/2014/main" id="{FCB98100-2B16-5347-A2C8-12CC54F6FF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6" y="2614"/>
                <a:ext cx="2721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7" name="Line 13">
              <a:extLst>
                <a:ext uri="{FF2B5EF4-FFF2-40B4-BE49-F238E27FC236}">
                  <a16:creationId xmlns:a16="http://schemas.microsoft.com/office/drawing/2014/main" id="{0A8573ED-E083-E444-9E3B-75FDE8B5EE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4" y="3175"/>
              <a:ext cx="817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28" name="Text Box 14">
              <a:extLst>
                <a:ext uri="{FF2B5EF4-FFF2-40B4-BE49-F238E27FC236}">
                  <a16:creationId xmlns:a16="http://schemas.microsoft.com/office/drawing/2014/main" id="{9A0D1E6C-16FC-E140-9790-50BF3951BA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9" y="2843"/>
              <a:ext cx="46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nl-NL" sz="2800" b="1" dirty="0">
                  <a:solidFill>
                    <a:schemeClr val="bg1"/>
                  </a:solidFill>
                </a:rPr>
                <a:t>m</a:t>
              </a:r>
              <a:r>
                <a:rPr lang="nl-NL" sz="2800" b="1" baseline="-25000" dirty="0">
                  <a:solidFill>
                    <a:schemeClr val="bg1"/>
                  </a:solidFill>
                </a:rPr>
                <a:t>os</a:t>
              </a:r>
              <a:endParaRPr lang="nl-NL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Text Box 15">
              <a:extLst>
                <a:ext uri="{FF2B5EF4-FFF2-40B4-BE49-F238E27FC236}">
                  <a16:creationId xmlns:a16="http://schemas.microsoft.com/office/drawing/2014/main" id="{AAD6DB00-2227-9145-9EC5-94EB0830F1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8" y="3311"/>
              <a:ext cx="108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nl-NL" sz="2800" b="1" dirty="0">
                  <a:solidFill>
                    <a:schemeClr val="bg1"/>
                  </a:solidFill>
                </a:rPr>
                <a:t>[…]</a:t>
              </a:r>
              <a:r>
                <a:rPr lang="nl-NL" sz="2800" dirty="0">
                  <a:solidFill>
                    <a:schemeClr val="bg1"/>
                  </a:solidFill>
                </a:rPr>
                <a:t>   •   </a:t>
              </a:r>
              <a:r>
                <a:rPr lang="nl-NL" sz="2800" b="1" dirty="0" err="1">
                  <a:solidFill>
                    <a:schemeClr val="bg1"/>
                  </a:solidFill>
                </a:rPr>
                <a:t>V</a:t>
              </a:r>
              <a:r>
                <a:rPr lang="nl-NL" sz="2800" b="1" baseline="-25000" dirty="0" err="1">
                  <a:solidFill>
                    <a:schemeClr val="bg1"/>
                  </a:solidFill>
                </a:rPr>
                <a:t>op</a:t>
              </a:r>
              <a:endParaRPr lang="nl-NL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">
            <a:extLst>
              <a:ext uri="{FF2B5EF4-FFF2-40B4-BE49-F238E27FC236}">
                <a16:creationId xmlns:a16="http://schemas.microsoft.com/office/drawing/2014/main" id="{0C71D732-A301-F049-A65D-4E221F29C2D2}"/>
              </a:ext>
            </a:extLst>
          </p:cNvPr>
          <p:cNvGrpSpPr>
            <a:grpSpLocks/>
          </p:cNvGrpSpPr>
          <p:nvPr/>
        </p:nvGrpSpPr>
        <p:grpSpPr bwMode="auto">
          <a:xfrm>
            <a:off x="1259632" y="2712207"/>
            <a:ext cx="3168935" cy="1167512"/>
            <a:chOff x="413" y="2860"/>
            <a:chExt cx="1225" cy="730"/>
          </a:xfrm>
        </p:grpSpPr>
        <p:sp>
          <p:nvSpPr>
            <p:cNvPr id="35" name="Text Box 4">
              <a:extLst>
                <a:ext uri="{FF2B5EF4-FFF2-40B4-BE49-F238E27FC236}">
                  <a16:creationId xmlns:a16="http://schemas.microsoft.com/office/drawing/2014/main" id="{DF0191E5-4445-0A45-B314-854F657D43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" y="3075"/>
              <a:ext cx="873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l-NL" altLang="nl-NL" sz="3000" dirty="0">
                  <a:solidFill>
                    <a:schemeClr val="bg1"/>
                  </a:solidFill>
                </a:rPr>
                <a:t>[conc.] =</a:t>
              </a:r>
            </a:p>
          </p:txBody>
        </p:sp>
        <p:sp>
          <p:nvSpPr>
            <p:cNvPr id="36" name="Text Box 5">
              <a:extLst>
                <a:ext uri="{FF2B5EF4-FFF2-40B4-BE49-F238E27FC236}">
                  <a16:creationId xmlns:a16="http://schemas.microsoft.com/office/drawing/2014/main" id="{7739ECA0-0179-704E-8944-881E7118EE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3" y="2860"/>
              <a:ext cx="415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nl-NL" altLang="nl-NL" sz="3000" dirty="0">
                  <a:solidFill>
                    <a:schemeClr val="bg1"/>
                  </a:solidFill>
                </a:rPr>
                <a:t>m</a:t>
              </a:r>
              <a:r>
                <a:rPr lang="nl-NL" altLang="nl-NL" sz="3000" baseline="-25000" dirty="0">
                  <a:solidFill>
                    <a:schemeClr val="bg1"/>
                  </a:solidFill>
                </a:rPr>
                <a:t>os</a:t>
              </a:r>
              <a:endParaRPr lang="nl-NL" altLang="nl-NL" sz="3000" dirty="0">
                <a:solidFill>
                  <a:schemeClr val="bg1"/>
                </a:solidFill>
              </a:endParaRPr>
            </a:p>
          </p:txBody>
        </p:sp>
        <p:sp>
          <p:nvSpPr>
            <p:cNvPr id="37" name="Text Box 6">
              <a:extLst>
                <a:ext uri="{FF2B5EF4-FFF2-40B4-BE49-F238E27FC236}">
                  <a16:creationId xmlns:a16="http://schemas.microsoft.com/office/drawing/2014/main" id="{3FD5D754-FEBD-4643-8615-BF78F753D2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3" y="3241"/>
              <a:ext cx="36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nl-NL" altLang="nl-NL" sz="3000" dirty="0" err="1">
                  <a:solidFill>
                    <a:schemeClr val="bg1"/>
                  </a:solidFill>
                </a:rPr>
                <a:t>V</a:t>
              </a:r>
              <a:r>
                <a:rPr lang="nl-NL" altLang="nl-NL" sz="3000" baseline="-25000" dirty="0" err="1">
                  <a:solidFill>
                    <a:schemeClr val="bg1"/>
                  </a:solidFill>
                </a:rPr>
                <a:t>op</a:t>
              </a:r>
              <a:endParaRPr lang="nl-NL" altLang="nl-NL" sz="3000" dirty="0">
                <a:solidFill>
                  <a:schemeClr val="bg1"/>
                </a:solidFill>
              </a:endParaRPr>
            </a:p>
          </p:txBody>
        </p:sp>
        <p:sp>
          <p:nvSpPr>
            <p:cNvPr id="38" name="Line 7">
              <a:extLst>
                <a:ext uri="{FF2B5EF4-FFF2-40B4-BE49-F238E27FC236}">
                  <a16:creationId xmlns:a16="http://schemas.microsoft.com/office/drawing/2014/main" id="{34F0DB4D-30C6-E942-8AA5-6FD5C10184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3" y="3241"/>
              <a:ext cx="363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 sz="300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Group 8">
            <a:extLst>
              <a:ext uri="{FF2B5EF4-FFF2-40B4-BE49-F238E27FC236}">
                <a16:creationId xmlns:a16="http://schemas.microsoft.com/office/drawing/2014/main" id="{D57A2560-8C24-B34D-9B5B-429127A7E49D}"/>
              </a:ext>
            </a:extLst>
          </p:cNvPr>
          <p:cNvGrpSpPr>
            <a:grpSpLocks/>
          </p:cNvGrpSpPr>
          <p:nvPr/>
        </p:nvGrpSpPr>
        <p:grpSpPr bwMode="auto">
          <a:xfrm>
            <a:off x="1331640" y="2780928"/>
            <a:ext cx="3312368" cy="1172493"/>
            <a:chOff x="2748" y="665"/>
            <a:chExt cx="1482" cy="730"/>
          </a:xfrm>
        </p:grpSpPr>
        <p:sp>
          <p:nvSpPr>
            <p:cNvPr id="40" name="Text Box 9">
              <a:extLst>
                <a:ext uri="{FF2B5EF4-FFF2-40B4-BE49-F238E27FC236}">
                  <a16:creationId xmlns:a16="http://schemas.microsoft.com/office/drawing/2014/main" id="{C2DE9072-3042-004F-89DE-A8A0865509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8" y="822"/>
              <a:ext cx="804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l-NL" altLang="nl-NL" sz="3000" dirty="0" err="1">
                  <a:solidFill>
                    <a:schemeClr val="bg1"/>
                  </a:solidFill>
                </a:rPr>
                <a:t>V</a:t>
              </a:r>
              <a:r>
                <a:rPr lang="nl-NL" altLang="nl-NL" sz="3000" baseline="-25000" dirty="0" err="1">
                  <a:solidFill>
                    <a:schemeClr val="bg1"/>
                  </a:solidFill>
                </a:rPr>
                <a:t>op</a:t>
              </a:r>
              <a:r>
                <a:rPr lang="nl-NL" altLang="nl-NL" sz="3000" dirty="0">
                  <a:solidFill>
                    <a:schemeClr val="bg1"/>
                  </a:solidFill>
                </a:rPr>
                <a:t>      =</a:t>
              </a:r>
            </a:p>
          </p:txBody>
        </p:sp>
        <p:sp>
          <p:nvSpPr>
            <p:cNvPr id="41" name="Text Box 10">
              <a:extLst>
                <a:ext uri="{FF2B5EF4-FFF2-40B4-BE49-F238E27FC236}">
                  <a16:creationId xmlns:a16="http://schemas.microsoft.com/office/drawing/2014/main" id="{A7B4AD50-1D2E-BC48-B3C6-979C9BA195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2" y="665"/>
              <a:ext cx="461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nl-NL" altLang="nl-NL" sz="3000" dirty="0">
                  <a:solidFill>
                    <a:schemeClr val="bg1"/>
                  </a:solidFill>
                </a:rPr>
                <a:t>m</a:t>
              </a:r>
              <a:r>
                <a:rPr lang="nl-NL" altLang="nl-NL" sz="3000" baseline="-25000" dirty="0">
                  <a:solidFill>
                    <a:schemeClr val="bg1"/>
                  </a:solidFill>
                </a:rPr>
                <a:t>os</a:t>
              </a:r>
            </a:p>
          </p:txBody>
        </p:sp>
        <p:sp>
          <p:nvSpPr>
            <p:cNvPr id="42" name="Text Box 11">
              <a:extLst>
                <a:ext uri="{FF2B5EF4-FFF2-40B4-BE49-F238E27FC236}">
                  <a16:creationId xmlns:a16="http://schemas.microsoft.com/office/drawing/2014/main" id="{B93914C3-BC45-D740-A827-2957C86D46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5" y="1046"/>
              <a:ext cx="715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nl-NL" altLang="nl-NL" sz="3000" dirty="0">
                  <a:solidFill>
                    <a:schemeClr val="bg1"/>
                  </a:solidFill>
                </a:rPr>
                <a:t>[conc.]</a:t>
              </a:r>
              <a:endParaRPr lang="el-GR" altLang="nl-NL" sz="3000" dirty="0">
                <a:solidFill>
                  <a:schemeClr val="bg1"/>
                </a:solidFill>
              </a:endParaRPr>
            </a:p>
          </p:txBody>
        </p:sp>
        <p:sp>
          <p:nvSpPr>
            <p:cNvPr id="43" name="Line 12">
              <a:extLst>
                <a:ext uri="{FF2B5EF4-FFF2-40B4-BE49-F238E27FC236}">
                  <a16:creationId xmlns:a16="http://schemas.microsoft.com/office/drawing/2014/main" id="{2470B5D9-F9B1-904F-820C-D0F0E44F4E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82" y="1046"/>
              <a:ext cx="363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 sz="3000" dirty="0">
                <a:solidFill>
                  <a:schemeClr val="bg1"/>
                </a:solidFill>
              </a:endParaRPr>
            </a:p>
          </p:txBody>
        </p:sp>
      </p:grpSp>
      <p:sp>
        <p:nvSpPr>
          <p:cNvPr id="44" name="Text Box 13">
            <a:extLst>
              <a:ext uri="{FF2B5EF4-FFF2-40B4-BE49-F238E27FC236}">
                <a16:creationId xmlns:a16="http://schemas.microsoft.com/office/drawing/2014/main" id="{5B211E65-E929-1242-B9CB-2B76F10AA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3068960"/>
            <a:ext cx="388843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3000" dirty="0">
                <a:solidFill>
                  <a:schemeClr val="bg1"/>
                </a:solidFill>
              </a:rPr>
              <a:t>M</a:t>
            </a:r>
            <a:r>
              <a:rPr lang="nl-NL" altLang="nl-NL" sz="3000" baseline="-25000" dirty="0">
                <a:solidFill>
                  <a:schemeClr val="bg1"/>
                </a:solidFill>
              </a:rPr>
              <a:t>os</a:t>
            </a:r>
            <a:r>
              <a:rPr lang="nl-NL" altLang="nl-NL" sz="3000" dirty="0">
                <a:solidFill>
                  <a:schemeClr val="bg1"/>
                </a:solidFill>
              </a:rPr>
              <a:t>     = [conc.] • </a:t>
            </a:r>
            <a:r>
              <a:rPr lang="nl-NL" altLang="nl-NL" sz="3000" dirty="0" err="1">
                <a:solidFill>
                  <a:schemeClr val="bg1"/>
                </a:solidFill>
              </a:rPr>
              <a:t>V</a:t>
            </a:r>
            <a:r>
              <a:rPr lang="nl-NL" altLang="nl-NL" sz="3000" baseline="-25000" dirty="0" err="1">
                <a:solidFill>
                  <a:schemeClr val="bg1"/>
                </a:solidFill>
              </a:rPr>
              <a:t>op</a:t>
            </a:r>
            <a:endParaRPr lang="nl-NL" altLang="nl-NL" sz="3000" dirty="0">
              <a:solidFill>
                <a:schemeClr val="bg1"/>
              </a:solidFill>
            </a:endParaRPr>
          </a:p>
        </p:txBody>
      </p:sp>
      <p:grpSp>
        <p:nvGrpSpPr>
          <p:cNvPr id="53" name="Group 22">
            <a:extLst>
              <a:ext uri="{FF2B5EF4-FFF2-40B4-BE49-F238E27FC236}">
                <a16:creationId xmlns:a16="http://schemas.microsoft.com/office/drawing/2014/main" id="{C0F37072-FE73-D84E-A1C9-4692EFC8CF15}"/>
              </a:ext>
            </a:extLst>
          </p:cNvPr>
          <p:cNvGrpSpPr>
            <a:grpSpLocks/>
          </p:cNvGrpSpPr>
          <p:nvPr/>
        </p:nvGrpSpPr>
        <p:grpSpPr bwMode="auto">
          <a:xfrm>
            <a:off x="3836282" y="3960696"/>
            <a:ext cx="2862263" cy="1383788"/>
            <a:chOff x="778" y="1841"/>
            <a:chExt cx="1364" cy="718"/>
          </a:xfrm>
        </p:grpSpPr>
        <p:sp>
          <p:nvSpPr>
            <p:cNvPr id="54" name="Freeform 23">
              <a:extLst>
                <a:ext uri="{FF2B5EF4-FFF2-40B4-BE49-F238E27FC236}">
                  <a16:creationId xmlns:a16="http://schemas.microsoft.com/office/drawing/2014/main" id="{7F441A9A-1F53-244E-893F-FEF5DFFBB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" y="2157"/>
              <a:ext cx="33" cy="54"/>
            </a:xfrm>
            <a:custGeom>
              <a:avLst/>
              <a:gdLst>
                <a:gd name="T0" fmla="*/ 0 w 43"/>
                <a:gd name="T1" fmla="*/ 8 h 61"/>
                <a:gd name="T2" fmla="*/ 0 w 43"/>
                <a:gd name="T3" fmla="*/ 8 h 61"/>
                <a:gd name="T4" fmla="*/ 2 w 43"/>
                <a:gd name="T5" fmla="*/ 15 h 61"/>
                <a:gd name="T6" fmla="*/ 3 w 43"/>
                <a:gd name="T7" fmla="*/ 18 h 61"/>
                <a:gd name="T8" fmla="*/ 3 w 43"/>
                <a:gd name="T9" fmla="*/ 18 h 61"/>
                <a:gd name="T10" fmla="*/ 2 w 43"/>
                <a:gd name="T11" fmla="*/ 0 h 61"/>
                <a:gd name="T12" fmla="*/ 2 w 43"/>
                <a:gd name="T13" fmla="*/ 0 h 61"/>
                <a:gd name="T14" fmla="*/ 2 w 43"/>
                <a:gd name="T15" fmla="*/ 0 h 61"/>
                <a:gd name="T16" fmla="*/ 2 w 43"/>
                <a:gd name="T17" fmla="*/ 0 h 61"/>
                <a:gd name="T18" fmla="*/ 0 w 43"/>
                <a:gd name="T19" fmla="*/ 8 h 61"/>
                <a:gd name="T20" fmla="*/ 0 w 43"/>
                <a:gd name="T21" fmla="*/ 8 h 6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3"/>
                <a:gd name="T34" fmla="*/ 0 h 61"/>
                <a:gd name="T35" fmla="*/ 43 w 43"/>
                <a:gd name="T36" fmla="*/ 61 h 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3" h="61">
                  <a:moveTo>
                    <a:pt x="0" y="24"/>
                  </a:moveTo>
                  <a:lnTo>
                    <a:pt x="0" y="24"/>
                  </a:lnTo>
                  <a:lnTo>
                    <a:pt x="6" y="49"/>
                  </a:lnTo>
                  <a:lnTo>
                    <a:pt x="43" y="61"/>
                  </a:lnTo>
                  <a:lnTo>
                    <a:pt x="24" y="0"/>
                  </a:lnTo>
                  <a:lnTo>
                    <a:pt x="6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BFCB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5" name="Freeform 24">
              <a:extLst>
                <a:ext uri="{FF2B5EF4-FFF2-40B4-BE49-F238E27FC236}">
                  <a16:creationId xmlns:a16="http://schemas.microsoft.com/office/drawing/2014/main" id="{35FC6F45-55EC-0E43-B449-F3FA1B079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" y="1980"/>
              <a:ext cx="416" cy="530"/>
            </a:xfrm>
            <a:custGeom>
              <a:avLst/>
              <a:gdLst>
                <a:gd name="T0" fmla="*/ 41 w 538"/>
                <a:gd name="T1" fmla="*/ 0 h 605"/>
                <a:gd name="T2" fmla="*/ 41 w 538"/>
                <a:gd name="T3" fmla="*/ 0 h 605"/>
                <a:gd name="T4" fmla="*/ 0 w 538"/>
                <a:gd name="T5" fmla="*/ 0 h 605"/>
                <a:gd name="T6" fmla="*/ 0 w 538"/>
                <a:gd name="T7" fmla="*/ 0 h 605"/>
                <a:gd name="T8" fmla="*/ 0 w 538"/>
                <a:gd name="T9" fmla="*/ 11 h 605"/>
                <a:gd name="T10" fmla="*/ 0 w 538"/>
                <a:gd name="T11" fmla="*/ 11 h 605"/>
                <a:gd name="T12" fmla="*/ 38 w 538"/>
                <a:gd name="T13" fmla="*/ 10 h 605"/>
                <a:gd name="T14" fmla="*/ 38 w 538"/>
                <a:gd name="T15" fmla="*/ 10 h 605"/>
                <a:gd name="T16" fmla="*/ 38 w 538"/>
                <a:gd name="T17" fmla="*/ 79 h 605"/>
                <a:gd name="T18" fmla="*/ 38 w 538"/>
                <a:gd name="T19" fmla="*/ 79 h 605"/>
                <a:gd name="T20" fmla="*/ 38 w 538"/>
                <a:gd name="T21" fmla="*/ 79 h 605"/>
                <a:gd name="T22" fmla="*/ 38 w 538"/>
                <a:gd name="T23" fmla="*/ 81 h 605"/>
                <a:gd name="T24" fmla="*/ 38 w 538"/>
                <a:gd name="T25" fmla="*/ 81 h 605"/>
                <a:gd name="T26" fmla="*/ 37 w 538"/>
                <a:gd name="T27" fmla="*/ 160 h 605"/>
                <a:gd name="T28" fmla="*/ 37 w 538"/>
                <a:gd name="T29" fmla="*/ 160 h 605"/>
                <a:gd name="T30" fmla="*/ 40 w 538"/>
                <a:gd name="T31" fmla="*/ 160 h 605"/>
                <a:gd name="T32" fmla="*/ 40 w 538"/>
                <a:gd name="T33" fmla="*/ 160 h 605"/>
                <a:gd name="T34" fmla="*/ 41 w 538"/>
                <a:gd name="T35" fmla="*/ 69 h 605"/>
                <a:gd name="T36" fmla="*/ 41 w 538"/>
                <a:gd name="T37" fmla="*/ 69 h 605"/>
                <a:gd name="T38" fmla="*/ 41 w 538"/>
                <a:gd name="T39" fmla="*/ 69 h 605"/>
                <a:gd name="T40" fmla="*/ 41 w 538"/>
                <a:gd name="T41" fmla="*/ 68 h 605"/>
                <a:gd name="T42" fmla="*/ 41 w 538"/>
                <a:gd name="T43" fmla="*/ 68 h 605"/>
                <a:gd name="T44" fmla="*/ 41 w 538"/>
                <a:gd name="T45" fmla="*/ 0 h 605"/>
                <a:gd name="T46" fmla="*/ 41 w 538"/>
                <a:gd name="T47" fmla="*/ 0 h 60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38"/>
                <a:gd name="T73" fmla="*/ 0 h 605"/>
                <a:gd name="T74" fmla="*/ 538 w 538"/>
                <a:gd name="T75" fmla="*/ 605 h 60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38" h="605">
                  <a:moveTo>
                    <a:pt x="538" y="0"/>
                  </a:moveTo>
                  <a:lnTo>
                    <a:pt x="538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501" y="37"/>
                  </a:lnTo>
                  <a:lnTo>
                    <a:pt x="495" y="300"/>
                  </a:lnTo>
                  <a:lnTo>
                    <a:pt x="495" y="306"/>
                  </a:lnTo>
                  <a:lnTo>
                    <a:pt x="489" y="605"/>
                  </a:lnTo>
                  <a:lnTo>
                    <a:pt x="526" y="605"/>
                  </a:lnTo>
                  <a:lnTo>
                    <a:pt x="532" y="263"/>
                  </a:lnTo>
                  <a:lnTo>
                    <a:pt x="532" y="25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879D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6" name="Freeform 25">
              <a:extLst>
                <a:ext uri="{FF2B5EF4-FFF2-40B4-BE49-F238E27FC236}">
                  <a16:creationId xmlns:a16="http://schemas.microsoft.com/office/drawing/2014/main" id="{4B293D35-EF24-E643-A01B-2555278D3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841"/>
              <a:ext cx="1364" cy="718"/>
            </a:xfrm>
            <a:custGeom>
              <a:avLst/>
              <a:gdLst>
                <a:gd name="T0" fmla="*/ 46 w 1767"/>
                <a:gd name="T1" fmla="*/ 204 h 819"/>
                <a:gd name="T2" fmla="*/ 50 w 1767"/>
                <a:gd name="T3" fmla="*/ 210 h 819"/>
                <a:gd name="T4" fmla="*/ 57 w 1767"/>
                <a:gd name="T5" fmla="*/ 210 h 819"/>
                <a:gd name="T6" fmla="*/ 62 w 1767"/>
                <a:gd name="T7" fmla="*/ 208 h 819"/>
                <a:gd name="T8" fmla="*/ 72 w 1767"/>
                <a:gd name="T9" fmla="*/ 202 h 819"/>
                <a:gd name="T10" fmla="*/ 72 w 1767"/>
                <a:gd name="T11" fmla="*/ 202 h 819"/>
                <a:gd name="T12" fmla="*/ 76 w 1767"/>
                <a:gd name="T13" fmla="*/ 202 h 819"/>
                <a:gd name="T14" fmla="*/ 84 w 1767"/>
                <a:gd name="T15" fmla="*/ 209 h 819"/>
                <a:gd name="T16" fmla="*/ 93 w 1767"/>
                <a:gd name="T17" fmla="*/ 213 h 819"/>
                <a:gd name="T18" fmla="*/ 93 w 1767"/>
                <a:gd name="T19" fmla="*/ 212 h 819"/>
                <a:gd name="T20" fmla="*/ 96 w 1767"/>
                <a:gd name="T21" fmla="*/ 209 h 819"/>
                <a:gd name="T22" fmla="*/ 99 w 1767"/>
                <a:gd name="T23" fmla="*/ 190 h 819"/>
                <a:gd name="T24" fmla="*/ 100 w 1767"/>
                <a:gd name="T25" fmla="*/ 187 h 819"/>
                <a:gd name="T26" fmla="*/ 100 w 1767"/>
                <a:gd name="T27" fmla="*/ 179 h 819"/>
                <a:gd name="T28" fmla="*/ 100 w 1767"/>
                <a:gd name="T29" fmla="*/ 174 h 819"/>
                <a:gd name="T30" fmla="*/ 100 w 1767"/>
                <a:gd name="T31" fmla="*/ 174 h 819"/>
                <a:gd name="T32" fmla="*/ 103 w 1767"/>
                <a:gd name="T33" fmla="*/ 172 h 819"/>
                <a:gd name="T34" fmla="*/ 103 w 1767"/>
                <a:gd name="T35" fmla="*/ 167 h 819"/>
                <a:gd name="T36" fmla="*/ 108 w 1767"/>
                <a:gd name="T37" fmla="*/ 140 h 819"/>
                <a:gd name="T38" fmla="*/ 108 w 1767"/>
                <a:gd name="T39" fmla="*/ 138 h 819"/>
                <a:gd name="T40" fmla="*/ 108 w 1767"/>
                <a:gd name="T41" fmla="*/ 132 h 819"/>
                <a:gd name="T42" fmla="*/ 107 w 1767"/>
                <a:gd name="T43" fmla="*/ 124 h 819"/>
                <a:gd name="T44" fmla="*/ 106 w 1767"/>
                <a:gd name="T45" fmla="*/ 120 h 819"/>
                <a:gd name="T46" fmla="*/ 108 w 1767"/>
                <a:gd name="T47" fmla="*/ 116 h 819"/>
                <a:gd name="T48" fmla="*/ 111 w 1767"/>
                <a:gd name="T49" fmla="*/ 108 h 819"/>
                <a:gd name="T50" fmla="*/ 111 w 1767"/>
                <a:gd name="T51" fmla="*/ 102 h 819"/>
                <a:gd name="T52" fmla="*/ 112 w 1767"/>
                <a:gd name="T53" fmla="*/ 81 h 819"/>
                <a:gd name="T54" fmla="*/ 113 w 1767"/>
                <a:gd name="T55" fmla="*/ 75 h 819"/>
                <a:gd name="T56" fmla="*/ 111 w 1767"/>
                <a:gd name="T57" fmla="*/ 66 h 819"/>
                <a:gd name="T58" fmla="*/ 108 w 1767"/>
                <a:gd name="T59" fmla="*/ 60 h 819"/>
                <a:gd name="T60" fmla="*/ 127 w 1767"/>
                <a:gd name="T61" fmla="*/ 53 h 819"/>
                <a:gd name="T62" fmla="*/ 127 w 1767"/>
                <a:gd name="T63" fmla="*/ 53 h 819"/>
                <a:gd name="T64" fmla="*/ 132 w 1767"/>
                <a:gd name="T65" fmla="*/ 46 h 819"/>
                <a:gd name="T66" fmla="*/ 133 w 1767"/>
                <a:gd name="T67" fmla="*/ 30 h 819"/>
                <a:gd name="T68" fmla="*/ 133 w 1767"/>
                <a:gd name="T69" fmla="*/ 27 h 819"/>
                <a:gd name="T70" fmla="*/ 132 w 1767"/>
                <a:gd name="T71" fmla="*/ 20 h 819"/>
                <a:gd name="T72" fmla="*/ 130 w 1767"/>
                <a:gd name="T73" fmla="*/ 7 h 819"/>
                <a:gd name="T74" fmla="*/ 127 w 1767"/>
                <a:gd name="T75" fmla="*/ 4 h 819"/>
                <a:gd name="T76" fmla="*/ 127 w 1767"/>
                <a:gd name="T77" fmla="*/ 4 h 819"/>
                <a:gd name="T78" fmla="*/ 106 w 1767"/>
                <a:gd name="T79" fmla="*/ 0 h 819"/>
                <a:gd name="T80" fmla="*/ 69 w 1767"/>
                <a:gd name="T81" fmla="*/ 0 h 819"/>
                <a:gd name="T82" fmla="*/ 69 w 1767"/>
                <a:gd name="T83" fmla="*/ 0 h 819"/>
                <a:gd name="T84" fmla="*/ 63 w 1767"/>
                <a:gd name="T85" fmla="*/ 9 h 819"/>
                <a:gd name="T86" fmla="*/ 51 w 1767"/>
                <a:gd name="T87" fmla="*/ 26 h 819"/>
                <a:gd name="T88" fmla="*/ 48 w 1767"/>
                <a:gd name="T89" fmla="*/ 30 h 819"/>
                <a:gd name="T90" fmla="*/ 2 w 1767"/>
                <a:gd name="T91" fmla="*/ 30 h 819"/>
                <a:gd name="T92" fmla="*/ 2 w 1767"/>
                <a:gd name="T93" fmla="*/ 46 h 819"/>
                <a:gd name="T94" fmla="*/ 0 w 1767"/>
                <a:gd name="T95" fmla="*/ 79 h 819"/>
                <a:gd name="T96" fmla="*/ 0 w 1767"/>
                <a:gd name="T97" fmla="*/ 96 h 819"/>
                <a:gd name="T98" fmla="*/ 2 w 1767"/>
                <a:gd name="T99" fmla="*/ 129 h 819"/>
                <a:gd name="T100" fmla="*/ 2 w 1767"/>
                <a:gd name="T101" fmla="*/ 160 h 819"/>
                <a:gd name="T102" fmla="*/ 5 w 1767"/>
                <a:gd name="T103" fmla="*/ 192 h 819"/>
                <a:gd name="T104" fmla="*/ 46 w 1767"/>
                <a:gd name="T105" fmla="*/ 217 h 81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67"/>
                <a:gd name="T160" fmla="*/ 0 h 819"/>
                <a:gd name="T161" fmla="*/ 1767 w 1767"/>
                <a:gd name="T162" fmla="*/ 819 h 81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67" h="819">
                  <a:moveTo>
                    <a:pt x="618" y="764"/>
                  </a:moveTo>
                  <a:lnTo>
                    <a:pt x="618" y="764"/>
                  </a:lnTo>
                  <a:lnTo>
                    <a:pt x="642" y="777"/>
                  </a:lnTo>
                  <a:lnTo>
                    <a:pt x="667" y="783"/>
                  </a:lnTo>
                  <a:lnTo>
                    <a:pt x="716" y="789"/>
                  </a:lnTo>
                  <a:lnTo>
                    <a:pt x="764" y="783"/>
                  </a:lnTo>
                  <a:lnTo>
                    <a:pt x="813" y="771"/>
                  </a:lnTo>
                  <a:lnTo>
                    <a:pt x="881" y="758"/>
                  </a:lnTo>
                  <a:lnTo>
                    <a:pt x="948" y="752"/>
                  </a:lnTo>
                  <a:lnTo>
                    <a:pt x="1015" y="752"/>
                  </a:lnTo>
                  <a:lnTo>
                    <a:pt x="1101" y="758"/>
                  </a:lnTo>
                  <a:lnTo>
                    <a:pt x="1119" y="777"/>
                  </a:lnTo>
                  <a:lnTo>
                    <a:pt x="1229" y="795"/>
                  </a:lnTo>
                  <a:lnTo>
                    <a:pt x="1247" y="789"/>
                  </a:lnTo>
                  <a:lnTo>
                    <a:pt x="1260" y="783"/>
                  </a:lnTo>
                  <a:lnTo>
                    <a:pt x="1272" y="777"/>
                  </a:lnTo>
                  <a:lnTo>
                    <a:pt x="1321" y="709"/>
                  </a:lnTo>
                  <a:lnTo>
                    <a:pt x="1327" y="697"/>
                  </a:lnTo>
                  <a:lnTo>
                    <a:pt x="1333" y="673"/>
                  </a:lnTo>
                  <a:lnTo>
                    <a:pt x="1333" y="667"/>
                  </a:lnTo>
                  <a:lnTo>
                    <a:pt x="1327" y="654"/>
                  </a:lnTo>
                  <a:lnTo>
                    <a:pt x="1339" y="654"/>
                  </a:lnTo>
                  <a:lnTo>
                    <a:pt x="1357" y="648"/>
                  </a:lnTo>
                  <a:lnTo>
                    <a:pt x="1370" y="642"/>
                  </a:lnTo>
                  <a:lnTo>
                    <a:pt x="1388" y="624"/>
                  </a:lnTo>
                  <a:lnTo>
                    <a:pt x="1419" y="569"/>
                  </a:lnTo>
                  <a:lnTo>
                    <a:pt x="1437" y="520"/>
                  </a:lnTo>
                  <a:lnTo>
                    <a:pt x="1437" y="514"/>
                  </a:lnTo>
                  <a:lnTo>
                    <a:pt x="1437" y="495"/>
                  </a:lnTo>
                  <a:lnTo>
                    <a:pt x="1431" y="477"/>
                  </a:lnTo>
                  <a:lnTo>
                    <a:pt x="1425" y="465"/>
                  </a:lnTo>
                  <a:lnTo>
                    <a:pt x="1406" y="447"/>
                  </a:lnTo>
                  <a:lnTo>
                    <a:pt x="1443" y="434"/>
                  </a:lnTo>
                  <a:lnTo>
                    <a:pt x="1461" y="422"/>
                  </a:lnTo>
                  <a:lnTo>
                    <a:pt x="1474" y="404"/>
                  </a:lnTo>
                  <a:lnTo>
                    <a:pt x="1486" y="379"/>
                  </a:lnTo>
                  <a:lnTo>
                    <a:pt x="1492" y="300"/>
                  </a:lnTo>
                  <a:lnTo>
                    <a:pt x="1498" y="282"/>
                  </a:lnTo>
                  <a:lnTo>
                    <a:pt x="1492" y="263"/>
                  </a:lnTo>
                  <a:lnTo>
                    <a:pt x="1474" y="245"/>
                  </a:lnTo>
                  <a:lnTo>
                    <a:pt x="1474" y="239"/>
                  </a:lnTo>
                  <a:lnTo>
                    <a:pt x="1437" y="220"/>
                  </a:lnTo>
                  <a:lnTo>
                    <a:pt x="1687" y="202"/>
                  </a:lnTo>
                  <a:lnTo>
                    <a:pt x="1724" y="190"/>
                  </a:lnTo>
                  <a:lnTo>
                    <a:pt x="1749" y="172"/>
                  </a:lnTo>
                  <a:lnTo>
                    <a:pt x="1761" y="141"/>
                  </a:lnTo>
                  <a:lnTo>
                    <a:pt x="1767" y="110"/>
                  </a:lnTo>
                  <a:lnTo>
                    <a:pt x="1767" y="104"/>
                  </a:lnTo>
                  <a:lnTo>
                    <a:pt x="1761" y="74"/>
                  </a:lnTo>
                  <a:lnTo>
                    <a:pt x="1749" y="43"/>
                  </a:lnTo>
                  <a:lnTo>
                    <a:pt x="1724" y="25"/>
                  </a:lnTo>
                  <a:lnTo>
                    <a:pt x="1712" y="13"/>
                  </a:lnTo>
                  <a:lnTo>
                    <a:pt x="1694" y="13"/>
                  </a:lnTo>
                  <a:lnTo>
                    <a:pt x="1406" y="0"/>
                  </a:lnTo>
                  <a:lnTo>
                    <a:pt x="1162" y="0"/>
                  </a:lnTo>
                  <a:lnTo>
                    <a:pt x="929" y="0"/>
                  </a:lnTo>
                  <a:lnTo>
                    <a:pt x="923" y="0"/>
                  </a:lnTo>
                  <a:lnTo>
                    <a:pt x="838" y="31"/>
                  </a:lnTo>
                  <a:lnTo>
                    <a:pt x="752" y="68"/>
                  </a:lnTo>
                  <a:lnTo>
                    <a:pt x="685" y="98"/>
                  </a:lnTo>
                  <a:lnTo>
                    <a:pt x="630" y="129"/>
                  </a:lnTo>
                  <a:lnTo>
                    <a:pt x="630" y="110"/>
                  </a:lnTo>
                  <a:lnTo>
                    <a:pt x="606" y="110"/>
                  </a:lnTo>
                  <a:lnTo>
                    <a:pt x="31" y="110"/>
                  </a:lnTo>
                  <a:lnTo>
                    <a:pt x="19" y="172"/>
                  </a:lnTo>
                  <a:lnTo>
                    <a:pt x="6" y="233"/>
                  </a:lnTo>
                  <a:lnTo>
                    <a:pt x="0" y="294"/>
                  </a:lnTo>
                  <a:lnTo>
                    <a:pt x="0" y="361"/>
                  </a:lnTo>
                  <a:lnTo>
                    <a:pt x="0" y="422"/>
                  </a:lnTo>
                  <a:lnTo>
                    <a:pt x="6" y="483"/>
                  </a:lnTo>
                  <a:lnTo>
                    <a:pt x="13" y="544"/>
                  </a:lnTo>
                  <a:lnTo>
                    <a:pt x="31" y="599"/>
                  </a:lnTo>
                  <a:lnTo>
                    <a:pt x="43" y="661"/>
                  </a:lnTo>
                  <a:lnTo>
                    <a:pt x="68" y="716"/>
                  </a:lnTo>
                  <a:lnTo>
                    <a:pt x="116" y="819"/>
                  </a:lnTo>
                  <a:lnTo>
                    <a:pt x="618" y="813"/>
                  </a:lnTo>
                  <a:lnTo>
                    <a:pt x="618" y="7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7" name="Freeform 26">
              <a:extLst>
                <a:ext uri="{FF2B5EF4-FFF2-40B4-BE49-F238E27FC236}">
                  <a16:creationId xmlns:a16="http://schemas.microsoft.com/office/drawing/2014/main" id="{0267C69E-2ED9-BC44-B044-8536EA43A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841"/>
              <a:ext cx="1364" cy="718"/>
            </a:xfrm>
            <a:custGeom>
              <a:avLst/>
              <a:gdLst>
                <a:gd name="T0" fmla="*/ 46 w 1767"/>
                <a:gd name="T1" fmla="*/ 204 h 819"/>
                <a:gd name="T2" fmla="*/ 50 w 1767"/>
                <a:gd name="T3" fmla="*/ 210 h 819"/>
                <a:gd name="T4" fmla="*/ 57 w 1767"/>
                <a:gd name="T5" fmla="*/ 210 h 819"/>
                <a:gd name="T6" fmla="*/ 62 w 1767"/>
                <a:gd name="T7" fmla="*/ 208 h 819"/>
                <a:gd name="T8" fmla="*/ 72 w 1767"/>
                <a:gd name="T9" fmla="*/ 202 h 819"/>
                <a:gd name="T10" fmla="*/ 72 w 1767"/>
                <a:gd name="T11" fmla="*/ 202 h 819"/>
                <a:gd name="T12" fmla="*/ 76 w 1767"/>
                <a:gd name="T13" fmla="*/ 202 h 819"/>
                <a:gd name="T14" fmla="*/ 84 w 1767"/>
                <a:gd name="T15" fmla="*/ 209 h 819"/>
                <a:gd name="T16" fmla="*/ 93 w 1767"/>
                <a:gd name="T17" fmla="*/ 213 h 819"/>
                <a:gd name="T18" fmla="*/ 93 w 1767"/>
                <a:gd name="T19" fmla="*/ 212 h 819"/>
                <a:gd name="T20" fmla="*/ 96 w 1767"/>
                <a:gd name="T21" fmla="*/ 209 h 819"/>
                <a:gd name="T22" fmla="*/ 99 w 1767"/>
                <a:gd name="T23" fmla="*/ 190 h 819"/>
                <a:gd name="T24" fmla="*/ 100 w 1767"/>
                <a:gd name="T25" fmla="*/ 187 h 819"/>
                <a:gd name="T26" fmla="*/ 100 w 1767"/>
                <a:gd name="T27" fmla="*/ 179 h 819"/>
                <a:gd name="T28" fmla="*/ 100 w 1767"/>
                <a:gd name="T29" fmla="*/ 174 h 819"/>
                <a:gd name="T30" fmla="*/ 100 w 1767"/>
                <a:gd name="T31" fmla="*/ 174 h 819"/>
                <a:gd name="T32" fmla="*/ 103 w 1767"/>
                <a:gd name="T33" fmla="*/ 172 h 819"/>
                <a:gd name="T34" fmla="*/ 103 w 1767"/>
                <a:gd name="T35" fmla="*/ 167 h 819"/>
                <a:gd name="T36" fmla="*/ 108 w 1767"/>
                <a:gd name="T37" fmla="*/ 140 h 819"/>
                <a:gd name="T38" fmla="*/ 108 w 1767"/>
                <a:gd name="T39" fmla="*/ 138 h 819"/>
                <a:gd name="T40" fmla="*/ 108 w 1767"/>
                <a:gd name="T41" fmla="*/ 132 h 819"/>
                <a:gd name="T42" fmla="*/ 107 w 1767"/>
                <a:gd name="T43" fmla="*/ 124 h 819"/>
                <a:gd name="T44" fmla="*/ 106 w 1767"/>
                <a:gd name="T45" fmla="*/ 120 h 819"/>
                <a:gd name="T46" fmla="*/ 108 w 1767"/>
                <a:gd name="T47" fmla="*/ 116 h 819"/>
                <a:gd name="T48" fmla="*/ 111 w 1767"/>
                <a:gd name="T49" fmla="*/ 108 h 819"/>
                <a:gd name="T50" fmla="*/ 111 w 1767"/>
                <a:gd name="T51" fmla="*/ 102 h 819"/>
                <a:gd name="T52" fmla="*/ 112 w 1767"/>
                <a:gd name="T53" fmla="*/ 81 h 819"/>
                <a:gd name="T54" fmla="*/ 113 w 1767"/>
                <a:gd name="T55" fmla="*/ 75 h 819"/>
                <a:gd name="T56" fmla="*/ 111 w 1767"/>
                <a:gd name="T57" fmla="*/ 66 h 819"/>
                <a:gd name="T58" fmla="*/ 108 w 1767"/>
                <a:gd name="T59" fmla="*/ 60 h 819"/>
                <a:gd name="T60" fmla="*/ 127 w 1767"/>
                <a:gd name="T61" fmla="*/ 53 h 819"/>
                <a:gd name="T62" fmla="*/ 127 w 1767"/>
                <a:gd name="T63" fmla="*/ 53 h 819"/>
                <a:gd name="T64" fmla="*/ 132 w 1767"/>
                <a:gd name="T65" fmla="*/ 46 h 819"/>
                <a:gd name="T66" fmla="*/ 133 w 1767"/>
                <a:gd name="T67" fmla="*/ 30 h 819"/>
                <a:gd name="T68" fmla="*/ 133 w 1767"/>
                <a:gd name="T69" fmla="*/ 27 h 819"/>
                <a:gd name="T70" fmla="*/ 132 w 1767"/>
                <a:gd name="T71" fmla="*/ 20 h 819"/>
                <a:gd name="T72" fmla="*/ 130 w 1767"/>
                <a:gd name="T73" fmla="*/ 7 h 819"/>
                <a:gd name="T74" fmla="*/ 127 w 1767"/>
                <a:gd name="T75" fmla="*/ 4 h 819"/>
                <a:gd name="T76" fmla="*/ 127 w 1767"/>
                <a:gd name="T77" fmla="*/ 4 h 819"/>
                <a:gd name="T78" fmla="*/ 106 w 1767"/>
                <a:gd name="T79" fmla="*/ 0 h 819"/>
                <a:gd name="T80" fmla="*/ 69 w 1767"/>
                <a:gd name="T81" fmla="*/ 0 h 819"/>
                <a:gd name="T82" fmla="*/ 69 w 1767"/>
                <a:gd name="T83" fmla="*/ 0 h 819"/>
                <a:gd name="T84" fmla="*/ 63 w 1767"/>
                <a:gd name="T85" fmla="*/ 9 h 819"/>
                <a:gd name="T86" fmla="*/ 51 w 1767"/>
                <a:gd name="T87" fmla="*/ 26 h 819"/>
                <a:gd name="T88" fmla="*/ 48 w 1767"/>
                <a:gd name="T89" fmla="*/ 30 h 819"/>
                <a:gd name="T90" fmla="*/ 2 w 1767"/>
                <a:gd name="T91" fmla="*/ 30 h 819"/>
                <a:gd name="T92" fmla="*/ 2 w 1767"/>
                <a:gd name="T93" fmla="*/ 46 h 819"/>
                <a:gd name="T94" fmla="*/ 0 w 1767"/>
                <a:gd name="T95" fmla="*/ 96 h 819"/>
                <a:gd name="T96" fmla="*/ 0 w 1767"/>
                <a:gd name="T97" fmla="*/ 129 h 819"/>
                <a:gd name="T98" fmla="*/ 2 w 1767"/>
                <a:gd name="T99" fmla="*/ 178 h 819"/>
                <a:gd name="T100" fmla="*/ 5 w 1767"/>
                <a:gd name="T101" fmla="*/ 204 h 819"/>
                <a:gd name="T102" fmla="*/ 46 w 1767"/>
                <a:gd name="T103" fmla="*/ 217 h 81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67"/>
                <a:gd name="T157" fmla="*/ 0 h 819"/>
                <a:gd name="T158" fmla="*/ 1767 w 1767"/>
                <a:gd name="T159" fmla="*/ 819 h 81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67" h="819">
                  <a:moveTo>
                    <a:pt x="618" y="764"/>
                  </a:moveTo>
                  <a:lnTo>
                    <a:pt x="618" y="764"/>
                  </a:lnTo>
                  <a:lnTo>
                    <a:pt x="642" y="777"/>
                  </a:lnTo>
                  <a:lnTo>
                    <a:pt x="667" y="783"/>
                  </a:lnTo>
                  <a:lnTo>
                    <a:pt x="716" y="789"/>
                  </a:lnTo>
                  <a:lnTo>
                    <a:pt x="764" y="783"/>
                  </a:lnTo>
                  <a:lnTo>
                    <a:pt x="813" y="771"/>
                  </a:lnTo>
                  <a:lnTo>
                    <a:pt x="881" y="758"/>
                  </a:lnTo>
                  <a:lnTo>
                    <a:pt x="948" y="752"/>
                  </a:lnTo>
                  <a:lnTo>
                    <a:pt x="1015" y="752"/>
                  </a:lnTo>
                  <a:lnTo>
                    <a:pt x="1101" y="758"/>
                  </a:lnTo>
                  <a:lnTo>
                    <a:pt x="1119" y="777"/>
                  </a:lnTo>
                  <a:lnTo>
                    <a:pt x="1229" y="795"/>
                  </a:lnTo>
                  <a:lnTo>
                    <a:pt x="1247" y="789"/>
                  </a:lnTo>
                  <a:lnTo>
                    <a:pt x="1260" y="783"/>
                  </a:lnTo>
                  <a:lnTo>
                    <a:pt x="1272" y="777"/>
                  </a:lnTo>
                  <a:lnTo>
                    <a:pt x="1321" y="709"/>
                  </a:lnTo>
                  <a:lnTo>
                    <a:pt x="1327" y="697"/>
                  </a:lnTo>
                  <a:lnTo>
                    <a:pt x="1333" y="673"/>
                  </a:lnTo>
                  <a:lnTo>
                    <a:pt x="1333" y="667"/>
                  </a:lnTo>
                  <a:lnTo>
                    <a:pt x="1327" y="654"/>
                  </a:lnTo>
                  <a:lnTo>
                    <a:pt x="1339" y="654"/>
                  </a:lnTo>
                  <a:lnTo>
                    <a:pt x="1357" y="648"/>
                  </a:lnTo>
                  <a:lnTo>
                    <a:pt x="1370" y="642"/>
                  </a:lnTo>
                  <a:lnTo>
                    <a:pt x="1388" y="624"/>
                  </a:lnTo>
                  <a:lnTo>
                    <a:pt x="1419" y="569"/>
                  </a:lnTo>
                  <a:lnTo>
                    <a:pt x="1437" y="520"/>
                  </a:lnTo>
                  <a:lnTo>
                    <a:pt x="1437" y="514"/>
                  </a:lnTo>
                  <a:lnTo>
                    <a:pt x="1437" y="495"/>
                  </a:lnTo>
                  <a:lnTo>
                    <a:pt x="1431" y="477"/>
                  </a:lnTo>
                  <a:lnTo>
                    <a:pt x="1425" y="465"/>
                  </a:lnTo>
                  <a:lnTo>
                    <a:pt x="1406" y="447"/>
                  </a:lnTo>
                  <a:lnTo>
                    <a:pt x="1443" y="434"/>
                  </a:lnTo>
                  <a:lnTo>
                    <a:pt x="1461" y="422"/>
                  </a:lnTo>
                  <a:lnTo>
                    <a:pt x="1474" y="404"/>
                  </a:lnTo>
                  <a:lnTo>
                    <a:pt x="1486" y="379"/>
                  </a:lnTo>
                  <a:lnTo>
                    <a:pt x="1492" y="300"/>
                  </a:lnTo>
                  <a:lnTo>
                    <a:pt x="1498" y="282"/>
                  </a:lnTo>
                  <a:lnTo>
                    <a:pt x="1492" y="263"/>
                  </a:lnTo>
                  <a:lnTo>
                    <a:pt x="1474" y="245"/>
                  </a:lnTo>
                  <a:lnTo>
                    <a:pt x="1474" y="239"/>
                  </a:lnTo>
                  <a:lnTo>
                    <a:pt x="1437" y="220"/>
                  </a:lnTo>
                  <a:lnTo>
                    <a:pt x="1687" y="202"/>
                  </a:lnTo>
                  <a:lnTo>
                    <a:pt x="1724" y="190"/>
                  </a:lnTo>
                  <a:lnTo>
                    <a:pt x="1749" y="172"/>
                  </a:lnTo>
                  <a:lnTo>
                    <a:pt x="1761" y="141"/>
                  </a:lnTo>
                  <a:lnTo>
                    <a:pt x="1767" y="110"/>
                  </a:lnTo>
                  <a:lnTo>
                    <a:pt x="1767" y="104"/>
                  </a:lnTo>
                  <a:lnTo>
                    <a:pt x="1761" y="74"/>
                  </a:lnTo>
                  <a:lnTo>
                    <a:pt x="1749" y="43"/>
                  </a:lnTo>
                  <a:lnTo>
                    <a:pt x="1724" y="25"/>
                  </a:lnTo>
                  <a:lnTo>
                    <a:pt x="1712" y="13"/>
                  </a:lnTo>
                  <a:lnTo>
                    <a:pt x="1694" y="13"/>
                  </a:lnTo>
                  <a:lnTo>
                    <a:pt x="1406" y="0"/>
                  </a:lnTo>
                  <a:lnTo>
                    <a:pt x="1162" y="0"/>
                  </a:lnTo>
                  <a:lnTo>
                    <a:pt x="929" y="0"/>
                  </a:lnTo>
                  <a:lnTo>
                    <a:pt x="923" y="0"/>
                  </a:lnTo>
                  <a:lnTo>
                    <a:pt x="838" y="31"/>
                  </a:lnTo>
                  <a:lnTo>
                    <a:pt x="752" y="68"/>
                  </a:lnTo>
                  <a:lnTo>
                    <a:pt x="685" y="98"/>
                  </a:lnTo>
                  <a:lnTo>
                    <a:pt x="630" y="129"/>
                  </a:lnTo>
                  <a:lnTo>
                    <a:pt x="630" y="110"/>
                  </a:lnTo>
                  <a:lnTo>
                    <a:pt x="606" y="110"/>
                  </a:lnTo>
                  <a:lnTo>
                    <a:pt x="19" y="110"/>
                  </a:lnTo>
                  <a:lnTo>
                    <a:pt x="6" y="172"/>
                  </a:lnTo>
                  <a:lnTo>
                    <a:pt x="0" y="233"/>
                  </a:lnTo>
                  <a:lnTo>
                    <a:pt x="0" y="361"/>
                  </a:lnTo>
                  <a:lnTo>
                    <a:pt x="0" y="483"/>
                  </a:lnTo>
                  <a:lnTo>
                    <a:pt x="19" y="599"/>
                  </a:lnTo>
                  <a:lnTo>
                    <a:pt x="31" y="661"/>
                  </a:lnTo>
                  <a:lnTo>
                    <a:pt x="49" y="716"/>
                  </a:lnTo>
                  <a:lnTo>
                    <a:pt x="68" y="764"/>
                  </a:lnTo>
                  <a:lnTo>
                    <a:pt x="92" y="819"/>
                  </a:lnTo>
                  <a:lnTo>
                    <a:pt x="618" y="813"/>
                  </a:lnTo>
                  <a:lnTo>
                    <a:pt x="618" y="7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8" name="Freeform 27">
              <a:extLst>
                <a:ext uri="{FF2B5EF4-FFF2-40B4-BE49-F238E27FC236}">
                  <a16:creationId xmlns:a16="http://schemas.microsoft.com/office/drawing/2014/main" id="{BCEFE211-BBDD-4347-BD12-1B9580179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980"/>
              <a:ext cx="449" cy="536"/>
            </a:xfrm>
            <a:custGeom>
              <a:avLst/>
              <a:gdLst>
                <a:gd name="T0" fmla="*/ 43 w 581"/>
                <a:gd name="T1" fmla="*/ 69 h 612"/>
                <a:gd name="T2" fmla="*/ 43 w 581"/>
                <a:gd name="T3" fmla="*/ 69 h 612"/>
                <a:gd name="T4" fmla="*/ 43 w 581"/>
                <a:gd name="T5" fmla="*/ 69 h 612"/>
                <a:gd name="T6" fmla="*/ 43 w 581"/>
                <a:gd name="T7" fmla="*/ 68 h 612"/>
                <a:gd name="T8" fmla="*/ 43 w 581"/>
                <a:gd name="T9" fmla="*/ 68 h 612"/>
                <a:gd name="T10" fmla="*/ 44 w 581"/>
                <a:gd name="T11" fmla="*/ 0 h 612"/>
                <a:gd name="T12" fmla="*/ 44 w 581"/>
                <a:gd name="T13" fmla="*/ 0 h 612"/>
                <a:gd name="T14" fmla="*/ 2 w 581"/>
                <a:gd name="T15" fmla="*/ 0 h 612"/>
                <a:gd name="T16" fmla="*/ 2 w 581"/>
                <a:gd name="T17" fmla="*/ 0 h 612"/>
                <a:gd name="T18" fmla="*/ 2 w 581"/>
                <a:gd name="T19" fmla="*/ 26 h 612"/>
                <a:gd name="T20" fmla="*/ 0 w 581"/>
                <a:gd name="T21" fmla="*/ 53 h 612"/>
                <a:gd name="T22" fmla="*/ 0 w 581"/>
                <a:gd name="T23" fmla="*/ 53 h 612"/>
                <a:gd name="T24" fmla="*/ 2 w 581"/>
                <a:gd name="T25" fmla="*/ 83 h 612"/>
                <a:gd name="T26" fmla="*/ 2 w 581"/>
                <a:gd name="T27" fmla="*/ 110 h 612"/>
                <a:gd name="T28" fmla="*/ 4 w 581"/>
                <a:gd name="T29" fmla="*/ 136 h 612"/>
                <a:gd name="T30" fmla="*/ 7 w 581"/>
                <a:gd name="T31" fmla="*/ 163 h 612"/>
                <a:gd name="T32" fmla="*/ 7 w 581"/>
                <a:gd name="T33" fmla="*/ 163 h 612"/>
                <a:gd name="T34" fmla="*/ 43 w 581"/>
                <a:gd name="T35" fmla="*/ 160 h 612"/>
                <a:gd name="T36" fmla="*/ 43 w 581"/>
                <a:gd name="T37" fmla="*/ 160 h 612"/>
                <a:gd name="T38" fmla="*/ 43 w 581"/>
                <a:gd name="T39" fmla="*/ 69 h 612"/>
                <a:gd name="T40" fmla="*/ 43 w 581"/>
                <a:gd name="T41" fmla="*/ 69 h 6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1"/>
                <a:gd name="T64" fmla="*/ 0 h 612"/>
                <a:gd name="T65" fmla="*/ 581 w 581"/>
                <a:gd name="T66" fmla="*/ 612 h 61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1" h="612">
                  <a:moveTo>
                    <a:pt x="575" y="263"/>
                  </a:moveTo>
                  <a:lnTo>
                    <a:pt x="575" y="263"/>
                  </a:lnTo>
                  <a:lnTo>
                    <a:pt x="575" y="257"/>
                  </a:lnTo>
                  <a:lnTo>
                    <a:pt x="581" y="0"/>
                  </a:lnTo>
                  <a:lnTo>
                    <a:pt x="19" y="0"/>
                  </a:lnTo>
                  <a:lnTo>
                    <a:pt x="6" y="98"/>
                  </a:lnTo>
                  <a:lnTo>
                    <a:pt x="0" y="202"/>
                  </a:lnTo>
                  <a:lnTo>
                    <a:pt x="6" y="312"/>
                  </a:lnTo>
                  <a:lnTo>
                    <a:pt x="25" y="416"/>
                  </a:lnTo>
                  <a:lnTo>
                    <a:pt x="49" y="514"/>
                  </a:lnTo>
                  <a:lnTo>
                    <a:pt x="92" y="612"/>
                  </a:lnTo>
                  <a:lnTo>
                    <a:pt x="569" y="605"/>
                  </a:lnTo>
                  <a:lnTo>
                    <a:pt x="575" y="263"/>
                  </a:lnTo>
                  <a:close/>
                </a:path>
              </a:pathLst>
            </a:custGeom>
            <a:solidFill>
              <a:srgbClr val="0A50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9" name="Freeform 28">
              <a:extLst>
                <a:ext uri="{FF2B5EF4-FFF2-40B4-BE49-F238E27FC236}">
                  <a16:creationId xmlns:a16="http://schemas.microsoft.com/office/drawing/2014/main" id="{DFDC0D4E-BD3D-2E40-BE02-8BDCAB544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" y="2425"/>
              <a:ext cx="401" cy="91"/>
            </a:xfrm>
            <a:custGeom>
              <a:avLst/>
              <a:gdLst>
                <a:gd name="T0" fmla="*/ 3 w 520"/>
                <a:gd name="T1" fmla="*/ 27 h 104"/>
                <a:gd name="T2" fmla="*/ 3 w 520"/>
                <a:gd name="T3" fmla="*/ 27 h 104"/>
                <a:gd name="T4" fmla="*/ 39 w 520"/>
                <a:gd name="T5" fmla="*/ 26 h 104"/>
                <a:gd name="T6" fmla="*/ 39 w 520"/>
                <a:gd name="T7" fmla="*/ 26 h 104"/>
                <a:gd name="T8" fmla="*/ 39 w 520"/>
                <a:gd name="T9" fmla="*/ 0 h 104"/>
                <a:gd name="T10" fmla="*/ 0 w 520"/>
                <a:gd name="T11" fmla="*/ 0 h 104"/>
                <a:gd name="T12" fmla="*/ 0 w 520"/>
                <a:gd name="T13" fmla="*/ 0 h 104"/>
                <a:gd name="T14" fmla="*/ 3 w 520"/>
                <a:gd name="T15" fmla="*/ 27 h 104"/>
                <a:gd name="T16" fmla="*/ 3 w 520"/>
                <a:gd name="T17" fmla="*/ 27 h 1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20"/>
                <a:gd name="T28" fmla="*/ 0 h 104"/>
                <a:gd name="T29" fmla="*/ 520 w 520"/>
                <a:gd name="T30" fmla="*/ 104 h 1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20" h="104">
                  <a:moveTo>
                    <a:pt x="43" y="104"/>
                  </a:moveTo>
                  <a:lnTo>
                    <a:pt x="43" y="104"/>
                  </a:lnTo>
                  <a:lnTo>
                    <a:pt x="520" y="97"/>
                  </a:lnTo>
                  <a:lnTo>
                    <a:pt x="520" y="0"/>
                  </a:lnTo>
                  <a:lnTo>
                    <a:pt x="0" y="0"/>
                  </a:lnTo>
                  <a:lnTo>
                    <a:pt x="43" y="104"/>
                  </a:lnTo>
                  <a:close/>
                </a:path>
              </a:pathLst>
            </a:custGeom>
            <a:solidFill>
              <a:srgbClr val="1042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60" name="Freeform 29">
              <a:extLst>
                <a:ext uri="{FF2B5EF4-FFF2-40B4-BE49-F238E27FC236}">
                  <a16:creationId xmlns:a16="http://schemas.microsoft.com/office/drawing/2014/main" id="{39C9E3BF-AB26-BA4D-9AA7-EBF0E1AC0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1980"/>
              <a:ext cx="439" cy="530"/>
            </a:xfrm>
            <a:custGeom>
              <a:avLst/>
              <a:gdLst>
                <a:gd name="T0" fmla="*/ 40 w 568"/>
                <a:gd name="T1" fmla="*/ 79 h 605"/>
                <a:gd name="T2" fmla="*/ 40 w 568"/>
                <a:gd name="T3" fmla="*/ 79 h 605"/>
                <a:gd name="T4" fmla="*/ 40 w 568"/>
                <a:gd name="T5" fmla="*/ 79 h 605"/>
                <a:gd name="T6" fmla="*/ 40 w 568"/>
                <a:gd name="T7" fmla="*/ 81 h 605"/>
                <a:gd name="T8" fmla="*/ 40 w 568"/>
                <a:gd name="T9" fmla="*/ 81 h 605"/>
                <a:gd name="T10" fmla="*/ 39 w 568"/>
                <a:gd name="T11" fmla="*/ 160 h 605"/>
                <a:gd name="T12" fmla="*/ 39 w 568"/>
                <a:gd name="T13" fmla="*/ 160 h 605"/>
                <a:gd name="T14" fmla="*/ 43 w 568"/>
                <a:gd name="T15" fmla="*/ 160 h 605"/>
                <a:gd name="T16" fmla="*/ 43 w 568"/>
                <a:gd name="T17" fmla="*/ 160 h 605"/>
                <a:gd name="T18" fmla="*/ 43 w 568"/>
                <a:gd name="T19" fmla="*/ 69 h 605"/>
                <a:gd name="T20" fmla="*/ 43 w 568"/>
                <a:gd name="T21" fmla="*/ 69 h 605"/>
                <a:gd name="T22" fmla="*/ 43 w 568"/>
                <a:gd name="T23" fmla="*/ 69 h 605"/>
                <a:gd name="T24" fmla="*/ 43 w 568"/>
                <a:gd name="T25" fmla="*/ 68 h 605"/>
                <a:gd name="T26" fmla="*/ 43 w 568"/>
                <a:gd name="T27" fmla="*/ 68 h 605"/>
                <a:gd name="T28" fmla="*/ 43 w 568"/>
                <a:gd name="T29" fmla="*/ 0 h 605"/>
                <a:gd name="T30" fmla="*/ 43 w 568"/>
                <a:gd name="T31" fmla="*/ 0 h 605"/>
                <a:gd name="T32" fmla="*/ 2 w 568"/>
                <a:gd name="T33" fmla="*/ 0 h 605"/>
                <a:gd name="T34" fmla="*/ 2 w 568"/>
                <a:gd name="T35" fmla="*/ 0 h 605"/>
                <a:gd name="T36" fmla="*/ 0 w 568"/>
                <a:gd name="T37" fmla="*/ 11 h 605"/>
                <a:gd name="T38" fmla="*/ 0 w 568"/>
                <a:gd name="T39" fmla="*/ 11 h 605"/>
                <a:gd name="T40" fmla="*/ 40 w 568"/>
                <a:gd name="T41" fmla="*/ 10 h 605"/>
                <a:gd name="T42" fmla="*/ 40 w 568"/>
                <a:gd name="T43" fmla="*/ 10 h 605"/>
                <a:gd name="T44" fmla="*/ 40 w 568"/>
                <a:gd name="T45" fmla="*/ 79 h 605"/>
                <a:gd name="T46" fmla="*/ 40 w 568"/>
                <a:gd name="T47" fmla="*/ 79 h 60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68"/>
                <a:gd name="T73" fmla="*/ 0 h 605"/>
                <a:gd name="T74" fmla="*/ 568 w 568"/>
                <a:gd name="T75" fmla="*/ 605 h 60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68" h="605">
                  <a:moveTo>
                    <a:pt x="525" y="300"/>
                  </a:moveTo>
                  <a:lnTo>
                    <a:pt x="525" y="300"/>
                  </a:lnTo>
                  <a:lnTo>
                    <a:pt x="525" y="306"/>
                  </a:lnTo>
                  <a:lnTo>
                    <a:pt x="519" y="605"/>
                  </a:lnTo>
                  <a:lnTo>
                    <a:pt x="556" y="605"/>
                  </a:lnTo>
                  <a:lnTo>
                    <a:pt x="562" y="263"/>
                  </a:lnTo>
                  <a:lnTo>
                    <a:pt x="562" y="257"/>
                  </a:lnTo>
                  <a:lnTo>
                    <a:pt x="568" y="0"/>
                  </a:lnTo>
                  <a:lnTo>
                    <a:pt x="6" y="0"/>
                  </a:lnTo>
                  <a:lnTo>
                    <a:pt x="0" y="43"/>
                  </a:lnTo>
                  <a:lnTo>
                    <a:pt x="531" y="37"/>
                  </a:lnTo>
                  <a:lnTo>
                    <a:pt x="525" y="300"/>
                  </a:lnTo>
                  <a:close/>
                </a:path>
              </a:pathLst>
            </a:custGeom>
            <a:solidFill>
              <a:srgbClr val="407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61" name="Freeform 30">
              <a:extLst>
                <a:ext uri="{FF2B5EF4-FFF2-40B4-BE49-F238E27FC236}">
                  <a16:creationId xmlns:a16="http://schemas.microsoft.com/office/drawing/2014/main" id="{F5D3FCB0-4512-1E4B-AFAA-2716BC8F8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4" y="1937"/>
              <a:ext cx="482" cy="354"/>
            </a:xfrm>
            <a:custGeom>
              <a:avLst/>
              <a:gdLst>
                <a:gd name="T0" fmla="*/ 0 w 623"/>
                <a:gd name="T1" fmla="*/ 20 h 404"/>
                <a:gd name="T2" fmla="*/ 0 w 623"/>
                <a:gd name="T3" fmla="*/ 20 h 404"/>
                <a:gd name="T4" fmla="*/ 4 w 623"/>
                <a:gd name="T5" fmla="*/ 13 h 404"/>
                <a:gd name="T6" fmla="*/ 10 w 623"/>
                <a:gd name="T7" fmla="*/ 4 h 404"/>
                <a:gd name="T8" fmla="*/ 10 w 623"/>
                <a:gd name="T9" fmla="*/ 4 h 404"/>
                <a:gd name="T10" fmla="*/ 17 w 623"/>
                <a:gd name="T11" fmla="*/ 0 h 404"/>
                <a:gd name="T12" fmla="*/ 22 w 623"/>
                <a:gd name="T13" fmla="*/ 4 h 404"/>
                <a:gd name="T14" fmla="*/ 30 w 623"/>
                <a:gd name="T15" fmla="*/ 4 h 404"/>
                <a:gd name="T16" fmla="*/ 30 w 623"/>
                <a:gd name="T17" fmla="*/ 4 h 404"/>
                <a:gd name="T18" fmla="*/ 33 w 623"/>
                <a:gd name="T19" fmla="*/ 7 h 404"/>
                <a:gd name="T20" fmla="*/ 39 w 623"/>
                <a:gd name="T21" fmla="*/ 15 h 404"/>
                <a:gd name="T22" fmla="*/ 46 w 623"/>
                <a:gd name="T23" fmla="*/ 31 h 404"/>
                <a:gd name="T24" fmla="*/ 46 w 623"/>
                <a:gd name="T25" fmla="*/ 31 h 404"/>
                <a:gd name="T26" fmla="*/ 46 w 623"/>
                <a:gd name="T27" fmla="*/ 67 h 404"/>
                <a:gd name="T28" fmla="*/ 48 w 623"/>
                <a:gd name="T29" fmla="*/ 100 h 404"/>
                <a:gd name="T30" fmla="*/ 48 w 623"/>
                <a:gd name="T31" fmla="*/ 100 h 404"/>
                <a:gd name="T32" fmla="*/ 45 w 623"/>
                <a:gd name="T33" fmla="*/ 100 h 404"/>
                <a:gd name="T34" fmla="*/ 43 w 623"/>
                <a:gd name="T35" fmla="*/ 96 h 404"/>
                <a:gd name="T36" fmla="*/ 42 w 623"/>
                <a:gd name="T37" fmla="*/ 95 h 404"/>
                <a:gd name="T38" fmla="*/ 42 w 623"/>
                <a:gd name="T39" fmla="*/ 95 h 404"/>
                <a:gd name="T40" fmla="*/ 41 w 623"/>
                <a:gd name="T41" fmla="*/ 90 h 404"/>
                <a:gd name="T42" fmla="*/ 40 w 623"/>
                <a:gd name="T43" fmla="*/ 82 h 404"/>
                <a:gd name="T44" fmla="*/ 39 w 623"/>
                <a:gd name="T45" fmla="*/ 60 h 404"/>
                <a:gd name="T46" fmla="*/ 38 w 623"/>
                <a:gd name="T47" fmla="*/ 55 h 404"/>
                <a:gd name="T48" fmla="*/ 28 w 623"/>
                <a:gd name="T49" fmla="*/ 50 h 404"/>
                <a:gd name="T50" fmla="*/ 27 w 623"/>
                <a:gd name="T51" fmla="*/ 55 h 404"/>
                <a:gd name="T52" fmla="*/ 27 w 623"/>
                <a:gd name="T53" fmla="*/ 55 h 404"/>
                <a:gd name="T54" fmla="*/ 26 w 623"/>
                <a:gd name="T55" fmla="*/ 62 h 404"/>
                <a:gd name="T56" fmla="*/ 22 w 623"/>
                <a:gd name="T57" fmla="*/ 78 h 404"/>
                <a:gd name="T58" fmla="*/ 21 w 623"/>
                <a:gd name="T59" fmla="*/ 86 h 404"/>
                <a:gd name="T60" fmla="*/ 18 w 623"/>
                <a:gd name="T61" fmla="*/ 95 h 404"/>
                <a:gd name="T62" fmla="*/ 15 w 623"/>
                <a:gd name="T63" fmla="*/ 101 h 404"/>
                <a:gd name="T64" fmla="*/ 12 w 623"/>
                <a:gd name="T65" fmla="*/ 108 h 404"/>
                <a:gd name="T66" fmla="*/ 12 w 623"/>
                <a:gd name="T67" fmla="*/ 108 h 404"/>
                <a:gd name="T68" fmla="*/ 9 w 623"/>
                <a:gd name="T69" fmla="*/ 108 h 404"/>
                <a:gd name="T70" fmla="*/ 6 w 623"/>
                <a:gd name="T71" fmla="*/ 107 h 404"/>
                <a:gd name="T72" fmla="*/ 4 w 623"/>
                <a:gd name="T73" fmla="*/ 103 h 404"/>
                <a:gd name="T74" fmla="*/ 2 w 623"/>
                <a:gd name="T75" fmla="*/ 100 h 404"/>
                <a:gd name="T76" fmla="*/ 2 w 623"/>
                <a:gd name="T77" fmla="*/ 94 h 404"/>
                <a:gd name="T78" fmla="*/ 0 w 623"/>
                <a:gd name="T79" fmla="*/ 85 h 404"/>
                <a:gd name="T80" fmla="*/ 0 w 623"/>
                <a:gd name="T81" fmla="*/ 20 h 40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23"/>
                <a:gd name="T124" fmla="*/ 0 h 404"/>
                <a:gd name="T125" fmla="*/ 623 w 623"/>
                <a:gd name="T126" fmla="*/ 404 h 40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23" h="404">
                  <a:moveTo>
                    <a:pt x="0" y="74"/>
                  </a:moveTo>
                  <a:lnTo>
                    <a:pt x="0" y="74"/>
                  </a:lnTo>
                  <a:lnTo>
                    <a:pt x="49" y="49"/>
                  </a:lnTo>
                  <a:lnTo>
                    <a:pt x="134" y="7"/>
                  </a:lnTo>
                  <a:lnTo>
                    <a:pt x="214" y="0"/>
                  </a:lnTo>
                  <a:lnTo>
                    <a:pt x="293" y="7"/>
                  </a:lnTo>
                  <a:lnTo>
                    <a:pt x="397" y="7"/>
                  </a:lnTo>
                  <a:lnTo>
                    <a:pt x="440" y="25"/>
                  </a:lnTo>
                  <a:lnTo>
                    <a:pt x="501" y="55"/>
                  </a:lnTo>
                  <a:lnTo>
                    <a:pt x="599" y="117"/>
                  </a:lnTo>
                  <a:lnTo>
                    <a:pt x="611" y="251"/>
                  </a:lnTo>
                  <a:lnTo>
                    <a:pt x="623" y="373"/>
                  </a:lnTo>
                  <a:lnTo>
                    <a:pt x="581" y="373"/>
                  </a:lnTo>
                  <a:lnTo>
                    <a:pt x="562" y="361"/>
                  </a:lnTo>
                  <a:lnTo>
                    <a:pt x="544" y="355"/>
                  </a:lnTo>
                  <a:lnTo>
                    <a:pt x="532" y="337"/>
                  </a:lnTo>
                  <a:lnTo>
                    <a:pt x="526" y="306"/>
                  </a:lnTo>
                  <a:lnTo>
                    <a:pt x="501" y="227"/>
                  </a:lnTo>
                  <a:lnTo>
                    <a:pt x="495" y="208"/>
                  </a:lnTo>
                  <a:lnTo>
                    <a:pt x="355" y="190"/>
                  </a:lnTo>
                  <a:lnTo>
                    <a:pt x="348" y="208"/>
                  </a:lnTo>
                  <a:lnTo>
                    <a:pt x="336" y="233"/>
                  </a:lnTo>
                  <a:lnTo>
                    <a:pt x="293" y="288"/>
                  </a:lnTo>
                  <a:lnTo>
                    <a:pt x="269" y="324"/>
                  </a:lnTo>
                  <a:lnTo>
                    <a:pt x="232" y="355"/>
                  </a:lnTo>
                  <a:lnTo>
                    <a:pt x="196" y="379"/>
                  </a:lnTo>
                  <a:lnTo>
                    <a:pt x="147" y="404"/>
                  </a:lnTo>
                  <a:lnTo>
                    <a:pt x="122" y="404"/>
                  </a:lnTo>
                  <a:lnTo>
                    <a:pt x="79" y="398"/>
                  </a:lnTo>
                  <a:lnTo>
                    <a:pt x="55" y="385"/>
                  </a:lnTo>
                  <a:lnTo>
                    <a:pt x="31" y="373"/>
                  </a:lnTo>
                  <a:lnTo>
                    <a:pt x="12" y="349"/>
                  </a:lnTo>
                  <a:lnTo>
                    <a:pt x="0" y="318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F6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62" name="Freeform 31">
              <a:extLst>
                <a:ext uri="{FF2B5EF4-FFF2-40B4-BE49-F238E27FC236}">
                  <a16:creationId xmlns:a16="http://schemas.microsoft.com/office/drawing/2014/main" id="{11E1502A-EFFD-884E-A62E-1DE013AF27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4" y="1937"/>
              <a:ext cx="482" cy="327"/>
            </a:xfrm>
            <a:custGeom>
              <a:avLst/>
              <a:gdLst>
                <a:gd name="T0" fmla="*/ 25 w 623"/>
                <a:gd name="T1" fmla="*/ 63 h 373"/>
                <a:gd name="T2" fmla="*/ 25 w 623"/>
                <a:gd name="T3" fmla="*/ 63 h 373"/>
                <a:gd name="T4" fmla="*/ 25 w 623"/>
                <a:gd name="T5" fmla="*/ 66 h 373"/>
                <a:gd name="T6" fmla="*/ 23 w 623"/>
                <a:gd name="T7" fmla="*/ 78 h 373"/>
                <a:gd name="T8" fmla="*/ 23 w 623"/>
                <a:gd name="T9" fmla="*/ 78 h 373"/>
                <a:gd name="T10" fmla="*/ 25 w 623"/>
                <a:gd name="T11" fmla="*/ 66 h 373"/>
                <a:gd name="T12" fmla="*/ 26 w 623"/>
                <a:gd name="T13" fmla="*/ 58 h 373"/>
                <a:gd name="T14" fmla="*/ 26 w 623"/>
                <a:gd name="T15" fmla="*/ 58 h 373"/>
                <a:gd name="T16" fmla="*/ 25 w 623"/>
                <a:gd name="T17" fmla="*/ 63 h 373"/>
                <a:gd name="T18" fmla="*/ 46 w 623"/>
                <a:gd name="T19" fmla="*/ 31 h 373"/>
                <a:gd name="T20" fmla="*/ 46 w 623"/>
                <a:gd name="T21" fmla="*/ 31 h 373"/>
                <a:gd name="T22" fmla="*/ 39 w 623"/>
                <a:gd name="T23" fmla="*/ 15 h 373"/>
                <a:gd name="T24" fmla="*/ 33 w 623"/>
                <a:gd name="T25" fmla="*/ 7 h 373"/>
                <a:gd name="T26" fmla="*/ 30 w 623"/>
                <a:gd name="T27" fmla="*/ 4 h 373"/>
                <a:gd name="T28" fmla="*/ 30 w 623"/>
                <a:gd name="T29" fmla="*/ 4 h 373"/>
                <a:gd name="T30" fmla="*/ 22 w 623"/>
                <a:gd name="T31" fmla="*/ 4 h 373"/>
                <a:gd name="T32" fmla="*/ 17 w 623"/>
                <a:gd name="T33" fmla="*/ 0 h 373"/>
                <a:gd name="T34" fmla="*/ 10 w 623"/>
                <a:gd name="T35" fmla="*/ 4 h 373"/>
                <a:gd name="T36" fmla="*/ 10 w 623"/>
                <a:gd name="T37" fmla="*/ 4 h 373"/>
                <a:gd name="T38" fmla="*/ 4 w 623"/>
                <a:gd name="T39" fmla="*/ 13 h 373"/>
                <a:gd name="T40" fmla="*/ 0 w 623"/>
                <a:gd name="T41" fmla="*/ 20 h 373"/>
                <a:gd name="T42" fmla="*/ 0 w 623"/>
                <a:gd name="T43" fmla="*/ 27 h 373"/>
                <a:gd name="T44" fmla="*/ 0 w 623"/>
                <a:gd name="T45" fmla="*/ 27 h 373"/>
                <a:gd name="T46" fmla="*/ 4 w 623"/>
                <a:gd name="T47" fmla="*/ 20 h 373"/>
                <a:gd name="T48" fmla="*/ 10 w 623"/>
                <a:gd name="T49" fmla="*/ 9 h 373"/>
                <a:gd name="T50" fmla="*/ 10 w 623"/>
                <a:gd name="T51" fmla="*/ 9 h 373"/>
                <a:gd name="T52" fmla="*/ 16 w 623"/>
                <a:gd name="T53" fmla="*/ 7 h 373"/>
                <a:gd name="T54" fmla="*/ 22 w 623"/>
                <a:gd name="T55" fmla="*/ 7 h 373"/>
                <a:gd name="T56" fmla="*/ 29 w 623"/>
                <a:gd name="T57" fmla="*/ 9 h 373"/>
                <a:gd name="T58" fmla="*/ 29 w 623"/>
                <a:gd name="T59" fmla="*/ 9 h 373"/>
                <a:gd name="T60" fmla="*/ 32 w 623"/>
                <a:gd name="T61" fmla="*/ 13 h 373"/>
                <a:gd name="T62" fmla="*/ 37 w 623"/>
                <a:gd name="T63" fmla="*/ 21 h 373"/>
                <a:gd name="T64" fmla="*/ 45 w 623"/>
                <a:gd name="T65" fmla="*/ 39 h 373"/>
                <a:gd name="T66" fmla="*/ 45 w 623"/>
                <a:gd name="T67" fmla="*/ 39 h 373"/>
                <a:gd name="T68" fmla="*/ 46 w 623"/>
                <a:gd name="T69" fmla="*/ 101 h 373"/>
                <a:gd name="T70" fmla="*/ 46 w 623"/>
                <a:gd name="T71" fmla="*/ 101 h 373"/>
                <a:gd name="T72" fmla="*/ 48 w 623"/>
                <a:gd name="T73" fmla="*/ 101 h 373"/>
                <a:gd name="T74" fmla="*/ 48 w 623"/>
                <a:gd name="T75" fmla="*/ 101 h 373"/>
                <a:gd name="T76" fmla="*/ 46 w 623"/>
                <a:gd name="T77" fmla="*/ 68 h 373"/>
                <a:gd name="T78" fmla="*/ 46 w 623"/>
                <a:gd name="T79" fmla="*/ 31 h 373"/>
                <a:gd name="T80" fmla="*/ 46 w 623"/>
                <a:gd name="T81" fmla="*/ 31 h 3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23"/>
                <a:gd name="T124" fmla="*/ 0 h 373"/>
                <a:gd name="T125" fmla="*/ 623 w 623"/>
                <a:gd name="T126" fmla="*/ 373 h 37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23" h="373">
                  <a:moveTo>
                    <a:pt x="330" y="233"/>
                  </a:moveTo>
                  <a:lnTo>
                    <a:pt x="330" y="233"/>
                  </a:lnTo>
                  <a:lnTo>
                    <a:pt x="324" y="245"/>
                  </a:lnTo>
                  <a:lnTo>
                    <a:pt x="299" y="288"/>
                  </a:lnTo>
                  <a:lnTo>
                    <a:pt x="330" y="245"/>
                  </a:lnTo>
                  <a:lnTo>
                    <a:pt x="342" y="214"/>
                  </a:lnTo>
                  <a:lnTo>
                    <a:pt x="336" y="214"/>
                  </a:lnTo>
                  <a:lnTo>
                    <a:pt x="330" y="233"/>
                  </a:lnTo>
                  <a:close/>
                  <a:moveTo>
                    <a:pt x="599" y="117"/>
                  </a:moveTo>
                  <a:lnTo>
                    <a:pt x="599" y="117"/>
                  </a:lnTo>
                  <a:lnTo>
                    <a:pt x="501" y="55"/>
                  </a:lnTo>
                  <a:lnTo>
                    <a:pt x="440" y="25"/>
                  </a:lnTo>
                  <a:lnTo>
                    <a:pt x="397" y="7"/>
                  </a:lnTo>
                  <a:lnTo>
                    <a:pt x="293" y="7"/>
                  </a:lnTo>
                  <a:lnTo>
                    <a:pt x="214" y="0"/>
                  </a:lnTo>
                  <a:lnTo>
                    <a:pt x="134" y="7"/>
                  </a:lnTo>
                  <a:lnTo>
                    <a:pt x="49" y="49"/>
                  </a:lnTo>
                  <a:lnTo>
                    <a:pt x="0" y="74"/>
                  </a:lnTo>
                  <a:lnTo>
                    <a:pt x="0" y="104"/>
                  </a:lnTo>
                  <a:lnTo>
                    <a:pt x="55" y="74"/>
                  </a:lnTo>
                  <a:lnTo>
                    <a:pt x="128" y="31"/>
                  </a:lnTo>
                  <a:lnTo>
                    <a:pt x="208" y="25"/>
                  </a:lnTo>
                  <a:lnTo>
                    <a:pt x="287" y="25"/>
                  </a:lnTo>
                  <a:lnTo>
                    <a:pt x="379" y="31"/>
                  </a:lnTo>
                  <a:lnTo>
                    <a:pt x="428" y="49"/>
                  </a:lnTo>
                  <a:lnTo>
                    <a:pt x="483" y="80"/>
                  </a:lnTo>
                  <a:lnTo>
                    <a:pt x="581" y="141"/>
                  </a:lnTo>
                  <a:lnTo>
                    <a:pt x="605" y="373"/>
                  </a:lnTo>
                  <a:lnTo>
                    <a:pt x="623" y="373"/>
                  </a:lnTo>
                  <a:lnTo>
                    <a:pt x="611" y="251"/>
                  </a:lnTo>
                  <a:lnTo>
                    <a:pt x="599" y="117"/>
                  </a:lnTo>
                  <a:close/>
                </a:path>
              </a:pathLst>
            </a:custGeom>
            <a:solidFill>
              <a:srgbClr val="FAD5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63" name="Freeform 32">
              <a:extLst>
                <a:ext uri="{FF2B5EF4-FFF2-40B4-BE49-F238E27FC236}">
                  <a16:creationId xmlns:a16="http://schemas.microsoft.com/office/drawing/2014/main" id="{3AAC6A39-5891-5440-A0B2-76B1108E6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0" y="2152"/>
              <a:ext cx="43" cy="59"/>
            </a:xfrm>
            <a:custGeom>
              <a:avLst/>
              <a:gdLst>
                <a:gd name="T0" fmla="*/ 5 w 55"/>
                <a:gd name="T1" fmla="*/ 19 h 67"/>
                <a:gd name="T2" fmla="*/ 2 w 55"/>
                <a:gd name="T3" fmla="*/ 16 h 67"/>
                <a:gd name="T4" fmla="*/ 2 w 55"/>
                <a:gd name="T5" fmla="*/ 16 h 67"/>
                <a:gd name="T6" fmla="*/ 2 w 55"/>
                <a:gd name="T7" fmla="*/ 12 h 67"/>
                <a:gd name="T8" fmla="*/ 0 w 55"/>
                <a:gd name="T9" fmla="*/ 7 h 67"/>
                <a:gd name="T10" fmla="*/ 0 w 55"/>
                <a:gd name="T11" fmla="*/ 7 h 67"/>
                <a:gd name="T12" fmla="*/ 2 w 55"/>
                <a:gd name="T13" fmla="*/ 4 h 67"/>
                <a:gd name="T14" fmla="*/ 2 w 55"/>
                <a:gd name="T15" fmla="*/ 0 h 67"/>
                <a:gd name="T16" fmla="*/ 2 w 55"/>
                <a:gd name="T17" fmla="*/ 0 h 67"/>
                <a:gd name="T18" fmla="*/ 3 w 55"/>
                <a:gd name="T19" fmla="*/ 4 h 67"/>
                <a:gd name="T20" fmla="*/ 3 w 55"/>
                <a:gd name="T21" fmla="*/ 4 h 67"/>
                <a:gd name="T22" fmla="*/ 5 w 55"/>
                <a:gd name="T23" fmla="*/ 19 h 67"/>
                <a:gd name="T24" fmla="*/ 5 w 55"/>
                <a:gd name="T25" fmla="*/ 19 h 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5"/>
                <a:gd name="T40" fmla="*/ 0 h 67"/>
                <a:gd name="T41" fmla="*/ 55 w 55"/>
                <a:gd name="T42" fmla="*/ 67 h 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5" h="67">
                  <a:moveTo>
                    <a:pt x="55" y="67"/>
                  </a:moveTo>
                  <a:lnTo>
                    <a:pt x="18" y="55"/>
                  </a:lnTo>
                  <a:lnTo>
                    <a:pt x="6" y="43"/>
                  </a:lnTo>
                  <a:lnTo>
                    <a:pt x="0" y="24"/>
                  </a:lnTo>
                  <a:lnTo>
                    <a:pt x="6" y="12"/>
                  </a:lnTo>
                  <a:lnTo>
                    <a:pt x="6" y="0"/>
                  </a:lnTo>
                  <a:lnTo>
                    <a:pt x="36" y="6"/>
                  </a:lnTo>
                  <a:lnTo>
                    <a:pt x="55" y="67"/>
                  </a:lnTo>
                  <a:close/>
                </a:path>
              </a:pathLst>
            </a:custGeom>
            <a:solidFill>
              <a:srgbClr val="FAD5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64" name="Freeform 33">
              <a:extLst>
                <a:ext uri="{FF2B5EF4-FFF2-40B4-BE49-F238E27FC236}">
                  <a16:creationId xmlns:a16="http://schemas.microsoft.com/office/drawing/2014/main" id="{523F174A-36C1-1442-AE89-6CB36D3D8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5" y="2152"/>
              <a:ext cx="335" cy="337"/>
            </a:xfrm>
            <a:custGeom>
              <a:avLst/>
              <a:gdLst>
                <a:gd name="T0" fmla="*/ 25 w 434"/>
                <a:gd name="T1" fmla="*/ 92 h 385"/>
                <a:gd name="T2" fmla="*/ 25 w 434"/>
                <a:gd name="T3" fmla="*/ 92 h 385"/>
                <a:gd name="T4" fmla="*/ 19 w 434"/>
                <a:gd name="T5" fmla="*/ 93 h 385"/>
                <a:gd name="T6" fmla="*/ 15 w 434"/>
                <a:gd name="T7" fmla="*/ 96 h 385"/>
                <a:gd name="T8" fmla="*/ 15 w 434"/>
                <a:gd name="T9" fmla="*/ 96 h 385"/>
                <a:gd name="T10" fmla="*/ 10 w 434"/>
                <a:gd name="T11" fmla="*/ 101 h 385"/>
                <a:gd name="T12" fmla="*/ 7 w 434"/>
                <a:gd name="T13" fmla="*/ 102 h 385"/>
                <a:gd name="T14" fmla="*/ 5 w 434"/>
                <a:gd name="T15" fmla="*/ 101 h 385"/>
                <a:gd name="T16" fmla="*/ 3 w 434"/>
                <a:gd name="T17" fmla="*/ 98 h 385"/>
                <a:gd name="T18" fmla="*/ 2 w 434"/>
                <a:gd name="T19" fmla="*/ 96 h 385"/>
                <a:gd name="T20" fmla="*/ 0 w 434"/>
                <a:gd name="T21" fmla="*/ 92 h 385"/>
                <a:gd name="T22" fmla="*/ 2 w 434"/>
                <a:gd name="T23" fmla="*/ 40 h 385"/>
                <a:gd name="T24" fmla="*/ 2 w 434"/>
                <a:gd name="T25" fmla="*/ 40 h 385"/>
                <a:gd name="T26" fmla="*/ 2 w 434"/>
                <a:gd name="T27" fmla="*/ 46 h 385"/>
                <a:gd name="T28" fmla="*/ 3 w 434"/>
                <a:gd name="T29" fmla="*/ 49 h 385"/>
                <a:gd name="T30" fmla="*/ 7 w 434"/>
                <a:gd name="T31" fmla="*/ 53 h 385"/>
                <a:gd name="T32" fmla="*/ 10 w 434"/>
                <a:gd name="T33" fmla="*/ 55 h 385"/>
                <a:gd name="T34" fmla="*/ 13 w 434"/>
                <a:gd name="T35" fmla="*/ 55 h 385"/>
                <a:gd name="T36" fmla="*/ 13 w 434"/>
                <a:gd name="T37" fmla="*/ 55 h 385"/>
                <a:gd name="T38" fmla="*/ 13 w 434"/>
                <a:gd name="T39" fmla="*/ 53 h 385"/>
                <a:gd name="T40" fmla="*/ 13 w 434"/>
                <a:gd name="T41" fmla="*/ 53 h 385"/>
                <a:gd name="T42" fmla="*/ 17 w 434"/>
                <a:gd name="T43" fmla="*/ 50 h 385"/>
                <a:gd name="T44" fmla="*/ 19 w 434"/>
                <a:gd name="T45" fmla="*/ 44 h 385"/>
                <a:gd name="T46" fmla="*/ 22 w 434"/>
                <a:gd name="T47" fmla="*/ 35 h 385"/>
                <a:gd name="T48" fmla="*/ 25 w 434"/>
                <a:gd name="T49" fmla="*/ 27 h 385"/>
                <a:gd name="T50" fmla="*/ 28 w 434"/>
                <a:gd name="T51" fmla="*/ 11 h 385"/>
                <a:gd name="T52" fmla="*/ 29 w 434"/>
                <a:gd name="T53" fmla="*/ 0 h 385"/>
                <a:gd name="T54" fmla="*/ 29 w 434"/>
                <a:gd name="T55" fmla="*/ 0 h 385"/>
                <a:gd name="T56" fmla="*/ 30 w 434"/>
                <a:gd name="T57" fmla="*/ 0 h 385"/>
                <a:gd name="T58" fmla="*/ 30 w 434"/>
                <a:gd name="T59" fmla="*/ 0 h 385"/>
                <a:gd name="T60" fmla="*/ 30 w 434"/>
                <a:gd name="T61" fmla="*/ 7 h 385"/>
                <a:gd name="T62" fmla="*/ 30 w 434"/>
                <a:gd name="T63" fmla="*/ 11 h 385"/>
                <a:gd name="T64" fmla="*/ 31 w 434"/>
                <a:gd name="T65" fmla="*/ 18 h 385"/>
                <a:gd name="T66" fmla="*/ 31 w 434"/>
                <a:gd name="T67" fmla="*/ 18 h 385"/>
                <a:gd name="T68" fmla="*/ 29 w 434"/>
                <a:gd name="T69" fmla="*/ 26 h 385"/>
                <a:gd name="T70" fmla="*/ 29 w 434"/>
                <a:gd name="T71" fmla="*/ 32 h 385"/>
                <a:gd name="T72" fmla="*/ 29 w 434"/>
                <a:gd name="T73" fmla="*/ 35 h 385"/>
                <a:gd name="T74" fmla="*/ 29 w 434"/>
                <a:gd name="T75" fmla="*/ 40 h 385"/>
                <a:gd name="T76" fmla="*/ 29 w 434"/>
                <a:gd name="T77" fmla="*/ 40 h 385"/>
                <a:gd name="T78" fmla="*/ 29 w 434"/>
                <a:gd name="T79" fmla="*/ 44 h 385"/>
                <a:gd name="T80" fmla="*/ 29 w 434"/>
                <a:gd name="T81" fmla="*/ 44 h 385"/>
                <a:gd name="T82" fmla="*/ 29 w 434"/>
                <a:gd name="T83" fmla="*/ 46 h 385"/>
                <a:gd name="T84" fmla="*/ 28 w 434"/>
                <a:gd name="T85" fmla="*/ 53 h 385"/>
                <a:gd name="T86" fmla="*/ 27 w 434"/>
                <a:gd name="T87" fmla="*/ 59 h 385"/>
                <a:gd name="T88" fmla="*/ 27 w 434"/>
                <a:gd name="T89" fmla="*/ 63 h 385"/>
                <a:gd name="T90" fmla="*/ 27 w 434"/>
                <a:gd name="T91" fmla="*/ 68 h 385"/>
                <a:gd name="T92" fmla="*/ 28 w 434"/>
                <a:gd name="T93" fmla="*/ 73 h 385"/>
                <a:gd name="T94" fmla="*/ 32 w 434"/>
                <a:gd name="T95" fmla="*/ 93 h 385"/>
                <a:gd name="T96" fmla="*/ 32 w 434"/>
                <a:gd name="T97" fmla="*/ 93 h 385"/>
                <a:gd name="T98" fmla="*/ 25 w 434"/>
                <a:gd name="T99" fmla="*/ 92 h 385"/>
                <a:gd name="T100" fmla="*/ 25 w 434"/>
                <a:gd name="T101" fmla="*/ 92 h 38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34"/>
                <a:gd name="T154" fmla="*/ 0 h 385"/>
                <a:gd name="T155" fmla="*/ 434 w 434"/>
                <a:gd name="T156" fmla="*/ 385 h 38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34" h="385">
                  <a:moveTo>
                    <a:pt x="330" y="348"/>
                  </a:moveTo>
                  <a:lnTo>
                    <a:pt x="330" y="348"/>
                  </a:lnTo>
                  <a:lnTo>
                    <a:pt x="250" y="354"/>
                  </a:lnTo>
                  <a:lnTo>
                    <a:pt x="189" y="367"/>
                  </a:lnTo>
                  <a:lnTo>
                    <a:pt x="134" y="379"/>
                  </a:lnTo>
                  <a:lnTo>
                    <a:pt x="91" y="385"/>
                  </a:lnTo>
                  <a:lnTo>
                    <a:pt x="67" y="379"/>
                  </a:lnTo>
                  <a:lnTo>
                    <a:pt x="43" y="373"/>
                  </a:lnTo>
                  <a:lnTo>
                    <a:pt x="24" y="367"/>
                  </a:lnTo>
                  <a:lnTo>
                    <a:pt x="0" y="348"/>
                  </a:lnTo>
                  <a:lnTo>
                    <a:pt x="6" y="153"/>
                  </a:lnTo>
                  <a:lnTo>
                    <a:pt x="24" y="171"/>
                  </a:lnTo>
                  <a:lnTo>
                    <a:pt x="43" y="183"/>
                  </a:lnTo>
                  <a:lnTo>
                    <a:pt x="91" y="202"/>
                  </a:lnTo>
                  <a:lnTo>
                    <a:pt x="128" y="208"/>
                  </a:lnTo>
                  <a:lnTo>
                    <a:pt x="165" y="208"/>
                  </a:lnTo>
                  <a:lnTo>
                    <a:pt x="171" y="208"/>
                  </a:lnTo>
                  <a:lnTo>
                    <a:pt x="171" y="202"/>
                  </a:lnTo>
                  <a:lnTo>
                    <a:pt x="214" y="189"/>
                  </a:lnTo>
                  <a:lnTo>
                    <a:pt x="256" y="165"/>
                  </a:lnTo>
                  <a:lnTo>
                    <a:pt x="293" y="134"/>
                  </a:lnTo>
                  <a:lnTo>
                    <a:pt x="324" y="104"/>
                  </a:lnTo>
                  <a:lnTo>
                    <a:pt x="367" y="43"/>
                  </a:lnTo>
                  <a:lnTo>
                    <a:pt x="397" y="0"/>
                  </a:lnTo>
                  <a:lnTo>
                    <a:pt x="409" y="0"/>
                  </a:lnTo>
                  <a:lnTo>
                    <a:pt x="403" y="24"/>
                  </a:lnTo>
                  <a:lnTo>
                    <a:pt x="403" y="43"/>
                  </a:lnTo>
                  <a:lnTo>
                    <a:pt x="415" y="67"/>
                  </a:lnTo>
                  <a:lnTo>
                    <a:pt x="391" y="98"/>
                  </a:lnTo>
                  <a:lnTo>
                    <a:pt x="385" y="122"/>
                  </a:lnTo>
                  <a:lnTo>
                    <a:pt x="391" y="134"/>
                  </a:lnTo>
                  <a:lnTo>
                    <a:pt x="397" y="153"/>
                  </a:lnTo>
                  <a:lnTo>
                    <a:pt x="397" y="165"/>
                  </a:lnTo>
                  <a:lnTo>
                    <a:pt x="385" y="177"/>
                  </a:lnTo>
                  <a:lnTo>
                    <a:pt x="360" y="202"/>
                  </a:lnTo>
                  <a:lnTo>
                    <a:pt x="354" y="220"/>
                  </a:lnTo>
                  <a:lnTo>
                    <a:pt x="354" y="238"/>
                  </a:lnTo>
                  <a:lnTo>
                    <a:pt x="354" y="257"/>
                  </a:lnTo>
                  <a:lnTo>
                    <a:pt x="360" y="275"/>
                  </a:lnTo>
                  <a:lnTo>
                    <a:pt x="434" y="354"/>
                  </a:lnTo>
                  <a:lnTo>
                    <a:pt x="330" y="348"/>
                  </a:lnTo>
                  <a:close/>
                </a:path>
              </a:pathLst>
            </a:custGeom>
            <a:solidFill>
              <a:srgbClr val="F6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65" name="Freeform 34">
              <a:extLst>
                <a:ext uri="{FF2B5EF4-FFF2-40B4-BE49-F238E27FC236}">
                  <a16:creationId xmlns:a16="http://schemas.microsoft.com/office/drawing/2014/main" id="{7BA997ED-3304-AE4E-95C1-0F8D3A10F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6" y="2329"/>
              <a:ext cx="213" cy="176"/>
            </a:xfrm>
            <a:custGeom>
              <a:avLst/>
              <a:gdLst>
                <a:gd name="T0" fmla="*/ 21 w 275"/>
                <a:gd name="T1" fmla="*/ 34 h 201"/>
                <a:gd name="T2" fmla="*/ 21 w 275"/>
                <a:gd name="T3" fmla="*/ 34 h 201"/>
                <a:gd name="T4" fmla="*/ 21 w 275"/>
                <a:gd name="T5" fmla="*/ 35 h 201"/>
                <a:gd name="T6" fmla="*/ 17 w 275"/>
                <a:gd name="T7" fmla="*/ 52 h 201"/>
                <a:gd name="T8" fmla="*/ 17 w 275"/>
                <a:gd name="T9" fmla="*/ 52 h 201"/>
                <a:gd name="T10" fmla="*/ 16 w 275"/>
                <a:gd name="T11" fmla="*/ 53 h 201"/>
                <a:gd name="T12" fmla="*/ 16 w 275"/>
                <a:gd name="T13" fmla="*/ 53 h 201"/>
                <a:gd name="T14" fmla="*/ 9 w 275"/>
                <a:gd name="T15" fmla="*/ 50 h 201"/>
                <a:gd name="T16" fmla="*/ 9 w 275"/>
                <a:gd name="T17" fmla="*/ 50 h 201"/>
                <a:gd name="T18" fmla="*/ 0 w 275"/>
                <a:gd name="T19" fmla="*/ 18 h 201"/>
                <a:gd name="T20" fmla="*/ 0 w 275"/>
                <a:gd name="T21" fmla="*/ 18 h 201"/>
                <a:gd name="T22" fmla="*/ 2 w 275"/>
                <a:gd name="T23" fmla="*/ 7 h 201"/>
                <a:gd name="T24" fmla="*/ 2 w 275"/>
                <a:gd name="T25" fmla="*/ 0 h 201"/>
                <a:gd name="T26" fmla="*/ 2 w 275"/>
                <a:gd name="T27" fmla="*/ 0 h 201"/>
                <a:gd name="T28" fmla="*/ 5 w 275"/>
                <a:gd name="T29" fmla="*/ 11 h 201"/>
                <a:gd name="T30" fmla="*/ 12 w 275"/>
                <a:gd name="T31" fmla="*/ 24 h 201"/>
                <a:gd name="T32" fmla="*/ 12 w 275"/>
                <a:gd name="T33" fmla="*/ 24 h 201"/>
                <a:gd name="T34" fmla="*/ 12 w 275"/>
                <a:gd name="T35" fmla="*/ 24 h 201"/>
                <a:gd name="T36" fmla="*/ 12 w 275"/>
                <a:gd name="T37" fmla="*/ 24 h 201"/>
                <a:gd name="T38" fmla="*/ 20 w 275"/>
                <a:gd name="T39" fmla="*/ 26 h 201"/>
                <a:gd name="T40" fmla="*/ 20 w 275"/>
                <a:gd name="T41" fmla="*/ 26 h 201"/>
                <a:gd name="T42" fmla="*/ 22 w 275"/>
                <a:gd name="T43" fmla="*/ 31 h 201"/>
                <a:gd name="T44" fmla="*/ 22 w 275"/>
                <a:gd name="T45" fmla="*/ 31 h 201"/>
                <a:gd name="T46" fmla="*/ 21 w 275"/>
                <a:gd name="T47" fmla="*/ 34 h 201"/>
                <a:gd name="T48" fmla="*/ 21 w 275"/>
                <a:gd name="T49" fmla="*/ 34 h 20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75"/>
                <a:gd name="T76" fmla="*/ 0 h 201"/>
                <a:gd name="T77" fmla="*/ 275 w 275"/>
                <a:gd name="T78" fmla="*/ 201 h 20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75" h="201">
                  <a:moveTo>
                    <a:pt x="269" y="128"/>
                  </a:moveTo>
                  <a:lnTo>
                    <a:pt x="269" y="128"/>
                  </a:lnTo>
                  <a:lnTo>
                    <a:pt x="269" y="134"/>
                  </a:lnTo>
                  <a:lnTo>
                    <a:pt x="220" y="195"/>
                  </a:lnTo>
                  <a:lnTo>
                    <a:pt x="208" y="201"/>
                  </a:lnTo>
                  <a:lnTo>
                    <a:pt x="116" y="189"/>
                  </a:lnTo>
                  <a:lnTo>
                    <a:pt x="0" y="67"/>
                  </a:lnTo>
                  <a:lnTo>
                    <a:pt x="6" y="24"/>
                  </a:lnTo>
                  <a:lnTo>
                    <a:pt x="12" y="0"/>
                  </a:lnTo>
                  <a:lnTo>
                    <a:pt x="74" y="42"/>
                  </a:lnTo>
                  <a:lnTo>
                    <a:pt x="147" y="91"/>
                  </a:lnTo>
                  <a:lnTo>
                    <a:pt x="153" y="91"/>
                  </a:lnTo>
                  <a:lnTo>
                    <a:pt x="263" y="97"/>
                  </a:lnTo>
                  <a:lnTo>
                    <a:pt x="275" y="116"/>
                  </a:lnTo>
                  <a:lnTo>
                    <a:pt x="269" y="1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66" name="Freeform 35">
              <a:extLst>
                <a:ext uri="{FF2B5EF4-FFF2-40B4-BE49-F238E27FC236}">
                  <a16:creationId xmlns:a16="http://schemas.microsoft.com/office/drawing/2014/main" id="{7E00188E-E401-BC40-9354-CE330D6D4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0" y="2232"/>
              <a:ext cx="269" cy="150"/>
            </a:xfrm>
            <a:custGeom>
              <a:avLst/>
              <a:gdLst>
                <a:gd name="T0" fmla="*/ 26 w 348"/>
                <a:gd name="T1" fmla="*/ 17 h 171"/>
                <a:gd name="T2" fmla="*/ 26 w 348"/>
                <a:gd name="T3" fmla="*/ 17 h 171"/>
                <a:gd name="T4" fmla="*/ 25 w 348"/>
                <a:gd name="T5" fmla="*/ 28 h 171"/>
                <a:gd name="T6" fmla="*/ 23 w 348"/>
                <a:gd name="T7" fmla="*/ 42 h 171"/>
                <a:gd name="T8" fmla="*/ 23 w 348"/>
                <a:gd name="T9" fmla="*/ 42 h 171"/>
                <a:gd name="T10" fmla="*/ 22 w 348"/>
                <a:gd name="T11" fmla="*/ 45 h 171"/>
                <a:gd name="T12" fmla="*/ 22 w 348"/>
                <a:gd name="T13" fmla="*/ 46 h 171"/>
                <a:gd name="T14" fmla="*/ 22 w 348"/>
                <a:gd name="T15" fmla="*/ 46 h 171"/>
                <a:gd name="T16" fmla="*/ 15 w 348"/>
                <a:gd name="T17" fmla="*/ 46 h 171"/>
                <a:gd name="T18" fmla="*/ 10 w 348"/>
                <a:gd name="T19" fmla="*/ 45 h 171"/>
                <a:gd name="T20" fmla="*/ 10 w 348"/>
                <a:gd name="T21" fmla="*/ 45 h 171"/>
                <a:gd name="T22" fmla="*/ 4 w 348"/>
                <a:gd name="T23" fmla="*/ 30 h 171"/>
                <a:gd name="T24" fmla="*/ 0 w 348"/>
                <a:gd name="T25" fmla="*/ 19 h 171"/>
                <a:gd name="T26" fmla="*/ 0 w 348"/>
                <a:gd name="T27" fmla="*/ 19 h 171"/>
                <a:gd name="T28" fmla="*/ 0 w 348"/>
                <a:gd name="T29" fmla="*/ 17 h 171"/>
                <a:gd name="T30" fmla="*/ 0 w 348"/>
                <a:gd name="T31" fmla="*/ 17 h 171"/>
                <a:gd name="T32" fmla="*/ 0 w 348"/>
                <a:gd name="T33" fmla="*/ 7 h 171"/>
                <a:gd name="T34" fmla="*/ 2 w 348"/>
                <a:gd name="T35" fmla="*/ 0 h 171"/>
                <a:gd name="T36" fmla="*/ 5 w 348"/>
                <a:gd name="T37" fmla="*/ 7 h 171"/>
                <a:gd name="T38" fmla="*/ 5 w 348"/>
                <a:gd name="T39" fmla="*/ 7 h 171"/>
                <a:gd name="T40" fmla="*/ 7 w 348"/>
                <a:gd name="T41" fmla="*/ 15 h 171"/>
                <a:gd name="T42" fmla="*/ 7 w 348"/>
                <a:gd name="T43" fmla="*/ 15 h 171"/>
                <a:gd name="T44" fmla="*/ 9 w 348"/>
                <a:gd name="T45" fmla="*/ 19 h 171"/>
                <a:gd name="T46" fmla="*/ 12 w 348"/>
                <a:gd name="T47" fmla="*/ 23 h 171"/>
                <a:gd name="T48" fmla="*/ 15 w 348"/>
                <a:gd name="T49" fmla="*/ 23 h 171"/>
                <a:gd name="T50" fmla="*/ 17 w 348"/>
                <a:gd name="T51" fmla="*/ 23 h 171"/>
                <a:gd name="T52" fmla="*/ 19 w 348"/>
                <a:gd name="T53" fmla="*/ 22 h 171"/>
                <a:gd name="T54" fmla="*/ 19 w 348"/>
                <a:gd name="T55" fmla="*/ 15 h 171"/>
                <a:gd name="T56" fmla="*/ 19 w 348"/>
                <a:gd name="T57" fmla="*/ 15 h 171"/>
                <a:gd name="T58" fmla="*/ 19 w 348"/>
                <a:gd name="T59" fmla="*/ 9 h 171"/>
                <a:gd name="T60" fmla="*/ 23 w 348"/>
                <a:gd name="T61" fmla="*/ 4 h 171"/>
                <a:gd name="T62" fmla="*/ 26 w 348"/>
                <a:gd name="T63" fmla="*/ 11 h 171"/>
                <a:gd name="T64" fmla="*/ 26 w 348"/>
                <a:gd name="T65" fmla="*/ 11 h 171"/>
                <a:gd name="T66" fmla="*/ 26 w 348"/>
                <a:gd name="T67" fmla="*/ 11 h 171"/>
                <a:gd name="T68" fmla="*/ 26 w 348"/>
                <a:gd name="T69" fmla="*/ 11 h 171"/>
                <a:gd name="T70" fmla="*/ 26 w 348"/>
                <a:gd name="T71" fmla="*/ 15 h 171"/>
                <a:gd name="T72" fmla="*/ 26 w 348"/>
                <a:gd name="T73" fmla="*/ 15 h 171"/>
                <a:gd name="T74" fmla="*/ 26 w 348"/>
                <a:gd name="T75" fmla="*/ 17 h 171"/>
                <a:gd name="T76" fmla="*/ 26 w 348"/>
                <a:gd name="T77" fmla="*/ 17 h 17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48"/>
                <a:gd name="T118" fmla="*/ 0 h 171"/>
                <a:gd name="T119" fmla="*/ 348 w 348"/>
                <a:gd name="T120" fmla="*/ 171 h 17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48" h="171">
                  <a:moveTo>
                    <a:pt x="348" y="61"/>
                  </a:moveTo>
                  <a:lnTo>
                    <a:pt x="348" y="61"/>
                  </a:lnTo>
                  <a:lnTo>
                    <a:pt x="330" y="103"/>
                  </a:lnTo>
                  <a:lnTo>
                    <a:pt x="305" y="158"/>
                  </a:lnTo>
                  <a:lnTo>
                    <a:pt x="293" y="165"/>
                  </a:lnTo>
                  <a:lnTo>
                    <a:pt x="287" y="171"/>
                  </a:lnTo>
                  <a:lnTo>
                    <a:pt x="195" y="171"/>
                  </a:lnTo>
                  <a:lnTo>
                    <a:pt x="128" y="165"/>
                  </a:lnTo>
                  <a:lnTo>
                    <a:pt x="49" y="110"/>
                  </a:lnTo>
                  <a:lnTo>
                    <a:pt x="0" y="73"/>
                  </a:lnTo>
                  <a:lnTo>
                    <a:pt x="0" y="61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67" y="24"/>
                  </a:lnTo>
                  <a:lnTo>
                    <a:pt x="91" y="55"/>
                  </a:lnTo>
                  <a:lnTo>
                    <a:pt x="116" y="73"/>
                  </a:lnTo>
                  <a:lnTo>
                    <a:pt x="153" y="85"/>
                  </a:lnTo>
                  <a:lnTo>
                    <a:pt x="195" y="85"/>
                  </a:lnTo>
                  <a:lnTo>
                    <a:pt x="232" y="85"/>
                  </a:lnTo>
                  <a:lnTo>
                    <a:pt x="256" y="79"/>
                  </a:lnTo>
                  <a:lnTo>
                    <a:pt x="256" y="55"/>
                  </a:lnTo>
                  <a:lnTo>
                    <a:pt x="250" y="30"/>
                  </a:lnTo>
                  <a:lnTo>
                    <a:pt x="311" y="12"/>
                  </a:lnTo>
                  <a:lnTo>
                    <a:pt x="348" y="42"/>
                  </a:lnTo>
                  <a:lnTo>
                    <a:pt x="348" y="55"/>
                  </a:lnTo>
                  <a:lnTo>
                    <a:pt x="348" y="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67" name="Freeform 36">
              <a:extLst>
                <a:ext uri="{FF2B5EF4-FFF2-40B4-BE49-F238E27FC236}">
                  <a16:creationId xmlns:a16="http://schemas.microsoft.com/office/drawing/2014/main" id="{D00037D1-78F0-EC4B-B798-8A5BE329D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5" y="2040"/>
              <a:ext cx="141" cy="186"/>
            </a:xfrm>
            <a:custGeom>
              <a:avLst/>
              <a:gdLst>
                <a:gd name="T0" fmla="*/ 13 w 183"/>
                <a:gd name="T1" fmla="*/ 10 h 213"/>
                <a:gd name="T2" fmla="*/ 13 w 183"/>
                <a:gd name="T3" fmla="*/ 10 h 213"/>
                <a:gd name="T4" fmla="*/ 13 w 183"/>
                <a:gd name="T5" fmla="*/ 12 h 213"/>
                <a:gd name="T6" fmla="*/ 14 w 183"/>
                <a:gd name="T7" fmla="*/ 16 h 213"/>
                <a:gd name="T8" fmla="*/ 14 w 183"/>
                <a:gd name="T9" fmla="*/ 16 h 213"/>
                <a:gd name="T10" fmla="*/ 14 w 183"/>
                <a:gd name="T11" fmla="*/ 17 h 213"/>
                <a:gd name="T12" fmla="*/ 14 w 183"/>
                <a:gd name="T13" fmla="*/ 17 h 213"/>
                <a:gd name="T14" fmla="*/ 14 w 183"/>
                <a:gd name="T15" fmla="*/ 17 h 213"/>
                <a:gd name="T16" fmla="*/ 13 w 183"/>
                <a:gd name="T17" fmla="*/ 38 h 213"/>
                <a:gd name="T18" fmla="*/ 13 w 183"/>
                <a:gd name="T19" fmla="*/ 38 h 213"/>
                <a:gd name="T20" fmla="*/ 12 w 183"/>
                <a:gd name="T21" fmla="*/ 41 h 213"/>
                <a:gd name="T22" fmla="*/ 12 w 183"/>
                <a:gd name="T23" fmla="*/ 45 h 213"/>
                <a:gd name="T24" fmla="*/ 12 w 183"/>
                <a:gd name="T25" fmla="*/ 45 h 213"/>
                <a:gd name="T26" fmla="*/ 2 w 183"/>
                <a:gd name="T27" fmla="*/ 54 h 213"/>
                <a:gd name="T28" fmla="*/ 2 w 183"/>
                <a:gd name="T29" fmla="*/ 54 h 213"/>
                <a:gd name="T30" fmla="*/ 2 w 183"/>
                <a:gd name="T31" fmla="*/ 20 h 213"/>
                <a:gd name="T32" fmla="*/ 6 w 183"/>
                <a:gd name="T33" fmla="*/ 14 h 213"/>
                <a:gd name="T34" fmla="*/ 5 w 183"/>
                <a:gd name="T35" fmla="*/ 10 h 213"/>
                <a:gd name="T36" fmla="*/ 2 w 183"/>
                <a:gd name="T37" fmla="*/ 12 h 213"/>
                <a:gd name="T38" fmla="*/ 2 w 183"/>
                <a:gd name="T39" fmla="*/ 12 h 213"/>
                <a:gd name="T40" fmla="*/ 0 w 183"/>
                <a:gd name="T41" fmla="*/ 3 h 213"/>
                <a:gd name="T42" fmla="*/ 0 w 183"/>
                <a:gd name="T43" fmla="*/ 3 h 213"/>
                <a:gd name="T44" fmla="*/ 6 w 183"/>
                <a:gd name="T45" fmla="*/ 0 h 213"/>
                <a:gd name="T46" fmla="*/ 6 w 183"/>
                <a:gd name="T47" fmla="*/ 0 h 213"/>
                <a:gd name="T48" fmla="*/ 6 w 183"/>
                <a:gd name="T49" fmla="*/ 0 h 213"/>
                <a:gd name="T50" fmla="*/ 6 w 183"/>
                <a:gd name="T51" fmla="*/ 0 h 213"/>
                <a:gd name="T52" fmla="*/ 13 w 183"/>
                <a:gd name="T53" fmla="*/ 10 h 213"/>
                <a:gd name="T54" fmla="*/ 13 w 183"/>
                <a:gd name="T55" fmla="*/ 10 h 21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83"/>
                <a:gd name="T85" fmla="*/ 0 h 213"/>
                <a:gd name="T86" fmla="*/ 183 w 183"/>
                <a:gd name="T87" fmla="*/ 213 h 21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83" h="213">
                  <a:moveTo>
                    <a:pt x="177" y="42"/>
                  </a:moveTo>
                  <a:lnTo>
                    <a:pt x="177" y="42"/>
                  </a:lnTo>
                  <a:lnTo>
                    <a:pt x="177" y="48"/>
                  </a:lnTo>
                  <a:lnTo>
                    <a:pt x="183" y="61"/>
                  </a:lnTo>
                  <a:lnTo>
                    <a:pt x="183" y="67"/>
                  </a:lnTo>
                  <a:lnTo>
                    <a:pt x="171" y="146"/>
                  </a:lnTo>
                  <a:lnTo>
                    <a:pt x="165" y="158"/>
                  </a:lnTo>
                  <a:lnTo>
                    <a:pt x="153" y="171"/>
                  </a:lnTo>
                  <a:lnTo>
                    <a:pt x="24" y="213"/>
                  </a:lnTo>
                  <a:lnTo>
                    <a:pt x="6" y="79"/>
                  </a:lnTo>
                  <a:lnTo>
                    <a:pt x="85" y="55"/>
                  </a:lnTo>
                  <a:lnTo>
                    <a:pt x="73" y="42"/>
                  </a:lnTo>
                  <a:lnTo>
                    <a:pt x="6" y="48"/>
                  </a:lnTo>
                  <a:lnTo>
                    <a:pt x="0" y="12"/>
                  </a:lnTo>
                  <a:lnTo>
                    <a:pt x="79" y="0"/>
                  </a:lnTo>
                  <a:lnTo>
                    <a:pt x="85" y="0"/>
                  </a:lnTo>
                  <a:lnTo>
                    <a:pt x="177" y="42"/>
                  </a:lnTo>
                  <a:close/>
                </a:path>
              </a:pathLst>
            </a:custGeom>
            <a:solidFill>
              <a:srgbClr val="F6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68" name="Freeform 37">
              <a:extLst>
                <a:ext uri="{FF2B5EF4-FFF2-40B4-BE49-F238E27FC236}">
                  <a16:creationId xmlns:a16="http://schemas.microsoft.com/office/drawing/2014/main" id="{F6793C1D-D3D6-094A-BE97-E62420964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8" y="1884"/>
              <a:ext cx="637" cy="123"/>
            </a:xfrm>
            <a:custGeom>
              <a:avLst/>
              <a:gdLst>
                <a:gd name="T0" fmla="*/ 59 w 825"/>
                <a:gd name="T1" fmla="*/ 26 h 141"/>
                <a:gd name="T2" fmla="*/ 59 w 825"/>
                <a:gd name="T3" fmla="*/ 26 h 141"/>
                <a:gd name="T4" fmla="*/ 35 w 825"/>
                <a:gd name="T5" fmla="*/ 33 h 141"/>
                <a:gd name="T6" fmla="*/ 28 w 825"/>
                <a:gd name="T7" fmla="*/ 36 h 141"/>
                <a:gd name="T8" fmla="*/ 28 w 825"/>
                <a:gd name="T9" fmla="*/ 36 h 141"/>
                <a:gd name="T10" fmla="*/ 22 w 825"/>
                <a:gd name="T11" fmla="*/ 21 h 141"/>
                <a:gd name="T12" fmla="*/ 15 w 825"/>
                <a:gd name="T13" fmla="*/ 11 h 141"/>
                <a:gd name="T14" fmla="*/ 13 w 825"/>
                <a:gd name="T15" fmla="*/ 8 h 141"/>
                <a:gd name="T16" fmla="*/ 10 w 825"/>
                <a:gd name="T17" fmla="*/ 7 h 141"/>
                <a:gd name="T18" fmla="*/ 10 w 825"/>
                <a:gd name="T19" fmla="*/ 7 h 141"/>
                <a:gd name="T20" fmla="*/ 10 w 825"/>
                <a:gd name="T21" fmla="*/ 5 h 141"/>
                <a:gd name="T22" fmla="*/ 10 w 825"/>
                <a:gd name="T23" fmla="*/ 5 h 141"/>
                <a:gd name="T24" fmla="*/ 0 w 825"/>
                <a:gd name="T25" fmla="*/ 3 h 141"/>
                <a:gd name="T26" fmla="*/ 0 w 825"/>
                <a:gd name="T27" fmla="*/ 3 h 141"/>
                <a:gd name="T28" fmla="*/ 3 w 825"/>
                <a:gd name="T29" fmla="*/ 0 h 141"/>
                <a:gd name="T30" fmla="*/ 3 w 825"/>
                <a:gd name="T31" fmla="*/ 0 h 141"/>
                <a:gd name="T32" fmla="*/ 22 w 825"/>
                <a:gd name="T33" fmla="*/ 0 h 141"/>
                <a:gd name="T34" fmla="*/ 39 w 825"/>
                <a:gd name="T35" fmla="*/ 0 h 141"/>
                <a:gd name="T36" fmla="*/ 59 w 825"/>
                <a:gd name="T37" fmla="*/ 3 h 141"/>
                <a:gd name="T38" fmla="*/ 59 w 825"/>
                <a:gd name="T39" fmla="*/ 3 h 141"/>
                <a:gd name="T40" fmla="*/ 61 w 825"/>
                <a:gd name="T41" fmla="*/ 5 h 141"/>
                <a:gd name="T42" fmla="*/ 62 w 825"/>
                <a:gd name="T43" fmla="*/ 7 h 141"/>
                <a:gd name="T44" fmla="*/ 62 w 825"/>
                <a:gd name="T45" fmla="*/ 11 h 141"/>
                <a:gd name="T46" fmla="*/ 62 w 825"/>
                <a:gd name="T47" fmla="*/ 14 h 141"/>
                <a:gd name="T48" fmla="*/ 62 w 825"/>
                <a:gd name="T49" fmla="*/ 14 h 141"/>
                <a:gd name="T50" fmla="*/ 62 w 825"/>
                <a:gd name="T51" fmla="*/ 16 h 141"/>
                <a:gd name="T52" fmla="*/ 62 w 825"/>
                <a:gd name="T53" fmla="*/ 16 h 141"/>
                <a:gd name="T54" fmla="*/ 62 w 825"/>
                <a:gd name="T55" fmla="*/ 19 h 141"/>
                <a:gd name="T56" fmla="*/ 62 w 825"/>
                <a:gd name="T57" fmla="*/ 22 h 141"/>
                <a:gd name="T58" fmla="*/ 61 w 825"/>
                <a:gd name="T59" fmla="*/ 25 h 141"/>
                <a:gd name="T60" fmla="*/ 59 w 825"/>
                <a:gd name="T61" fmla="*/ 26 h 141"/>
                <a:gd name="T62" fmla="*/ 59 w 825"/>
                <a:gd name="T63" fmla="*/ 26 h 14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25"/>
                <a:gd name="T97" fmla="*/ 0 h 141"/>
                <a:gd name="T98" fmla="*/ 825 w 825"/>
                <a:gd name="T99" fmla="*/ 141 h 14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25" h="141">
                  <a:moveTo>
                    <a:pt x="788" y="104"/>
                  </a:moveTo>
                  <a:lnTo>
                    <a:pt x="788" y="104"/>
                  </a:lnTo>
                  <a:lnTo>
                    <a:pt x="458" y="129"/>
                  </a:lnTo>
                  <a:lnTo>
                    <a:pt x="367" y="141"/>
                  </a:lnTo>
                  <a:lnTo>
                    <a:pt x="275" y="80"/>
                  </a:lnTo>
                  <a:lnTo>
                    <a:pt x="202" y="43"/>
                  </a:lnTo>
                  <a:lnTo>
                    <a:pt x="171" y="31"/>
                  </a:lnTo>
                  <a:lnTo>
                    <a:pt x="140" y="25"/>
                  </a:lnTo>
                  <a:lnTo>
                    <a:pt x="140" y="19"/>
                  </a:lnTo>
                  <a:lnTo>
                    <a:pt x="0" y="12"/>
                  </a:lnTo>
                  <a:lnTo>
                    <a:pt x="43" y="0"/>
                  </a:lnTo>
                  <a:lnTo>
                    <a:pt x="287" y="0"/>
                  </a:lnTo>
                  <a:lnTo>
                    <a:pt x="519" y="0"/>
                  </a:lnTo>
                  <a:lnTo>
                    <a:pt x="794" y="12"/>
                  </a:lnTo>
                  <a:lnTo>
                    <a:pt x="807" y="19"/>
                  </a:lnTo>
                  <a:lnTo>
                    <a:pt x="819" y="25"/>
                  </a:lnTo>
                  <a:lnTo>
                    <a:pt x="825" y="43"/>
                  </a:lnTo>
                  <a:lnTo>
                    <a:pt x="825" y="55"/>
                  </a:lnTo>
                  <a:lnTo>
                    <a:pt x="825" y="61"/>
                  </a:lnTo>
                  <a:lnTo>
                    <a:pt x="825" y="74"/>
                  </a:lnTo>
                  <a:lnTo>
                    <a:pt x="819" y="86"/>
                  </a:lnTo>
                  <a:lnTo>
                    <a:pt x="807" y="98"/>
                  </a:lnTo>
                  <a:lnTo>
                    <a:pt x="788" y="104"/>
                  </a:lnTo>
                  <a:close/>
                </a:path>
              </a:pathLst>
            </a:custGeom>
            <a:solidFill>
              <a:srgbClr val="F6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8F53356D-D8D0-094D-A113-7640E4775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8" y="1884"/>
              <a:ext cx="637" cy="32"/>
            </a:xfrm>
            <a:custGeom>
              <a:avLst/>
              <a:gdLst>
                <a:gd name="T0" fmla="*/ 10 w 825"/>
                <a:gd name="T1" fmla="*/ 6 h 37"/>
                <a:gd name="T2" fmla="*/ 10 w 825"/>
                <a:gd name="T3" fmla="*/ 6 h 37"/>
                <a:gd name="T4" fmla="*/ 10 w 825"/>
                <a:gd name="T5" fmla="*/ 6 h 37"/>
                <a:gd name="T6" fmla="*/ 12 w 825"/>
                <a:gd name="T7" fmla="*/ 6 h 37"/>
                <a:gd name="T8" fmla="*/ 12 w 825"/>
                <a:gd name="T9" fmla="*/ 6 h 37"/>
                <a:gd name="T10" fmla="*/ 32 w 825"/>
                <a:gd name="T11" fmla="*/ 6 h 37"/>
                <a:gd name="T12" fmla="*/ 46 w 825"/>
                <a:gd name="T13" fmla="*/ 8 h 37"/>
                <a:gd name="T14" fmla="*/ 62 w 825"/>
                <a:gd name="T15" fmla="*/ 9 h 37"/>
                <a:gd name="T16" fmla="*/ 62 w 825"/>
                <a:gd name="T17" fmla="*/ 9 h 37"/>
                <a:gd name="T18" fmla="*/ 62 w 825"/>
                <a:gd name="T19" fmla="*/ 9 h 37"/>
                <a:gd name="T20" fmla="*/ 62 w 825"/>
                <a:gd name="T21" fmla="*/ 9 h 37"/>
                <a:gd name="T22" fmla="*/ 62 w 825"/>
                <a:gd name="T23" fmla="*/ 4 h 37"/>
                <a:gd name="T24" fmla="*/ 59 w 825"/>
                <a:gd name="T25" fmla="*/ 3 h 37"/>
                <a:gd name="T26" fmla="*/ 59 w 825"/>
                <a:gd name="T27" fmla="*/ 3 h 37"/>
                <a:gd name="T28" fmla="*/ 39 w 825"/>
                <a:gd name="T29" fmla="*/ 0 h 37"/>
                <a:gd name="T30" fmla="*/ 22 w 825"/>
                <a:gd name="T31" fmla="*/ 0 h 37"/>
                <a:gd name="T32" fmla="*/ 3 w 825"/>
                <a:gd name="T33" fmla="*/ 0 h 37"/>
                <a:gd name="T34" fmla="*/ 3 w 825"/>
                <a:gd name="T35" fmla="*/ 0 h 37"/>
                <a:gd name="T36" fmla="*/ 0 w 825"/>
                <a:gd name="T37" fmla="*/ 3 h 37"/>
                <a:gd name="T38" fmla="*/ 0 w 825"/>
                <a:gd name="T39" fmla="*/ 3 h 37"/>
                <a:gd name="T40" fmla="*/ 10 w 825"/>
                <a:gd name="T41" fmla="*/ 4 h 37"/>
                <a:gd name="T42" fmla="*/ 10 w 825"/>
                <a:gd name="T43" fmla="*/ 6 h 3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25"/>
                <a:gd name="T67" fmla="*/ 0 h 37"/>
                <a:gd name="T68" fmla="*/ 825 w 825"/>
                <a:gd name="T69" fmla="*/ 37 h 3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25" h="37">
                  <a:moveTo>
                    <a:pt x="140" y="25"/>
                  </a:moveTo>
                  <a:lnTo>
                    <a:pt x="140" y="25"/>
                  </a:lnTo>
                  <a:lnTo>
                    <a:pt x="153" y="25"/>
                  </a:lnTo>
                  <a:lnTo>
                    <a:pt x="434" y="25"/>
                  </a:lnTo>
                  <a:lnTo>
                    <a:pt x="617" y="31"/>
                  </a:lnTo>
                  <a:lnTo>
                    <a:pt x="819" y="37"/>
                  </a:lnTo>
                  <a:lnTo>
                    <a:pt x="825" y="37"/>
                  </a:lnTo>
                  <a:lnTo>
                    <a:pt x="813" y="19"/>
                  </a:lnTo>
                  <a:lnTo>
                    <a:pt x="794" y="12"/>
                  </a:lnTo>
                  <a:lnTo>
                    <a:pt x="519" y="0"/>
                  </a:lnTo>
                  <a:lnTo>
                    <a:pt x="287" y="0"/>
                  </a:lnTo>
                  <a:lnTo>
                    <a:pt x="43" y="0"/>
                  </a:lnTo>
                  <a:lnTo>
                    <a:pt x="0" y="12"/>
                  </a:lnTo>
                  <a:lnTo>
                    <a:pt x="140" y="19"/>
                  </a:lnTo>
                  <a:lnTo>
                    <a:pt x="140" y="25"/>
                  </a:lnTo>
                  <a:close/>
                </a:path>
              </a:pathLst>
            </a:custGeom>
            <a:solidFill>
              <a:srgbClr val="FAD5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0" name="Freeform 39">
              <a:extLst>
                <a:ext uri="{FF2B5EF4-FFF2-40B4-BE49-F238E27FC236}">
                  <a16:creationId xmlns:a16="http://schemas.microsoft.com/office/drawing/2014/main" id="{37B33450-A1EB-8443-9BDF-83CC5DF3D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" y="2371"/>
              <a:ext cx="90" cy="108"/>
            </a:xfrm>
            <a:custGeom>
              <a:avLst/>
              <a:gdLst>
                <a:gd name="T0" fmla="*/ 5 w 116"/>
                <a:gd name="T1" fmla="*/ 33 h 123"/>
                <a:gd name="T2" fmla="*/ 5 w 116"/>
                <a:gd name="T3" fmla="*/ 33 h 123"/>
                <a:gd name="T4" fmla="*/ 6 w 116"/>
                <a:gd name="T5" fmla="*/ 32 h 123"/>
                <a:gd name="T6" fmla="*/ 7 w 116"/>
                <a:gd name="T7" fmla="*/ 28 h 123"/>
                <a:gd name="T8" fmla="*/ 9 w 116"/>
                <a:gd name="T9" fmla="*/ 24 h 123"/>
                <a:gd name="T10" fmla="*/ 9 w 116"/>
                <a:gd name="T11" fmla="*/ 17 h 123"/>
                <a:gd name="T12" fmla="*/ 9 w 116"/>
                <a:gd name="T13" fmla="*/ 17 h 123"/>
                <a:gd name="T14" fmla="*/ 9 w 116"/>
                <a:gd name="T15" fmla="*/ 10 h 123"/>
                <a:gd name="T16" fmla="*/ 7 w 116"/>
                <a:gd name="T17" fmla="*/ 5 h 123"/>
                <a:gd name="T18" fmla="*/ 6 w 116"/>
                <a:gd name="T19" fmla="*/ 4 h 123"/>
                <a:gd name="T20" fmla="*/ 5 w 116"/>
                <a:gd name="T21" fmla="*/ 0 h 123"/>
                <a:gd name="T22" fmla="*/ 5 w 116"/>
                <a:gd name="T23" fmla="*/ 0 h 123"/>
                <a:gd name="T24" fmla="*/ 3 w 116"/>
                <a:gd name="T25" fmla="*/ 4 h 123"/>
                <a:gd name="T26" fmla="*/ 2 w 116"/>
                <a:gd name="T27" fmla="*/ 5 h 123"/>
                <a:gd name="T28" fmla="*/ 2 w 116"/>
                <a:gd name="T29" fmla="*/ 10 h 123"/>
                <a:gd name="T30" fmla="*/ 0 w 116"/>
                <a:gd name="T31" fmla="*/ 17 h 123"/>
                <a:gd name="T32" fmla="*/ 0 w 116"/>
                <a:gd name="T33" fmla="*/ 17 h 123"/>
                <a:gd name="T34" fmla="*/ 2 w 116"/>
                <a:gd name="T35" fmla="*/ 24 h 123"/>
                <a:gd name="T36" fmla="*/ 2 w 116"/>
                <a:gd name="T37" fmla="*/ 28 h 123"/>
                <a:gd name="T38" fmla="*/ 3 w 116"/>
                <a:gd name="T39" fmla="*/ 32 h 123"/>
                <a:gd name="T40" fmla="*/ 5 w 116"/>
                <a:gd name="T41" fmla="*/ 33 h 123"/>
                <a:gd name="T42" fmla="*/ 5 w 116"/>
                <a:gd name="T43" fmla="*/ 33 h 1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6"/>
                <a:gd name="T67" fmla="*/ 0 h 123"/>
                <a:gd name="T68" fmla="*/ 116 w 116"/>
                <a:gd name="T69" fmla="*/ 123 h 12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6" h="123">
                  <a:moveTo>
                    <a:pt x="61" y="123"/>
                  </a:moveTo>
                  <a:lnTo>
                    <a:pt x="61" y="123"/>
                  </a:lnTo>
                  <a:lnTo>
                    <a:pt x="79" y="117"/>
                  </a:lnTo>
                  <a:lnTo>
                    <a:pt x="97" y="104"/>
                  </a:lnTo>
                  <a:lnTo>
                    <a:pt x="110" y="86"/>
                  </a:lnTo>
                  <a:lnTo>
                    <a:pt x="116" y="62"/>
                  </a:lnTo>
                  <a:lnTo>
                    <a:pt x="110" y="37"/>
                  </a:lnTo>
                  <a:lnTo>
                    <a:pt x="97" y="19"/>
                  </a:lnTo>
                  <a:lnTo>
                    <a:pt x="79" y="7"/>
                  </a:lnTo>
                  <a:lnTo>
                    <a:pt x="61" y="0"/>
                  </a:lnTo>
                  <a:lnTo>
                    <a:pt x="36" y="7"/>
                  </a:lnTo>
                  <a:lnTo>
                    <a:pt x="18" y="19"/>
                  </a:lnTo>
                  <a:lnTo>
                    <a:pt x="6" y="37"/>
                  </a:lnTo>
                  <a:lnTo>
                    <a:pt x="0" y="62"/>
                  </a:lnTo>
                  <a:lnTo>
                    <a:pt x="6" y="86"/>
                  </a:lnTo>
                  <a:lnTo>
                    <a:pt x="18" y="104"/>
                  </a:lnTo>
                  <a:lnTo>
                    <a:pt x="36" y="117"/>
                  </a:lnTo>
                  <a:lnTo>
                    <a:pt x="61" y="1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1" name="Freeform 40">
              <a:extLst>
                <a:ext uri="{FF2B5EF4-FFF2-40B4-BE49-F238E27FC236}">
                  <a16:creationId xmlns:a16="http://schemas.microsoft.com/office/drawing/2014/main" id="{46912938-4677-ED45-B1FF-588878233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4" y="2023"/>
              <a:ext cx="482" cy="268"/>
            </a:xfrm>
            <a:custGeom>
              <a:avLst/>
              <a:gdLst>
                <a:gd name="T0" fmla="*/ 48 w 623"/>
                <a:gd name="T1" fmla="*/ 67 h 306"/>
                <a:gd name="T2" fmla="*/ 43 w 623"/>
                <a:gd name="T3" fmla="*/ 62 h 306"/>
                <a:gd name="T4" fmla="*/ 42 w 623"/>
                <a:gd name="T5" fmla="*/ 57 h 306"/>
                <a:gd name="T6" fmla="*/ 39 w 623"/>
                <a:gd name="T7" fmla="*/ 31 h 306"/>
                <a:gd name="T8" fmla="*/ 41 w 623"/>
                <a:gd name="T9" fmla="*/ 23 h 306"/>
                <a:gd name="T10" fmla="*/ 42 w 623"/>
                <a:gd name="T11" fmla="*/ 15 h 306"/>
                <a:gd name="T12" fmla="*/ 40 w 623"/>
                <a:gd name="T13" fmla="*/ 20 h 306"/>
                <a:gd name="T14" fmla="*/ 28 w 623"/>
                <a:gd name="T15" fmla="*/ 20 h 306"/>
                <a:gd name="T16" fmla="*/ 27 w 623"/>
                <a:gd name="T17" fmla="*/ 10 h 306"/>
                <a:gd name="T18" fmla="*/ 25 w 623"/>
                <a:gd name="T19" fmla="*/ 0 h 306"/>
                <a:gd name="T20" fmla="*/ 25 w 623"/>
                <a:gd name="T21" fmla="*/ 7 h 306"/>
                <a:gd name="T22" fmla="*/ 26 w 623"/>
                <a:gd name="T23" fmla="*/ 25 h 306"/>
                <a:gd name="T24" fmla="*/ 25 w 623"/>
                <a:gd name="T25" fmla="*/ 35 h 306"/>
                <a:gd name="T26" fmla="*/ 19 w 623"/>
                <a:gd name="T27" fmla="*/ 53 h 306"/>
                <a:gd name="T28" fmla="*/ 13 w 623"/>
                <a:gd name="T29" fmla="*/ 65 h 306"/>
                <a:gd name="T30" fmla="*/ 11 w 623"/>
                <a:gd name="T31" fmla="*/ 68 h 306"/>
                <a:gd name="T32" fmla="*/ 4 w 623"/>
                <a:gd name="T33" fmla="*/ 68 h 306"/>
                <a:gd name="T34" fmla="*/ 0 w 623"/>
                <a:gd name="T35" fmla="*/ 59 h 306"/>
                <a:gd name="T36" fmla="*/ 2 w 623"/>
                <a:gd name="T37" fmla="*/ 68 h 306"/>
                <a:gd name="T38" fmla="*/ 4 w 623"/>
                <a:gd name="T39" fmla="*/ 78 h 306"/>
                <a:gd name="T40" fmla="*/ 9 w 623"/>
                <a:gd name="T41" fmla="*/ 81 h 306"/>
                <a:gd name="T42" fmla="*/ 12 w 623"/>
                <a:gd name="T43" fmla="*/ 81 h 306"/>
                <a:gd name="T44" fmla="*/ 18 w 623"/>
                <a:gd name="T45" fmla="*/ 68 h 306"/>
                <a:gd name="T46" fmla="*/ 22 w 623"/>
                <a:gd name="T47" fmla="*/ 50 h 306"/>
                <a:gd name="T48" fmla="*/ 27 w 623"/>
                <a:gd name="T49" fmla="*/ 30 h 306"/>
                <a:gd name="T50" fmla="*/ 38 w 623"/>
                <a:gd name="T51" fmla="*/ 30 h 306"/>
                <a:gd name="T52" fmla="*/ 39 w 623"/>
                <a:gd name="T53" fmla="*/ 35 h 306"/>
                <a:gd name="T54" fmla="*/ 41 w 623"/>
                <a:gd name="T55" fmla="*/ 64 h 306"/>
                <a:gd name="T56" fmla="*/ 42 w 623"/>
                <a:gd name="T57" fmla="*/ 68 h 306"/>
                <a:gd name="T58" fmla="*/ 45 w 623"/>
                <a:gd name="T59" fmla="*/ 73 h 306"/>
                <a:gd name="T60" fmla="*/ 48 w 623"/>
                <a:gd name="T61" fmla="*/ 73 h 306"/>
                <a:gd name="T62" fmla="*/ 48 w 623"/>
                <a:gd name="T63" fmla="*/ 67 h 30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23"/>
                <a:gd name="T97" fmla="*/ 0 h 306"/>
                <a:gd name="T98" fmla="*/ 623 w 623"/>
                <a:gd name="T99" fmla="*/ 306 h 30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23" h="306">
                  <a:moveTo>
                    <a:pt x="623" y="251"/>
                  </a:moveTo>
                  <a:lnTo>
                    <a:pt x="623" y="251"/>
                  </a:lnTo>
                  <a:lnTo>
                    <a:pt x="587" y="245"/>
                  </a:lnTo>
                  <a:lnTo>
                    <a:pt x="562" y="232"/>
                  </a:lnTo>
                  <a:lnTo>
                    <a:pt x="550" y="214"/>
                  </a:lnTo>
                  <a:lnTo>
                    <a:pt x="538" y="190"/>
                  </a:lnTo>
                  <a:lnTo>
                    <a:pt x="513" y="116"/>
                  </a:lnTo>
                  <a:lnTo>
                    <a:pt x="532" y="86"/>
                  </a:lnTo>
                  <a:lnTo>
                    <a:pt x="538" y="74"/>
                  </a:lnTo>
                  <a:lnTo>
                    <a:pt x="544" y="55"/>
                  </a:lnTo>
                  <a:lnTo>
                    <a:pt x="526" y="74"/>
                  </a:lnTo>
                  <a:lnTo>
                    <a:pt x="501" y="92"/>
                  </a:lnTo>
                  <a:lnTo>
                    <a:pt x="367" y="74"/>
                  </a:lnTo>
                  <a:lnTo>
                    <a:pt x="348" y="37"/>
                  </a:lnTo>
                  <a:lnTo>
                    <a:pt x="336" y="12"/>
                  </a:lnTo>
                  <a:lnTo>
                    <a:pt x="318" y="0"/>
                  </a:lnTo>
                  <a:lnTo>
                    <a:pt x="330" y="25"/>
                  </a:lnTo>
                  <a:lnTo>
                    <a:pt x="336" y="55"/>
                  </a:lnTo>
                  <a:lnTo>
                    <a:pt x="342" y="92"/>
                  </a:lnTo>
                  <a:lnTo>
                    <a:pt x="318" y="129"/>
                  </a:lnTo>
                  <a:lnTo>
                    <a:pt x="269" y="177"/>
                  </a:lnTo>
                  <a:lnTo>
                    <a:pt x="244" y="202"/>
                  </a:lnTo>
                  <a:lnTo>
                    <a:pt x="208" y="226"/>
                  </a:lnTo>
                  <a:lnTo>
                    <a:pt x="177" y="245"/>
                  </a:lnTo>
                  <a:lnTo>
                    <a:pt x="141" y="257"/>
                  </a:lnTo>
                  <a:lnTo>
                    <a:pt x="86" y="263"/>
                  </a:lnTo>
                  <a:lnTo>
                    <a:pt x="49" y="257"/>
                  </a:lnTo>
                  <a:lnTo>
                    <a:pt x="24" y="245"/>
                  </a:lnTo>
                  <a:lnTo>
                    <a:pt x="0" y="220"/>
                  </a:lnTo>
                  <a:lnTo>
                    <a:pt x="12" y="257"/>
                  </a:lnTo>
                  <a:lnTo>
                    <a:pt x="31" y="281"/>
                  </a:lnTo>
                  <a:lnTo>
                    <a:pt x="55" y="294"/>
                  </a:lnTo>
                  <a:lnTo>
                    <a:pt x="79" y="300"/>
                  </a:lnTo>
                  <a:lnTo>
                    <a:pt x="122" y="306"/>
                  </a:lnTo>
                  <a:lnTo>
                    <a:pt x="147" y="306"/>
                  </a:lnTo>
                  <a:lnTo>
                    <a:pt x="196" y="281"/>
                  </a:lnTo>
                  <a:lnTo>
                    <a:pt x="232" y="257"/>
                  </a:lnTo>
                  <a:lnTo>
                    <a:pt x="269" y="226"/>
                  </a:lnTo>
                  <a:lnTo>
                    <a:pt x="293" y="190"/>
                  </a:lnTo>
                  <a:lnTo>
                    <a:pt x="336" y="135"/>
                  </a:lnTo>
                  <a:lnTo>
                    <a:pt x="348" y="110"/>
                  </a:lnTo>
                  <a:lnTo>
                    <a:pt x="355" y="92"/>
                  </a:lnTo>
                  <a:lnTo>
                    <a:pt x="495" y="110"/>
                  </a:lnTo>
                  <a:lnTo>
                    <a:pt x="501" y="129"/>
                  </a:lnTo>
                  <a:lnTo>
                    <a:pt x="526" y="208"/>
                  </a:lnTo>
                  <a:lnTo>
                    <a:pt x="532" y="239"/>
                  </a:lnTo>
                  <a:lnTo>
                    <a:pt x="544" y="257"/>
                  </a:lnTo>
                  <a:lnTo>
                    <a:pt x="562" y="263"/>
                  </a:lnTo>
                  <a:lnTo>
                    <a:pt x="581" y="275"/>
                  </a:lnTo>
                  <a:lnTo>
                    <a:pt x="623" y="275"/>
                  </a:lnTo>
                  <a:lnTo>
                    <a:pt x="623" y="251"/>
                  </a:lnTo>
                  <a:close/>
                </a:path>
              </a:pathLst>
            </a:custGeom>
            <a:solidFill>
              <a:srgbClr val="DF8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2" name="Freeform 41">
              <a:extLst>
                <a:ext uri="{FF2B5EF4-FFF2-40B4-BE49-F238E27FC236}">
                  <a16:creationId xmlns:a16="http://schemas.microsoft.com/office/drawing/2014/main" id="{D455EC7B-00C7-0E48-9AF9-CF16602B2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7" y="1905"/>
              <a:ext cx="378" cy="102"/>
            </a:xfrm>
            <a:custGeom>
              <a:avLst/>
              <a:gdLst>
                <a:gd name="T0" fmla="*/ 0 w 489"/>
                <a:gd name="T1" fmla="*/ 27 h 116"/>
                <a:gd name="T2" fmla="*/ 0 w 489"/>
                <a:gd name="T3" fmla="*/ 27 h 116"/>
                <a:gd name="T4" fmla="*/ 2 w 489"/>
                <a:gd name="T5" fmla="*/ 32 h 116"/>
                <a:gd name="T6" fmla="*/ 9 w 489"/>
                <a:gd name="T7" fmla="*/ 29 h 116"/>
                <a:gd name="T8" fmla="*/ 9 w 489"/>
                <a:gd name="T9" fmla="*/ 29 h 116"/>
                <a:gd name="T10" fmla="*/ 35 w 489"/>
                <a:gd name="T11" fmla="*/ 22 h 116"/>
                <a:gd name="T12" fmla="*/ 35 w 489"/>
                <a:gd name="T13" fmla="*/ 22 h 116"/>
                <a:gd name="T14" fmla="*/ 36 w 489"/>
                <a:gd name="T15" fmla="*/ 20 h 116"/>
                <a:gd name="T16" fmla="*/ 37 w 489"/>
                <a:gd name="T17" fmla="*/ 17 h 116"/>
                <a:gd name="T18" fmla="*/ 37 w 489"/>
                <a:gd name="T19" fmla="*/ 14 h 116"/>
                <a:gd name="T20" fmla="*/ 37 w 489"/>
                <a:gd name="T21" fmla="*/ 10 h 116"/>
                <a:gd name="T22" fmla="*/ 37 w 489"/>
                <a:gd name="T23" fmla="*/ 10 h 116"/>
                <a:gd name="T24" fmla="*/ 37 w 489"/>
                <a:gd name="T25" fmla="*/ 9 h 116"/>
                <a:gd name="T26" fmla="*/ 37 w 489"/>
                <a:gd name="T27" fmla="*/ 9 h 116"/>
                <a:gd name="T28" fmla="*/ 37 w 489"/>
                <a:gd name="T29" fmla="*/ 7 h 116"/>
                <a:gd name="T30" fmla="*/ 37 w 489"/>
                <a:gd name="T31" fmla="*/ 7 h 116"/>
                <a:gd name="T32" fmla="*/ 37 w 489"/>
                <a:gd name="T33" fmla="*/ 10 h 116"/>
                <a:gd name="T34" fmla="*/ 36 w 489"/>
                <a:gd name="T35" fmla="*/ 12 h 116"/>
                <a:gd name="T36" fmla="*/ 36 w 489"/>
                <a:gd name="T37" fmla="*/ 16 h 116"/>
                <a:gd name="T38" fmla="*/ 35 w 489"/>
                <a:gd name="T39" fmla="*/ 17 h 116"/>
                <a:gd name="T40" fmla="*/ 35 w 489"/>
                <a:gd name="T41" fmla="*/ 17 h 116"/>
                <a:gd name="T42" fmla="*/ 25 w 489"/>
                <a:gd name="T43" fmla="*/ 18 h 116"/>
                <a:gd name="T44" fmla="*/ 25 w 489"/>
                <a:gd name="T45" fmla="*/ 18 h 116"/>
                <a:gd name="T46" fmla="*/ 25 w 489"/>
                <a:gd name="T47" fmla="*/ 9 h 116"/>
                <a:gd name="T48" fmla="*/ 23 w 489"/>
                <a:gd name="T49" fmla="*/ 4 h 116"/>
                <a:gd name="T50" fmla="*/ 23 w 489"/>
                <a:gd name="T51" fmla="*/ 0 h 116"/>
                <a:gd name="T52" fmla="*/ 23 w 489"/>
                <a:gd name="T53" fmla="*/ 0 h 116"/>
                <a:gd name="T54" fmla="*/ 23 w 489"/>
                <a:gd name="T55" fmla="*/ 10 h 116"/>
                <a:gd name="T56" fmla="*/ 23 w 489"/>
                <a:gd name="T57" fmla="*/ 18 h 116"/>
                <a:gd name="T58" fmla="*/ 23 w 489"/>
                <a:gd name="T59" fmla="*/ 18 h 116"/>
                <a:gd name="T60" fmla="*/ 12 w 489"/>
                <a:gd name="T61" fmla="*/ 22 h 116"/>
                <a:gd name="T62" fmla="*/ 12 w 489"/>
                <a:gd name="T63" fmla="*/ 22 h 116"/>
                <a:gd name="T64" fmla="*/ 11 w 489"/>
                <a:gd name="T65" fmla="*/ 10 h 116"/>
                <a:gd name="T66" fmla="*/ 10 w 489"/>
                <a:gd name="T67" fmla="*/ 4 h 116"/>
                <a:gd name="T68" fmla="*/ 9 w 489"/>
                <a:gd name="T69" fmla="*/ 0 h 116"/>
                <a:gd name="T70" fmla="*/ 9 w 489"/>
                <a:gd name="T71" fmla="*/ 0 h 116"/>
                <a:gd name="T72" fmla="*/ 10 w 489"/>
                <a:gd name="T73" fmla="*/ 12 h 116"/>
                <a:gd name="T74" fmla="*/ 9 w 489"/>
                <a:gd name="T75" fmla="*/ 22 h 116"/>
                <a:gd name="T76" fmla="*/ 9 w 489"/>
                <a:gd name="T77" fmla="*/ 22 h 116"/>
                <a:gd name="T78" fmla="*/ 7 w 489"/>
                <a:gd name="T79" fmla="*/ 24 h 116"/>
                <a:gd name="T80" fmla="*/ 0 w 489"/>
                <a:gd name="T81" fmla="*/ 27 h 11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89"/>
                <a:gd name="T124" fmla="*/ 0 h 116"/>
                <a:gd name="T125" fmla="*/ 489 w 489"/>
                <a:gd name="T126" fmla="*/ 116 h 11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89" h="116">
                  <a:moveTo>
                    <a:pt x="0" y="98"/>
                  </a:moveTo>
                  <a:lnTo>
                    <a:pt x="0" y="98"/>
                  </a:lnTo>
                  <a:lnTo>
                    <a:pt x="31" y="116"/>
                  </a:lnTo>
                  <a:lnTo>
                    <a:pt x="122" y="104"/>
                  </a:lnTo>
                  <a:lnTo>
                    <a:pt x="452" y="79"/>
                  </a:lnTo>
                  <a:lnTo>
                    <a:pt x="471" y="73"/>
                  </a:lnTo>
                  <a:lnTo>
                    <a:pt x="483" y="61"/>
                  </a:lnTo>
                  <a:lnTo>
                    <a:pt x="489" y="49"/>
                  </a:lnTo>
                  <a:lnTo>
                    <a:pt x="489" y="36"/>
                  </a:lnTo>
                  <a:lnTo>
                    <a:pt x="489" y="30"/>
                  </a:lnTo>
                  <a:lnTo>
                    <a:pt x="489" y="24"/>
                  </a:lnTo>
                  <a:lnTo>
                    <a:pt x="483" y="36"/>
                  </a:lnTo>
                  <a:lnTo>
                    <a:pt x="477" y="43"/>
                  </a:lnTo>
                  <a:lnTo>
                    <a:pt x="465" y="55"/>
                  </a:lnTo>
                  <a:lnTo>
                    <a:pt x="452" y="61"/>
                  </a:lnTo>
                  <a:lnTo>
                    <a:pt x="324" y="67"/>
                  </a:lnTo>
                  <a:lnTo>
                    <a:pt x="318" y="30"/>
                  </a:lnTo>
                  <a:lnTo>
                    <a:pt x="312" y="12"/>
                  </a:lnTo>
                  <a:lnTo>
                    <a:pt x="306" y="0"/>
                  </a:lnTo>
                  <a:lnTo>
                    <a:pt x="306" y="36"/>
                  </a:lnTo>
                  <a:lnTo>
                    <a:pt x="306" y="67"/>
                  </a:lnTo>
                  <a:lnTo>
                    <a:pt x="147" y="79"/>
                  </a:lnTo>
                  <a:lnTo>
                    <a:pt x="141" y="36"/>
                  </a:lnTo>
                  <a:lnTo>
                    <a:pt x="134" y="12"/>
                  </a:lnTo>
                  <a:lnTo>
                    <a:pt x="122" y="0"/>
                  </a:lnTo>
                  <a:lnTo>
                    <a:pt x="128" y="43"/>
                  </a:lnTo>
                  <a:lnTo>
                    <a:pt x="122" y="79"/>
                  </a:lnTo>
                  <a:lnTo>
                    <a:pt x="92" y="85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DF8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3" name="Freeform 42">
              <a:extLst>
                <a:ext uri="{FF2B5EF4-FFF2-40B4-BE49-F238E27FC236}">
                  <a16:creationId xmlns:a16="http://schemas.microsoft.com/office/drawing/2014/main" id="{0537567E-BE2C-7645-BCE0-C5CFCE6EF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7" y="1905"/>
              <a:ext cx="378" cy="102"/>
            </a:xfrm>
            <a:custGeom>
              <a:avLst/>
              <a:gdLst>
                <a:gd name="T0" fmla="*/ 0 w 489"/>
                <a:gd name="T1" fmla="*/ 27 h 116"/>
                <a:gd name="T2" fmla="*/ 0 w 489"/>
                <a:gd name="T3" fmla="*/ 27 h 116"/>
                <a:gd name="T4" fmla="*/ 2 w 489"/>
                <a:gd name="T5" fmla="*/ 32 h 116"/>
                <a:gd name="T6" fmla="*/ 9 w 489"/>
                <a:gd name="T7" fmla="*/ 29 h 116"/>
                <a:gd name="T8" fmla="*/ 9 w 489"/>
                <a:gd name="T9" fmla="*/ 29 h 116"/>
                <a:gd name="T10" fmla="*/ 35 w 489"/>
                <a:gd name="T11" fmla="*/ 22 h 116"/>
                <a:gd name="T12" fmla="*/ 35 w 489"/>
                <a:gd name="T13" fmla="*/ 22 h 116"/>
                <a:gd name="T14" fmla="*/ 36 w 489"/>
                <a:gd name="T15" fmla="*/ 20 h 116"/>
                <a:gd name="T16" fmla="*/ 37 w 489"/>
                <a:gd name="T17" fmla="*/ 17 h 116"/>
                <a:gd name="T18" fmla="*/ 37 w 489"/>
                <a:gd name="T19" fmla="*/ 14 h 116"/>
                <a:gd name="T20" fmla="*/ 37 w 489"/>
                <a:gd name="T21" fmla="*/ 10 h 116"/>
                <a:gd name="T22" fmla="*/ 37 w 489"/>
                <a:gd name="T23" fmla="*/ 10 h 116"/>
                <a:gd name="T24" fmla="*/ 37 w 489"/>
                <a:gd name="T25" fmla="*/ 9 h 116"/>
                <a:gd name="T26" fmla="*/ 37 w 489"/>
                <a:gd name="T27" fmla="*/ 9 h 116"/>
                <a:gd name="T28" fmla="*/ 37 w 489"/>
                <a:gd name="T29" fmla="*/ 7 h 116"/>
                <a:gd name="T30" fmla="*/ 37 w 489"/>
                <a:gd name="T31" fmla="*/ 7 h 116"/>
                <a:gd name="T32" fmla="*/ 37 w 489"/>
                <a:gd name="T33" fmla="*/ 10 h 116"/>
                <a:gd name="T34" fmla="*/ 36 w 489"/>
                <a:gd name="T35" fmla="*/ 12 h 116"/>
                <a:gd name="T36" fmla="*/ 36 w 489"/>
                <a:gd name="T37" fmla="*/ 16 h 116"/>
                <a:gd name="T38" fmla="*/ 35 w 489"/>
                <a:gd name="T39" fmla="*/ 17 h 116"/>
                <a:gd name="T40" fmla="*/ 35 w 489"/>
                <a:gd name="T41" fmla="*/ 17 h 116"/>
                <a:gd name="T42" fmla="*/ 25 w 489"/>
                <a:gd name="T43" fmla="*/ 18 h 116"/>
                <a:gd name="T44" fmla="*/ 25 w 489"/>
                <a:gd name="T45" fmla="*/ 18 h 116"/>
                <a:gd name="T46" fmla="*/ 25 w 489"/>
                <a:gd name="T47" fmla="*/ 9 h 116"/>
                <a:gd name="T48" fmla="*/ 23 w 489"/>
                <a:gd name="T49" fmla="*/ 4 h 116"/>
                <a:gd name="T50" fmla="*/ 23 w 489"/>
                <a:gd name="T51" fmla="*/ 0 h 116"/>
                <a:gd name="T52" fmla="*/ 23 w 489"/>
                <a:gd name="T53" fmla="*/ 0 h 116"/>
                <a:gd name="T54" fmla="*/ 23 w 489"/>
                <a:gd name="T55" fmla="*/ 10 h 116"/>
                <a:gd name="T56" fmla="*/ 23 w 489"/>
                <a:gd name="T57" fmla="*/ 18 h 116"/>
                <a:gd name="T58" fmla="*/ 23 w 489"/>
                <a:gd name="T59" fmla="*/ 18 h 116"/>
                <a:gd name="T60" fmla="*/ 12 w 489"/>
                <a:gd name="T61" fmla="*/ 22 h 116"/>
                <a:gd name="T62" fmla="*/ 12 w 489"/>
                <a:gd name="T63" fmla="*/ 22 h 116"/>
                <a:gd name="T64" fmla="*/ 11 w 489"/>
                <a:gd name="T65" fmla="*/ 10 h 116"/>
                <a:gd name="T66" fmla="*/ 10 w 489"/>
                <a:gd name="T67" fmla="*/ 4 h 116"/>
                <a:gd name="T68" fmla="*/ 9 w 489"/>
                <a:gd name="T69" fmla="*/ 0 h 116"/>
                <a:gd name="T70" fmla="*/ 9 w 489"/>
                <a:gd name="T71" fmla="*/ 0 h 116"/>
                <a:gd name="T72" fmla="*/ 10 w 489"/>
                <a:gd name="T73" fmla="*/ 12 h 116"/>
                <a:gd name="T74" fmla="*/ 9 w 489"/>
                <a:gd name="T75" fmla="*/ 22 h 116"/>
                <a:gd name="T76" fmla="*/ 9 w 489"/>
                <a:gd name="T77" fmla="*/ 22 h 116"/>
                <a:gd name="T78" fmla="*/ 7 w 489"/>
                <a:gd name="T79" fmla="*/ 24 h 11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89"/>
                <a:gd name="T121" fmla="*/ 0 h 116"/>
                <a:gd name="T122" fmla="*/ 489 w 489"/>
                <a:gd name="T123" fmla="*/ 116 h 11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89" h="116">
                  <a:moveTo>
                    <a:pt x="0" y="98"/>
                  </a:moveTo>
                  <a:lnTo>
                    <a:pt x="0" y="98"/>
                  </a:lnTo>
                  <a:lnTo>
                    <a:pt x="31" y="116"/>
                  </a:lnTo>
                  <a:lnTo>
                    <a:pt x="122" y="104"/>
                  </a:lnTo>
                  <a:lnTo>
                    <a:pt x="452" y="79"/>
                  </a:lnTo>
                  <a:lnTo>
                    <a:pt x="471" y="73"/>
                  </a:lnTo>
                  <a:lnTo>
                    <a:pt x="483" y="61"/>
                  </a:lnTo>
                  <a:lnTo>
                    <a:pt x="489" y="49"/>
                  </a:lnTo>
                  <a:lnTo>
                    <a:pt x="489" y="36"/>
                  </a:lnTo>
                  <a:lnTo>
                    <a:pt x="489" y="30"/>
                  </a:lnTo>
                  <a:lnTo>
                    <a:pt x="489" y="24"/>
                  </a:lnTo>
                  <a:lnTo>
                    <a:pt x="483" y="36"/>
                  </a:lnTo>
                  <a:lnTo>
                    <a:pt x="477" y="43"/>
                  </a:lnTo>
                  <a:lnTo>
                    <a:pt x="465" y="55"/>
                  </a:lnTo>
                  <a:lnTo>
                    <a:pt x="452" y="61"/>
                  </a:lnTo>
                  <a:lnTo>
                    <a:pt x="324" y="67"/>
                  </a:lnTo>
                  <a:lnTo>
                    <a:pt x="318" y="30"/>
                  </a:lnTo>
                  <a:lnTo>
                    <a:pt x="312" y="12"/>
                  </a:lnTo>
                  <a:lnTo>
                    <a:pt x="306" y="0"/>
                  </a:lnTo>
                  <a:lnTo>
                    <a:pt x="306" y="36"/>
                  </a:lnTo>
                  <a:lnTo>
                    <a:pt x="306" y="67"/>
                  </a:lnTo>
                  <a:lnTo>
                    <a:pt x="147" y="79"/>
                  </a:lnTo>
                  <a:lnTo>
                    <a:pt x="141" y="36"/>
                  </a:lnTo>
                  <a:lnTo>
                    <a:pt x="134" y="12"/>
                  </a:lnTo>
                  <a:lnTo>
                    <a:pt x="122" y="0"/>
                  </a:lnTo>
                  <a:lnTo>
                    <a:pt x="128" y="43"/>
                  </a:lnTo>
                  <a:lnTo>
                    <a:pt x="122" y="79"/>
                  </a:lnTo>
                  <a:lnTo>
                    <a:pt x="92" y="8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4" name="Freeform 43">
              <a:extLst>
                <a:ext uri="{FF2B5EF4-FFF2-40B4-BE49-F238E27FC236}">
                  <a16:creationId xmlns:a16="http://schemas.microsoft.com/office/drawing/2014/main" id="{F7B81915-D6CD-F241-AD52-55546B800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7" y="1980"/>
              <a:ext cx="71" cy="11"/>
            </a:xfrm>
            <a:custGeom>
              <a:avLst/>
              <a:gdLst>
                <a:gd name="T0" fmla="*/ 7 w 92"/>
                <a:gd name="T1" fmla="*/ 0 h 13"/>
                <a:gd name="T2" fmla="*/ 0 w 92"/>
                <a:gd name="T3" fmla="*/ 3 h 13"/>
                <a:gd name="T4" fmla="*/ 7 w 92"/>
                <a:gd name="T5" fmla="*/ 0 h 13"/>
                <a:gd name="T6" fmla="*/ 0 60000 65536"/>
                <a:gd name="T7" fmla="*/ 0 60000 65536"/>
                <a:gd name="T8" fmla="*/ 0 60000 65536"/>
                <a:gd name="T9" fmla="*/ 0 w 92"/>
                <a:gd name="T10" fmla="*/ 0 h 13"/>
                <a:gd name="T11" fmla="*/ 92 w 92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2" h="13">
                  <a:moveTo>
                    <a:pt x="92" y="0"/>
                  </a:moveTo>
                  <a:lnTo>
                    <a:pt x="0" y="1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DF8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5" name="Line 44">
              <a:extLst>
                <a:ext uri="{FF2B5EF4-FFF2-40B4-BE49-F238E27FC236}">
                  <a16:creationId xmlns:a16="http://schemas.microsoft.com/office/drawing/2014/main" id="{982E3235-FBF6-B243-BA98-0208E77AE1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27" y="1980"/>
              <a:ext cx="71" cy="1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6" name="Freeform 45">
              <a:extLst>
                <a:ext uri="{FF2B5EF4-FFF2-40B4-BE49-F238E27FC236}">
                  <a16:creationId xmlns:a16="http://schemas.microsoft.com/office/drawing/2014/main" id="{AEB128BF-384E-EB47-8A5A-50BC9CD24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5" y="2436"/>
              <a:ext cx="335" cy="53"/>
            </a:xfrm>
            <a:custGeom>
              <a:avLst/>
              <a:gdLst>
                <a:gd name="T0" fmla="*/ 26 w 434"/>
                <a:gd name="T1" fmla="*/ 0 h 61"/>
                <a:gd name="T2" fmla="*/ 26 w 434"/>
                <a:gd name="T3" fmla="*/ 0 h 61"/>
                <a:gd name="T4" fmla="*/ 20 w 434"/>
                <a:gd name="T5" fmla="*/ 3 h 61"/>
                <a:gd name="T6" fmla="*/ 15 w 434"/>
                <a:gd name="T7" fmla="*/ 4 h 61"/>
                <a:gd name="T8" fmla="*/ 15 w 434"/>
                <a:gd name="T9" fmla="*/ 4 h 61"/>
                <a:gd name="T10" fmla="*/ 10 w 434"/>
                <a:gd name="T11" fmla="*/ 8 h 61"/>
                <a:gd name="T12" fmla="*/ 7 w 434"/>
                <a:gd name="T13" fmla="*/ 9 h 61"/>
                <a:gd name="T14" fmla="*/ 4 w 434"/>
                <a:gd name="T15" fmla="*/ 6 h 61"/>
                <a:gd name="T16" fmla="*/ 2 w 434"/>
                <a:gd name="T17" fmla="*/ 4 h 61"/>
                <a:gd name="T18" fmla="*/ 0 w 434"/>
                <a:gd name="T19" fmla="*/ 3 h 61"/>
                <a:gd name="T20" fmla="*/ 0 w 434"/>
                <a:gd name="T21" fmla="*/ 6 h 61"/>
                <a:gd name="T22" fmla="*/ 0 w 434"/>
                <a:gd name="T23" fmla="*/ 6 h 61"/>
                <a:gd name="T24" fmla="*/ 2 w 434"/>
                <a:gd name="T25" fmla="*/ 10 h 61"/>
                <a:gd name="T26" fmla="*/ 3 w 434"/>
                <a:gd name="T27" fmla="*/ 12 h 61"/>
                <a:gd name="T28" fmla="*/ 5 w 434"/>
                <a:gd name="T29" fmla="*/ 13 h 61"/>
                <a:gd name="T30" fmla="*/ 7 w 434"/>
                <a:gd name="T31" fmla="*/ 15 h 61"/>
                <a:gd name="T32" fmla="*/ 10 w 434"/>
                <a:gd name="T33" fmla="*/ 13 h 61"/>
                <a:gd name="T34" fmla="*/ 15 w 434"/>
                <a:gd name="T35" fmla="*/ 10 h 61"/>
                <a:gd name="T36" fmla="*/ 15 w 434"/>
                <a:gd name="T37" fmla="*/ 10 h 61"/>
                <a:gd name="T38" fmla="*/ 19 w 434"/>
                <a:gd name="T39" fmla="*/ 8 h 61"/>
                <a:gd name="T40" fmla="*/ 25 w 434"/>
                <a:gd name="T41" fmla="*/ 6 h 61"/>
                <a:gd name="T42" fmla="*/ 25 w 434"/>
                <a:gd name="T43" fmla="*/ 6 h 61"/>
                <a:gd name="T44" fmla="*/ 32 w 434"/>
                <a:gd name="T45" fmla="*/ 8 h 61"/>
                <a:gd name="T46" fmla="*/ 30 w 434"/>
                <a:gd name="T47" fmla="*/ 0 h 61"/>
                <a:gd name="T48" fmla="*/ 30 w 434"/>
                <a:gd name="T49" fmla="*/ 0 h 61"/>
                <a:gd name="T50" fmla="*/ 26 w 434"/>
                <a:gd name="T51" fmla="*/ 0 h 61"/>
                <a:gd name="T52" fmla="*/ 26 w 434"/>
                <a:gd name="T53" fmla="*/ 0 h 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34"/>
                <a:gd name="T82" fmla="*/ 0 h 61"/>
                <a:gd name="T83" fmla="*/ 434 w 434"/>
                <a:gd name="T84" fmla="*/ 61 h 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34" h="61">
                  <a:moveTo>
                    <a:pt x="348" y="0"/>
                  </a:moveTo>
                  <a:lnTo>
                    <a:pt x="348" y="0"/>
                  </a:lnTo>
                  <a:lnTo>
                    <a:pt x="269" y="6"/>
                  </a:lnTo>
                  <a:lnTo>
                    <a:pt x="195" y="18"/>
                  </a:lnTo>
                  <a:lnTo>
                    <a:pt x="140" y="30"/>
                  </a:lnTo>
                  <a:lnTo>
                    <a:pt x="91" y="37"/>
                  </a:lnTo>
                  <a:lnTo>
                    <a:pt x="49" y="24"/>
                  </a:lnTo>
                  <a:lnTo>
                    <a:pt x="24" y="18"/>
                  </a:lnTo>
                  <a:lnTo>
                    <a:pt x="0" y="6"/>
                  </a:lnTo>
                  <a:lnTo>
                    <a:pt x="0" y="24"/>
                  </a:lnTo>
                  <a:lnTo>
                    <a:pt x="24" y="43"/>
                  </a:lnTo>
                  <a:lnTo>
                    <a:pt x="43" y="49"/>
                  </a:lnTo>
                  <a:lnTo>
                    <a:pt x="67" y="55"/>
                  </a:lnTo>
                  <a:lnTo>
                    <a:pt x="91" y="61"/>
                  </a:lnTo>
                  <a:lnTo>
                    <a:pt x="134" y="55"/>
                  </a:lnTo>
                  <a:lnTo>
                    <a:pt x="189" y="43"/>
                  </a:lnTo>
                  <a:lnTo>
                    <a:pt x="250" y="30"/>
                  </a:lnTo>
                  <a:lnTo>
                    <a:pt x="330" y="24"/>
                  </a:lnTo>
                  <a:lnTo>
                    <a:pt x="434" y="30"/>
                  </a:lnTo>
                  <a:lnTo>
                    <a:pt x="403" y="0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rgbClr val="DF8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7" name="Freeform 46">
              <a:extLst>
                <a:ext uri="{FF2B5EF4-FFF2-40B4-BE49-F238E27FC236}">
                  <a16:creationId xmlns:a16="http://schemas.microsoft.com/office/drawing/2014/main" id="{C57E0321-77B3-0641-920B-8D6D84596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" y="2393"/>
              <a:ext cx="47" cy="59"/>
            </a:xfrm>
            <a:custGeom>
              <a:avLst/>
              <a:gdLst>
                <a:gd name="T0" fmla="*/ 5 w 61"/>
                <a:gd name="T1" fmla="*/ 11 h 67"/>
                <a:gd name="T2" fmla="*/ 5 w 61"/>
                <a:gd name="T3" fmla="*/ 11 h 67"/>
                <a:gd name="T4" fmla="*/ 4 w 61"/>
                <a:gd name="T5" fmla="*/ 7 h 67"/>
                <a:gd name="T6" fmla="*/ 4 w 61"/>
                <a:gd name="T7" fmla="*/ 4 h 67"/>
                <a:gd name="T8" fmla="*/ 3 w 61"/>
                <a:gd name="T9" fmla="*/ 4 h 67"/>
                <a:gd name="T10" fmla="*/ 2 w 61"/>
                <a:gd name="T11" fmla="*/ 0 h 67"/>
                <a:gd name="T12" fmla="*/ 2 w 61"/>
                <a:gd name="T13" fmla="*/ 0 h 67"/>
                <a:gd name="T14" fmla="*/ 2 w 61"/>
                <a:gd name="T15" fmla="*/ 4 h 67"/>
                <a:gd name="T16" fmla="*/ 0 w 61"/>
                <a:gd name="T17" fmla="*/ 5 h 67"/>
                <a:gd name="T18" fmla="*/ 0 w 61"/>
                <a:gd name="T19" fmla="*/ 5 h 67"/>
                <a:gd name="T20" fmla="*/ 2 w 61"/>
                <a:gd name="T21" fmla="*/ 4 h 67"/>
                <a:gd name="T22" fmla="*/ 2 w 61"/>
                <a:gd name="T23" fmla="*/ 4 h 67"/>
                <a:gd name="T24" fmla="*/ 2 w 61"/>
                <a:gd name="T25" fmla="*/ 5 h 67"/>
                <a:gd name="T26" fmla="*/ 3 w 61"/>
                <a:gd name="T27" fmla="*/ 7 h 67"/>
                <a:gd name="T28" fmla="*/ 3 w 61"/>
                <a:gd name="T29" fmla="*/ 11 h 67"/>
                <a:gd name="T30" fmla="*/ 4 w 61"/>
                <a:gd name="T31" fmla="*/ 14 h 67"/>
                <a:gd name="T32" fmla="*/ 4 w 61"/>
                <a:gd name="T33" fmla="*/ 14 h 67"/>
                <a:gd name="T34" fmla="*/ 3 w 61"/>
                <a:gd name="T35" fmla="*/ 19 h 67"/>
                <a:gd name="T36" fmla="*/ 3 w 61"/>
                <a:gd name="T37" fmla="*/ 19 h 67"/>
                <a:gd name="T38" fmla="*/ 4 w 61"/>
                <a:gd name="T39" fmla="*/ 16 h 67"/>
                <a:gd name="T40" fmla="*/ 5 w 61"/>
                <a:gd name="T41" fmla="*/ 11 h 67"/>
                <a:gd name="T42" fmla="*/ 5 w 61"/>
                <a:gd name="T43" fmla="*/ 11 h 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1"/>
                <a:gd name="T67" fmla="*/ 0 h 67"/>
                <a:gd name="T68" fmla="*/ 61 w 61"/>
                <a:gd name="T69" fmla="*/ 67 h 6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1" h="67">
                  <a:moveTo>
                    <a:pt x="61" y="37"/>
                  </a:moveTo>
                  <a:lnTo>
                    <a:pt x="61" y="37"/>
                  </a:lnTo>
                  <a:lnTo>
                    <a:pt x="55" y="24"/>
                  </a:lnTo>
                  <a:lnTo>
                    <a:pt x="49" y="12"/>
                  </a:lnTo>
                  <a:lnTo>
                    <a:pt x="43" y="6"/>
                  </a:lnTo>
                  <a:lnTo>
                    <a:pt x="31" y="0"/>
                  </a:lnTo>
                  <a:lnTo>
                    <a:pt x="12" y="6"/>
                  </a:lnTo>
                  <a:lnTo>
                    <a:pt x="0" y="18"/>
                  </a:lnTo>
                  <a:lnTo>
                    <a:pt x="18" y="12"/>
                  </a:lnTo>
                  <a:lnTo>
                    <a:pt x="31" y="18"/>
                  </a:lnTo>
                  <a:lnTo>
                    <a:pt x="37" y="24"/>
                  </a:lnTo>
                  <a:lnTo>
                    <a:pt x="43" y="37"/>
                  </a:lnTo>
                  <a:lnTo>
                    <a:pt x="49" y="49"/>
                  </a:lnTo>
                  <a:lnTo>
                    <a:pt x="43" y="67"/>
                  </a:lnTo>
                  <a:lnTo>
                    <a:pt x="55" y="55"/>
                  </a:lnTo>
                  <a:lnTo>
                    <a:pt x="61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8" name="Freeform 47">
              <a:extLst>
                <a:ext uri="{FF2B5EF4-FFF2-40B4-BE49-F238E27FC236}">
                  <a16:creationId xmlns:a16="http://schemas.microsoft.com/office/drawing/2014/main" id="{6FCD2D03-9F75-E94E-A7CD-1DFB6E9809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" y="2403"/>
              <a:ext cx="42" cy="54"/>
            </a:xfrm>
            <a:custGeom>
              <a:avLst/>
              <a:gdLst>
                <a:gd name="T0" fmla="*/ 2 w 55"/>
                <a:gd name="T1" fmla="*/ 0 h 61"/>
                <a:gd name="T2" fmla="*/ 2 w 55"/>
                <a:gd name="T3" fmla="*/ 0 h 61"/>
                <a:gd name="T4" fmla="*/ 2 w 55"/>
                <a:gd name="T5" fmla="*/ 4 h 61"/>
                <a:gd name="T6" fmla="*/ 2 w 55"/>
                <a:gd name="T7" fmla="*/ 4 h 61"/>
                <a:gd name="T8" fmla="*/ 0 w 55"/>
                <a:gd name="T9" fmla="*/ 8 h 61"/>
                <a:gd name="T10" fmla="*/ 0 w 55"/>
                <a:gd name="T11" fmla="*/ 8 h 61"/>
                <a:gd name="T12" fmla="*/ 2 w 55"/>
                <a:gd name="T13" fmla="*/ 11 h 61"/>
                <a:gd name="T14" fmla="*/ 2 w 55"/>
                <a:gd name="T15" fmla="*/ 15 h 61"/>
                <a:gd name="T16" fmla="*/ 2 w 55"/>
                <a:gd name="T17" fmla="*/ 17 h 61"/>
                <a:gd name="T18" fmla="*/ 2 w 55"/>
                <a:gd name="T19" fmla="*/ 18 h 61"/>
                <a:gd name="T20" fmla="*/ 2 w 55"/>
                <a:gd name="T21" fmla="*/ 18 h 61"/>
                <a:gd name="T22" fmla="*/ 3 w 55"/>
                <a:gd name="T23" fmla="*/ 17 h 61"/>
                <a:gd name="T24" fmla="*/ 3 w 55"/>
                <a:gd name="T25" fmla="*/ 17 h 61"/>
                <a:gd name="T26" fmla="*/ 4 w 55"/>
                <a:gd name="T27" fmla="*/ 11 h 61"/>
                <a:gd name="T28" fmla="*/ 4 w 55"/>
                <a:gd name="T29" fmla="*/ 11 h 61"/>
                <a:gd name="T30" fmla="*/ 3 w 55"/>
                <a:gd name="T31" fmla="*/ 8 h 61"/>
                <a:gd name="T32" fmla="*/ 3 w 55"/>
                <a:gd name="T33" fmla="*/ 4 h 61"/>
                <a:gd name="T34" fmla="*/ 2 w 55"/>
                <a:gd name="T35" fmla="*/ 4 h 61"/>
                <a:gd name="T36" fmla="*/ 2 w 55"/>
                <a:gd name="T37" fmla="*/ 0 h 61"/>
                <a:gd name="T38" fmla="*/ 2 w 55"/>
                <a:gd name="T39" fmla="*/ 0 h 6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61"/>
                <a:gd name="T62" fmla="*/ 55 w 55"/>
                <a:gd name="T63" fmla="*/ 61 h 6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61">
                  <a:moveTo>
                    <a:pt x="24" y="0"/>
                  </a:moveTo>
                  <a:lnTo>
                    <a:pt x="24" y="0"/>
                  </a:lnTo>
                  <a:lnTo>
                    <a:pt x="6" y="6"/>
                  </a:lnTo>
                  <a:lnTo>
                    <a:pt x="0" y="25"/>
                  </a:lnTo>
                  <a:lnTo>
                    <a:pt x="6" y="37"/>
                  </a:lnTo>
                  <a:lnTo>
                    <a:pt x="12" y="49"/>
                  </a:lnTo>
                  <a:lnTo>
                    <a:pt x="18" y="55"/>
                  </a:lnTo>
                  <a:lnTo>
                    <a:pt x="37" y="61"/>
                  </a:lnTo>
                  <a:lnTo>
                    <a:pt x="49" y="55"/>
                  </a:lnTo>
                  <a:lnTo>
                    <a:pt x="55" y="37"/>
                  </a:lnTo>
                  <a:lnTo>
                    <a:pt x="49" y="25"/>
                  </a:lnTo>
                  <a:lnTo>
                    <a:pt x="43" y="12"/>
                  </a:lnTo>
                  <a:lnTo>
                    <a:pt x="37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BFCB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9" name="Freeform 48">
              <a:extLst>
                <a:ext uri="{FF2B5EF4-FFF2-40B4-BE49-F238E27FC236}">
                  <a16:creationId xmlns:a16="http://schemas.microsoft.com/office/drawing/2014/main" id="{B068707A-5341-D844-9BD1-96E4C4D13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" y="2259"/>
              <a:ext cx="5" cy="22"/>
            </a:xfrm>
            <a:custGeom>
              <a:avLst/>
              <a:gdLst>
                <a:gd name="T0" fmla="*/ 0 w 6"/>
                <a:gd name="T1" fmla="*/ 4 h 25"/>
                <a:gd name="T2" fmla="*/ 0 w 6"/>
                <a:gd name="T3" fmla="*/ 4 h 25"/>
                <a:gd name="T4" fmla="*/ 0 w 6"/>
                <a:gd name="T5" fmla="*/ 0 h 25"/>
                <a:gd name="T6" fmla="*/ 0 w 6"/>
                <a:gd name="T7" fmla="*/ 0 h 25"/>
                <a:gd name="T8" fmla="*/ 0 w 6"/>
                <a:gd name="T9" fmla="*/ 0 h 25"/>
                <a:gd name="T10" fmla="*/ 3 w 6"/>
                <a:gd name="T11" fmla="*/ 7 h 25"/>
                <a:gd name="T12" fmla="*/ 3 w 6"/>
                <a:gd name="T13" fmla="*/ 7 h 25"/>
                <a:gd name="T14" fmla="*/ 3 w 6"/>
                <a:gd name="T15" fmla="*/ 7 h 25"/>
                <a:gd name="T16" fmla="*/ 0 w 6"/>
                <a:gd name="T17" fmla="*/ 4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5"/>
                <a:gd name="T29" fmla="*/ 6 w 6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5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25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80" name="Freeform 49">
              <a:extLst>
                <a:ext uri="{FF2B5EF4-FFF2-40B4-BE49-F238E27FC236}">
                  <a16:creationId xmlns:a16="http://schemas.microsoft.com/office/drawing/2014/main" id="{A2336BD2-EF91-6840-841E-F457B20587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57" y="2329"/>
              <a:ext cx="222" cy="176"/>
            </a:xfrm>
            <a:custGeom>
              <a:avLst/>
              <a:gdLst>
                <a:gd name="T0" fmla="*/ 22 w 287"/>
                <a:gd name="T1" fmla="*/ 31 h 201"/>
                <a:gd name="T2" fmla="*/ 22 w 287"/>
                <a:gd name="T3" fmla="*/ 31 h 201"/>
                <a:gd name="T4" fmla="*/ 22 w 287"/>
                <a:gd name="T5" fmla="*/ 27 h 201"/>
                <a:gd name="T6" fmla="*/ 22 w 287"/>
                <a:gd name="T7" fmla="*/ 27 h 201"/>
                <a:gd name="T8" fmla="*/ 22 w 287"/>
                <a:gd name="T9" fmla="*/ 26 h 201"/>
                <a:gd name="T10" fmla="*/ 22 w 287"/>
                <a:gd name="T11" fmla="*/ 26 h 201"/>
                <a:gd name="T12" fmla="*/ 13 w 287"/>
                <a:gd name="T13" fmla="*/ 24 h 201"/>
                <a:gd name="T14" fmla="*/ 12 w 287"/>
                <a:gd name="T15" fmla="*/ 24 h 201"/>
                <a:gd name="T16" fmla="*/ 12 w 287"/>
                <a:gd name="T17" fmla="*/ 24 h 201"/>
                <a:gd name="T18" fmla="*/ 12 w 287"/>
                <a:gd name="T19" fmla="*/ 24 h 201"/>
                <a:gd name="T20" fmla="*/ 3 w 287"/>
                <a:gd name="T21" fmla="*/ 4 h 201"/>
                <a:gd name="T22" fmla="*/ 3 w 287"/>
                <a:gd name="T23" fmla="*/ 4 h 201"/>
                <a:gd name="T24" fmla="*/ 2 w 287"/>
                <a:gd name="T25" fmla="*/ 0 h 201"/>
                <a:gd name="T26" fmla="*/ 2 w 287"/>
                <a:gd name="T27" fmla="*/ 0 h 201"/>
                <a:gd name="T28" fmla="*/ 2 w 287"/>
                <a:gd name="T29" fmla="*/ 4 h 201"/>
                <a:gd name="T30" fmla="*/ 2 w 287"/>
                <a:gd name="T31" fmla="*/ 5 h 201"/>
                <a:gd name="T32" fmla="*/ 0 w 287"/>
                <a:gd name="T33" fmla="*/ 10 h 201"/>
                <a:gd name="T34" fmla="*/ 0 w 287"/>
                <a:gd name="T35" fmla="*/ 10 h 201"/>
                <a:gd name="T36" fmla="*/ 0 w 287"/>
                <a:gd name="T37" fmla="*/ 15 h 201"/>
                <a:gd name="T38" fmla="*/ 2 w 287"/>
                <a:gd name="T39" fmla="*/ 18 h 201"/>
                <a:gd name="T40" fmla="*/ 2 w 287"/>
                <a:gd name="T41" fmla="*/ 18 h 201"/>
                <a:gd name="T42" fmla="*/ 2 w 287"/>
                <a:gd name="T43" fmla="*/ 21 h 201"/>
                <a:gd name="T44" fmla="*/ 2 w 287"/>
                <a:gd name="T45" fmla="*/ 21 h 201"/>
                <a:gd name="T46" fmla="*/ 10 w 287"/>
                <a:gd name="T47" fmla="*/ 50 h 201"/>
                <a:gd name="T48" fmla="*/ 10 w 287"/>
                <a:gd name="T49" fmla="*/ 50 h 201"/>
                <a:gd name="T50" fmla="*/ 12 w 287"/>
                <a:gd name="T51" fmla="*/ 52 h 201"/>
                <a:gd name="T52" fmla="*/ 13 w 287"/>
                <a:gd name="T53" fmla="*/ 53 h 201"/>
                <a:gd name="T54" fmla="*/ 17 w 287"/>
                <a:gd name="T55" fmla="*/ 53 h 201"/>
                <a:gd name="T56" fmla="*/ 17 w 287"/>
                <a:gd name="T57" fmla="*/ 53 h 201"/>
                <a:gd name="T58" fmla="*/ 18 w 287"/>
                <a:gd name="T59" fmla="*/ 52 h 201"/>
                <a:gd name="T60" fmla="*/ 22 w 287"/>
                <a:gd name="T61" fmla="*/ 35 h 201"/>
                <a:gd name="T62" fmla="*/ 22 w 287"/>
                <a:gd name="T63" fmla="*/ 34 h 201"/>
                <a:gd name="T64" fmla="*/ 22 w 287"/>
                <a:gd name="T65" fmla="*/ 34 h 201"/>
                <a:gd name="T66" fmla="*/ 22 w 287"/>
                <a:gd name="T67" fmla="*/ 34 h 201"/>
                <a:gd name="T68" fmla="*/ 22 w 287"/>
                <a:gd name="T69" fmla="*/ 31 h 201"/>
                <a:gd name="T70" fmla="*/ 22 w 287"/>
                <a:gd name="T71" fmla="*/ 31 h 201"/>
                <a:gd name="T72" fmla="*/ 9 w 287"/>
                <a:gd name="T73" fmla="*/ 42 h 201"/>
                <a:gd name="T74" fmla="*/ 10 w 287"/>
                <a:gd name="T75" fmla="*/ 44 h 201"/>
                <a:gd name="T76" fmla="*/ 10 w 287"/>
                <a:gd name="T77" fmla="*/ 44 h 201"/>
                <a:gd name="T78" fmla="*/ 9 w 287"/>
                <a:gd name="T79" fmla="*/ 42 h 201"/>
                <a:gd name="T80" fmla="*/ 9 w 287"/>
                <a:gd name="T81" fmla="*/ 42 h 20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87"/>
                <a:gd name="T124" fmla="*/ 0 h 201"/>
                <a:gd name="T125" fmla="*/ 287 w 287"/>
                <a:gd name="T126" fmla="*/ 201 h 20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87" h="201">
                  <a:moveTo>
                    <a:pt x="287" y="116"/>
                  </a:moveTo>
                  <a:lnTo>
                    <a:pt x="287" y="116"/>
                  </a:lnTo>
                  <a:lnTo>
                    <a:pt x="281" y="104"/>
                  </a:lnTo>
                  <a:lnTo>
                    <a:pt x="275" y="97"/>
                  </a:lnTo>
                  <a:lnTo>
                    <a:pt x="165" y="91"/>
                  </a:lnTo>
                  <a:lnTo>
                    <a:pt x="159" y="91"/>
                  </a:lnTo>
                  <a:lnTo>
                    <a:pt x="43" y="12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6"/>
                  </a:lnTo>
                  <a:lnTo>
                    <a:pt x="0" y="55"/>
                  </a:lnTo>
                  <a:lnTo>
                    <a:pt x="12" y="67"/>
                  </a:lnTo>
                  <a:lnTo>
                    <a:pt x="24" y="79"/>
                  </a:lnTo>
                  <a:lnTo>
                    <a:pt x="128" y="189"/>
                  </a:lnTo>
                  <a:lnTo>
                    <a:pt x="153" y="195"/>
                  </a:lnTo>
                  <a:lnTo>
                    <a:pt x="177" y="201"/>
                  </a:lnTo>
                  <a:lnTo>
                    <a:pt x="220" y="201"/>
                  </a:lnTo>
                  <a:lnTo>
                    <a:pt x="232" y="195"/>
                  </a:lnTo>
                  <a:lnTo>
                    <a:pt x="281" y="134"/>
                  </a:lnTo>
                  <a:lnTo>
                    <a:pt x="281" y="128"/>
                  </a:lnTo>
                  <a:lnTo>
                    <a:pt x="287" y="116"/>
                  </a:lnTo>
                  <a:close/>
                  <a:moveTo>
                    <a:pt x="122" y="159"/>
                  </a:moveTo>
                  <a:lnTo>
                    <a:pt x="128" y="165"/>
                  </a:lnTo>
                  <a:lnTo>
                    <a:pt x="122" y="159"/>
                  </a:lnTo>
                  <a:close/>
                </a:path>
              </a:pathLst>
            </a:custGeom>
            <a:solidFill>
              <a:srgbClr val="F6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81" name="Freeform 50">
              <a:extLst>
                <a:ext uri="{FF2B5EF4-FFF2-40B4-BE49-F238E27FC236}">
                  <a16:creationId xmlns:a16="http://schemas.microsoft.com/office/drawing/2014/main" id="{6D187C0D-5D72-724A-B544-8A25AAE2A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1" y="2232"/>
              <a:ext cx="278" cy="150"/>
            </a:xfrm>
            <a:custGeom>
              <a:avLst/>
              <a:gdLst>
                <a:gd name="T0" fmla="*/ 28 w 360"/>
                <a:gd name="T1" fmla="*/ 11 h 171"/>
                <a:gd name="T2" fmla="*/ 28 w 360"/>
                <a:gd name="T3" fmla="*/ 11 h 171"/>
                <a:gd name="T4" fmla="*/ 25 w 360"/>
                <a:gd name="T5" fmla="*/ 4 h 171"/>
                <a:gd name="T6" fmla="*/ 19 w 360"/>
                <a:gd name="T7" fmla="*/ 9 h 171"/>
                <a:gd name="T8" fmla="*/ 19 w 360"/>
                <a:gd name="T9" fmla="*/ 9 h 171"/>
                <a:gd name="T10" fmla="*/ 19 w 360"/>
                <a:gd name="T11" fmla="*/ 10 h 171"/>
                <a:gd name="T12" fmla="*/ 20 w 360"/>
                <a:gd name="T13" fmla="*/ 15 h 171"/>
                <a:gd name="T14" fmla="*/ 20 w 360"/>
                <a:gd name="T15" fmla="*/ 15 h 171"/>
                <a:gd name="T16" fmla="*/ 20 w 360"/>
                <a:gd name="T17" fmla="*/ 22 h 171"/>
                <a:gd name="T18" fmla="*/ 18 w 360"/>
                <a:gd name="T19" fmla="*/ 23 h 171"/>
                <a:gd name="T20" fmla="*/ 18 w 360"/>
                <a:gd name="T21" fmla="*/ 23 h 171"/>
                <a:gd name="T22" fmla="*/ 15 w 360"/>
                <a:gd name="T23" fmla="*/ 23 h 171"/>
                <a:gd name="T24" fmla="*/ 13 w 360"/>
                <a:gd name="T25" fmla="*/ 23 h 171"/>
                <a:gd name="T26" fmla="*/ 10 w 360"/>
                <a:gd name="T27" fmla="*/ 19 h 171"/>
                <a:gd name="T28" fmla="*/ 8 w 360"/>
                <a:gd name="T29" fmla="*/ 15 h 171"/>
                <a:gd name="T30" fmla="*/ 8 w 360"/>
                <a:gd name="T31" fmla="*/ 15 h 171"/>
                <a:gd name="T32" fmla="*/ 6 w 360"/>
                <a:gd name="T33" fmla="*/ 7 h 171"/>
                <a:gd name="T34" fmla="*/ 3 w 360"/>
                <a:gd name="T35" fmla="*/ 4 h 171"/>
                <a:gd name="T36" fmla="*/ 2 w 360"/>
                <a:gd name="T37" fmla="*/ 0 h 171"/>
                <a:gd name="T38" fmla="*/ 2 w 360"/>
                <a:gd name="T39" fmla="*/ 0 h 171"/>
                <a:gd name="T40" fmla="*/ 2 w 360"/>
                <a:gd name="T41" fmla="*/ 5 h 171"/>
                <a:gd name="T42" fmla="*/ 2 w 360"/>
                <a:gd name="T43" fmla="*/ 7 h 171"/>
                <a:gd name="T44" fmla="*/ 0 w 360"/>
                <a:gd name="T45" fmla="*/ 11 h 171"/>
                <a:gd name="T46" fmla="*/ 0 w 360"/>
                <a:gd name="T47" fmla="*/ 11 h 171"/>
                <a:gd name="T48" fmla="*/ 0 w 360"/>
                <a:gd name="T49" fmla="*/ 15 h 171"/>
                <a:gd name="T50" fmla="*/ 2 w 360"/>
                <a:gd name="T51" fmla="*/ 18 h 171"/>
                <a:gd name="T52" fmla="*/ 2 w 360"/>
                <a:gd name="T53" fmla="*/ 19 h 171"/>
                <a:gd name="T54" fmla="*/ 2 w 360"/>
                <a:gd name="T55" fmla="*/ 19 h 171"/>
                <a:gd name="T56" fmla="*/ 2 w 360"/>
                <a:gd name="T57" fmla="*/ 23 h 171"/>
                <a:gd name="T58" fmla="*/ 2 w 360"/>
                <a:gd name="T59" fmla="*/ 23 h 171"/>
                <a:gd name="T60" fmla="*/ 6 w 360"/>
                <a:gd name="T61" fmla="*/ 34 h 171"/>
                <a:gd name="T62" fmla="*/ 9 w 360"/>
                <a:gd name="T63" fmla="*/ 41 h 171"/>
                <a:gd name="T64" fmla="*/ 10 w 360"/>
                <a:gd name="T65" fmla="*/ 45 h 171"/>
                <a:gd name="T66" fmla="*/ 10 w 360"/>
                <a:gd name="T67" fmla="*/ 45 h 171"/>
                <a:gd name="T68" fmla="*/ 15 w 360"/>
                <a:gd name="T69" fmla="*/ 46 h 171"/>
                <a:gd name="T70" fmla="*/ 22 w 360"/>
                <a:gd name="T71" fmla="*/ 46 h 171"/>
                <a:gd name="T72" fmla="*/ 22 w 360"/>
                <a:gd name="T73" fmla="*/ 46 h 171"/>
                <a:gd name="T74" fmla="*/ 23 w 360"/>
                <a:gd name="T75" fmla="*/ 45 h 171"/>
                <a:gd name="T76" fmla="*/ 24 w 360"/>
                <a:gd name="T77" fmla="*/ 42 h 171"/>
                <a:gd name="T78" fmla="*/ 24 w 360"/>
                <a:gd name="T79" fmla="*/ 42 h 171"/>
                <a:gd name="T80" fmla="*/ 25 w 360"/>
                <a:gd name="T81" fmla="*/ 28 h 171"/>
                <a:gd name="T82" fmla="*/ 28 w 360"/>
                <a:gd name="T83" fmla="*/ 17 h 171"/>
                <a:gd name="T84" fmla="*/ 28 w 360"/>
                <a:gd name="T85" fmla="*/ 17 h 171"/>
                <a:gd name="T86" fmla="*/ 28 w 360"/>
                <a:gd name="T87" fmla="*/ 15 h 171"/>
                <a:gd name="T88" fmla="*/ 28 w 360"/>
                <a:gd name="T89" fmla="*/ 15 h 171"/>
                <a:gd name="T90" fmla="*/ 28 w 360"/>
                <a:gd name="T91" fmla="*/ 11 h 171"/>
                <a:gd name="T92" fmla="*/ 28 w 360"/>
                <a:gd name="T93" fmla="*/ 11 h 17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60"/>
                <a:gd name="T142" fmla="*/ 0 h 171"/>
                <a:gd name="T143" fmla="*/ 360 w 360"/>
                <a:gd name="T144" fmla="*/ 171 h 17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60" h="171">
                  <a:moveTo>
                    <a:pt x="360" y="42"/>
                  </a:moveTo>
                  <a:lnTo>
                    <a:pt x="360" y="42"/>
                  </a:lnTo>
                  <a:lnTo>
                    <a:pt x="323" y="12"/>
                  </a:lnTo>
                  <a:lnTo>
                    <a:pt x="262" y="30"/>
                  </a:lnTo>
                  <a:lnTo>
                    <a:pt x="262" y="36"/>
                  </a:lnTo>
                  <a:lnTo>
                    <a:pt x="268" y="55"/>
                  </a:lnTo>
                  <a:lnTo>
                    <a:pt x="268" y="79"/>
                  </a:lnTo>
                  <a:lnTo>
                    <a:pt x="244" y="85"/>
                  </a:lnTo>
                  <a:lnTo>
                    <a:pt x="207" y="85"/>
                  </a:lnTo>
                  <a:lnTo>
                    <a:pt x="165" y="85"/>
                  </a:lnTo>
                  <a:lnTo>
                    <a:pt x="128" y="73"/>
                  </a:lnTo>
                  <a:lnTo>
                    <a:pt x="103" y="55"/>
                  </a:lnTo>
                  <a:lnTo>
                    <a:pt x="79" y="24"/>
                  </a:lnTo>
                  <a:lnTo>
                    <a:pt x="36" y="6"/>
                  </a:lnTo>
                  <a:lnTo>
                    <a:pt x="24" y="0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42"/>
                  </a:lnTo>
                  <a:lnTo>
                    <a:pt x="0" y="55"/>
                  </a:lnTo>
                  <a:lnTo>
                    <a:pt x="6" y="67"/>
                  </a:lnTo>
                  <a:lnTo>
                    <a:pt x="12" y="73"/>
                  </a:lnTo>
                  <a:lnTo>
                    <a:pt x="24" y="85"/>
                  </a:lnTo>
                  <a:lnTo>
                    <a:pt x="85" y="128"/>
                  </a:lnTo>
                  <a:lnTo>
                    <a:pt x="116" y="152"/>
                  </a:lnTo>
                  <a:lnTo>
                    <a:pt x="140" y="165"/>
                  </a:lnTo>
                  <a:lnTo>
                    <a:pt x="201" y="171"/>
                  </a:lnTo>
                  <a:lnTo>
                    <a:pt x="299" y="171"/>
                  </a:lnTo>
                  <a:lnTo>
                    <a:pt x="305" y="165"/>
                  </a:lnTo>
                  <a:lnTo>
                    <a:pt x="317" y="158"/>
                  </a:lnTo>
                  <a:lnTo>
                    <a:pt x="342" y="103"/>
                  </a:lnTo>
                  <a:lnTo>
                    <a:pt x="360" y="61"/>
                  </a:lnTo>
                  <a:lnTo>
                    <a:pt x="360" y="55"/>
                  </a:lnTo>
                  <a:lnTo>
                    <a:pt x="360" y="42"/>
                  </a:lnTo>
                  <a:close/>
                </a:path>
              </a:pathLst>
            </a:custGeom>
            <a:solidFill>
              <a:srgbClr val="F6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82" name="Freeform 51">
              <a:extLst>
                <a:ext uri="{FF2B5EF4-FFF2-40B4-BE49-F238E27FC236}">
                  <a16:creationId xmlns:a16="http://schemas.microsoft.com/office/drawing/2014/main" id="{C83F489C-AAE7-E14A-9A7A-9CA5670245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7" y="2329"/>
              <a:ext cx="194" cy="176"/>
            </a:xfrm>
            <a:custGeom>
              <a:avLst/>
              <a:gdLst>
                <a:gd name="T0" fmla="*/ 18 w 251"/>
                <a:gd name="T1" fmla="*/ 46 h 201"/>
                <a:gd name="T2" fmla="*/ 18 w 251"/>
                <a:gd name="T3" fmla="*/ 46 h 201"/>
                <a:gd name="T4" fmla="*/ 15 w 251"/>
                <a:gd name="T5" fmla="*/ 46 h 201"/>
                <a:gd name="T6" fmla="*/ 13 w 251"/>
                <a:gd name="T7" fmla="*/ 46 h 201"/>
                <a:gd name="T8" fmla="*/ 12 w 251"/>
                <a:gd name="T9" fmla="*/ 42 h 201"/>
                <a:gd name="T10" fmla="*/ 12 w 251"/>
                <a:gd name="T11" fmla="*/ 42 h 201"/>
                <a:gd name="T12" fmla="*/ 3 w 251"/>
                <a:gd name="T13" fmla="*/ 15 h 201"/>
                <a:gd name="T14" fmla="*/ 3 w 251"/>
                <a:gd name="T15" fmla="*/ 15 h 201"/>
                <a:gd name="T16" fmla="*/ 2 w 251"/>
                <a:gd name="T17" fmla="*/ 11 h 201"/>
                <a:gd name="T18" fmla="*/ 2 w 251"/>
                <a:gd name="T19" fmla="*/ 11 h 201"/>
                <a:gd name="T20" fmla="*/ 2 w 251"/>
                <a:gd name="T21" fmla="*/ 7 h 201"/>
                <a:gd name="T22" fmla="*/ 2 w 251"/>
                <a:gd name="T23" fmla="*/ 4 h 201"/>
                <a:gd name="T24" fmla="*/ 2 w 251"/>
                <a:gd name="T25" fmla="*/ 4 h 201"/>
                <a:gd name="T26" fmla="*/ 2 w 251"/>
                <a:gd name="T27" fmla="*/ 0 h 201"/>
                <a:gd name="T28" fmla="*/ 2 w 251"/>
                <a:gd name="T29" fmla="*/ 0 h 201"/>
                <a:gd name="T30" fmla="*/ 2 w 251"/>
                <a:gd name="T31" fmla="*/ 4 h 201"/>
                <a:gd name="T32" fmla="*/ 2 w 251"/>
                <a:gd name="T33" fmla="*/ 5 h 201"/>
                <a:gd name="T34" fmla="*/ 0 w 251"/>
                <a:gd name="T35" fmla="*/ 10 h 201"/>
                <a:gd name="T36" fmla="*/ 0 w 251"/>
                <a:gd name="T37" fmla="*/ 10 h 201"/>
                <a:gd name="T38" fmla="*/ 0 w 251"/>
                <a:gd name="T39" fmla="*/ 15 h 201"/>
                <a:gd name="T40" fmla="*/ 2 w 251"/>
                <a:gd name="T41" fmla="*/ 18 h 201"/>
                <a:gd name="T42" fmla="*/ 2 w 251"/>
                <a:gd name="T43" fmla="*/ 18 h 201"/>
                <a:gd name="T44" fmla="*/ 2 w 251"/>
                <a:gd name="T45" fmla="*/ 21 h 201"/>
                <a:gd name="T46" fmla="*/ 2 w 251"/>
                <a:gd name="T47" fmla="*/ 21 h 201"/>
                <a:gd name="T48" fmla="*/ 10 w 251"/>
                <a:gd name="T49" fmla="*/ 50 h 201"/>
                <a:gd name="T50" fmla="*/ 10 w 251"/>
                <a:gd name="T51" fmla="*/ 50 h 201"/>
                <a:gd name="T52" fmla="*/ 12 w 251"/>
                <a:gd name="T53" fmla="*/ 52 h 201"/>
                <a:gd name="T54" fmla="*/ 13 w 251"/>
                <a:gd name="T55" fmla="*/ 53 h 201"/>
                <a:gd name="T56" fmla="*/ 17 w 251"/>
                <a:gd name="T57" fmla="*/ 53 h 201"/>
                <a:gd name="T58" fmla="*/ 17 w 251"/>
                <a:gd name="T59" fmla="*/ 53 h 201"/>
                <a:gd name="T60" fmla="*/ 17 w 251"/>
                <a:gd name="T61" fmla="*/ 52 h 201"/>
                <a:gd name="T62" fmla="*/ 19 w 251"/>
                <a:gd name="T63" fmla="*/ 46 h 201"/>
                <a:gd name="T64" fmla="*/ 19 w 251"/>
                <a:gd name="T65" fmla="*/ 46 h 201"/>
                <a:gd name="T66" fmla="*/ 18 w 251"/>
                <a:gd name="T67" fmla="*/ 46 h 201"/>
                <a:gd name="T68" fmla="*/ 18 w 251"/>
                <a:gd name="T69" fmla="*/ 46 h 2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51"/>
                <a:gd name="T106" fmla="*/ 0 h 201"/>
                <a:gd name="T107" fmla="*/ 251 w 251"/>
                <a:gd name="T108" fmla="*/ 201 h 20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51" h="201">
                  <a:moveTo>
                    <a:pt x="238" y="177"/>
                  </a:moveTo>
                  <a:lnTo>
                    <a:pt x="238" y="177"/>
                  </a:lnTo>
                  <a:lnTo>
                    <a:pt x="202" y="171"/>
                  </a:lnTo>
                  <a:lnTo>
                    <a:pt x="171" y="171"/>
                  </a:lnTo>
                  <a:lnTo>
                    <a:pt x="153" y="159"/>
                  </a:lnTo>
                  <a:lnTo>
                    <a:pt x="43" y="55"/>
                  </a:lnTo>
                  <a:lnTo>
                    <a:pt x="31" y="42"/>
                  </a:lnTo>
                  <a:lnTo>
                    <a:pt x="24" y="24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6"/>
                  </a:lnTo>
                  <a:lnTo>
                    <a:pt x="0" y="55"/>
                  </a:lnTo>
                  <a:lnTo>
                    <a:pt x="12" y="67"/>
                  </a:lnTo>
                  <a:lnTo>
                    <a:pt x="24" y="79"/>
                  </a:lnTo>
                  <a:lnTo>
                    <a:pt x="128" y="189"/>
                  </a:lnTo>
                  <a:lnTo>
                    <a:pt x="153" y="195"/>
                  </a:lnTo>
                  <a:lnTo>
                    <a:pt x="177" y="201"/>
                  </a:lnTo>
                  <a:lnTo>
                    <a:pt x="220" y="201"/>
                  </a:lnTo>
                  <a:lnTo>
                    <a:pt x="232" y="195"/>
                  </a:lnTo>
                  <a:lnTo>
                    <a:pt x="251" y="171"/>
                  </a:lnTo>
                  <a:lnTo>
                    <a:pt x="238" y="177"/>
                  </a:lnTo>
                  <a:close/>
                </a:path>
              </a:pathLst>
            </a:custGeom>
            <a:solidFill>
              <a:srgbClr val="DF8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83" name="Freeform 52">
              <a:extLst>
                <a:ext uri="{FF2B5EF4-FFF2-40B4-BE49-F238E27FC236}">
                  <a16:creationId xmlns:a16="http://schemas.microsoft.com/office/drawing/2014/main" id="{AF3FA90B-7320-2F4B-B90D-CA9267183C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81" y="2232"/>
              <a:ext cx="255" cy="150"/>
            </a:xfrm>
            <a:custGeom>
              <a:avLst/>
              <a:gdLst>
                <a:gd name="T0" fmla="*/ 24 w 330"/>
                <a:gd name="T1" fmla="*/ 38 h 171"/>
                <a:gd name="T2" fmla="*/ 24 w 330"/>
                <a:gd name="T3" fmla="*/ 38 h 171"/>
                <a:gd name="T4" fmla="*/ 17 w 330"/>
                <a:gd name="T5" fmla="*/ 38 h 171"/>
                <a:gd name="T6" fmla="*/ 12 w 330"/>
                <a:gd name="T7" fmla="*/ 38 h 171"/>
                <a:gd name="T8" fmla="*/ 12 w 330"/>
                <a:gd name="T9" fmla="*/ 38 h 171"/>
                <a:gd name="T10" fmla="*/ 10 w 330"/>
                <a:gd name="T11" fmla="*/ 34 h 171"/>
                <a:gd name="T12" fmla="*/ 8 w 330"/>
                <a:gd name="T13" fmla="*/ 28 h 171"/>
                <a:gd name="T14" fmla="*/ 4 w 330"/>
                <a:gd name="T15" fmla="*/ 15 h 171"/>
                <a:gd name="T16" fmla="*/ 4 w 330"/>
                <a:gd name="T17" fmla="*/ 15 h 171"/>
                <a:gd name="T18" fmla="*/ 3 w 330"/>
                <a:gd name="T19" fmla="*/ 11 h 171"/>
                <a:gd name="T20" fmla="*/ 3 w 330"/>
                <a:gd name="T21" fmla="*/ 11 h 171"/>
                <a:gd name="T22" fmla="*/ 2 w 330"/>
                <a:gd name="T23" fmla="*/ 10 h 171"/>
                <a:gd name="T24" fmla="*/ 2 w 330"/>
                <a:gd name="T25" fmla="*/ 9 h 171"/>
                <a:gd name="T26" fmla="*/ 2 w 330"/>
                <a:gd name="T27" fmla="*/ 4 h 171"/>
                <a:gd name="T28" fmla="*/ 2 w 330"/>
                <a:gd name="T29" fmla="*/ 4 h 171"/>
                <a:gd name="T30" fmla="*/ 2 w 330"/>
                <a:gd name="T31" fmla="*/ 0 h 171"/>
                <a:gd name="T32" fmla="*/ 2 w 330"/>
                <a:gd name="T33" fmla="*/ 0 h 171"/>
                <a:gd name="T34" fmla="*/ 2 w 330"/>
                <a:gd name="T35" fmla="*/ 0 h 171"/>
                <a:gd name="T36" fmla="*/ 2 w 330"/>
                <a:gd name="T37" fmla="*/ 5 h 171"/>
                <a:gd name="T38" fmla="*/ 2 w 330"/>
                <a:gd name="T39" fmla="*/ 7 h 171"/>
                <a:gd name="T40" fmla="*/ 0 w 330"/>
                <a:gd name="T41" fmla="*/ 11 h 171"/>
                <a:gd name="T42" fmla="*/ 0 w 330"/>
                <a:gd name="T43" fmla="*/ 11 h 171"/>
                <a:gd name="T44" fmla="*/ 0 w 330"/>
                <a:gd name="T45" fmla="*/ 15 h 171"/>
                <a:gd name="T46" fmla="*/ 2 w 330"/>
                <a:gd name="T47" fmla="*/ 18 h 171"/>
                <a:gd name="T48" fmla="*/ 2 w 330"/>
                <a:gd name="T49" fmla="*/ 19 h 171"/>
                <a:gd name="T50" fmla="*/ 2 w 330"/>
                <a:gd name="T51" fmla="*/ 19 h 171"/>
                <a:gd name="T52" fmla="*/ 2 w 330"/>
                <a:gd name="T53" fmla="*/ 23 h 171"/>
                <a:gd name="T54" fmla="*/ 2 w 330"/>
                <a:gd name="T55" fmla="*/ 23 h 171"/>
                <a:gd name="T56" fmla="*/ 7 w 330"/>
                <a:gd name="T57" fmla="*/ 34 h 171"/>
                <a:gd name="T58" fmla="*/ 9 w 330"/>
                <a:gd name="T59" fmla="*/ 41 h 171"/>
                <a:gd name="T60" fmla="*/ 10 w 330"/>
                <a:gd name="T61" fmla="*/ 45 h 171"/>
                <a:gd name="T62" fmla="*/ 10 w 330"/>
                <a:gd name="T63" fmla="*/ 45 h 171"/>
                <a:gd name="T64" fmla="*/ 15 w 330"/>
                <a:gd name="T65" fmla="*/ 46 h 171"/>
                <a:gd name="T66" fmla="*/ 22 w 330"/>
                <a:gd name="T67" fmla="*/ 46 h 171"/>
                <a:gd name="T68" fmla="*/ 22 w 330"/>
                <a:gd name="T69" fmla="*/ 46 h 171"/>
                <a:gd name="T70" fmla="*/ 23 w 330"/>
                <a:gd name="T71" fmla="*/ 45 h 171"/>
                <a:gd name="T72" fmla="*/ 24 w 330"/>
                <a:gd name="T73" fmla="*/ 42 h 171"/>
                <a:gd name="T74" fmla="*/ 24 w 330"/>
                <a:gd name="T75" fmla="*/ 42 h 171"/>
                <a:gd name="T76" fmla="*/ 25 w 330"/>
                <a:gd name="T77" fmla="*/ 38 h 171"/>
                <a:gd name="T78" fmla="*/ 25 w 330"/>
                <a:gd name="T79" fmla="*/ 38 h 171"/>
                <a:gd name="T80" fmla="*/ 24 w 330"/>
                <a:gd name="T81" fmla="*/ 38 h 171"/>
                <a:gd name="T82" fmla="*/ 24 w 330"/>
                <a:gd name="T83" fmla="*/ 38 h 171"/>
                <a:gd name="T84" fmla="*/ 20 w 330"/>
                <a:gd name="T85" fmla="*/ 15 h 171"/>
                <a:gd name="T86" fmla="*/ 20 w 330"/>
                <a:gd name="T87" fmla="*/ 15 h 171"/>
                <a:gd name="T88" fmla="*/ 20 w 330"/>
                <a:gd name="T89" fmla="*/ 15 h 171"/>
                <a:gd name="T90" fmla="*/ 22 w 330"/>
                <a:gd name="T91" fmla="*/ 13 h 171"/>
                <a:gd name="T92" fmla="*/ 22 w 330"/>
                <a:gd name="T93" fmla="*/ 9 h 171"/>
                <a:gd name="T94" fmla="*/ 22 w 330"/>
                <a:gd name="T95" fmla="*/ 9 h 171"/>
                <a:gd name="T96" fmla="*/ 22 w 330"/>
                <a:gd name="T97" fmla="*/ 7 h 171"/>
                <a:gd name="T98" fmla="*/ 20 w 330"/>
                <a:gd name="T99" fmla="*/ 9 h 171"/>
                <a:gd name="T100" fmla="*/ 20 w 330"/>
                <a:gd name="T101" fmla="*/ 9 h 171"/>
                <a:gd name="T102" fmla="*/ 20 w 330"/>
                <a:gd name="T103" fmla="*/ 10 h 171"/>
                <a:gd name="T104" fmla="*/ 20 w 330"/>
                <a:gd name="T105" fmla="*/ 15 h 17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30"/>
                <a:gd name="T160" fmla="*/ 0 h 171"/>
                <a:gd name="T161" fmla="*/ 330 w 330"/>
                <a:gd name="T162" fmla="*/ 171 h 17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30" h="171">
                  <a:moveTo>
                    <a:pt x="317" y="140"/>
                  </a:moveTo>
                  <a:lnTo>
                    <a:pt x="317" y="140"/>
                  </a:lnTo>
                  <a:lnTo>
                    <a:pt x="226" y="140"/>
                  </a:lnTo>
                  <a:lnTo>
                    <a:pt x="158" y="140"/>
                  </a:lnTo>
                  <a:lnTo>
                    <a:pt x="134" y="128"/>
                  </a:lnTo>
                  <a:lnTo>
                    <a:pt x="103" y="103"/>
                  </a:lnTo>
                  <a:lnTo>
                    <a:pt x="48" y="55"/>
                  </a:lnTo>
                  <a:lnTo>
                    <a:pt x="36" y="42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42"/>
                  </a:lnTo>
                  <a:lnTo>
                    <a:pt x="0" y="55"/>
                  </a:lnTo>
                  <a:lnTo>
                    <a:pt x="6" y="67"/>
                  </a:lnTo>
                  <a:lnTo>
                    <a:pt x="12" y="73"/>
                  </a:lnTo>
                  <a:lnTo>
                    <a:pt x="24" y="85"/>
                  </a:lnTo>
                  <a:lnTo>
                    <a:pt x="85" y="128"/>
                  </a:lnTo>
                  <a:lnTo>
                    <a:pt x="116" y="152"/>
                  </a:lnTo>
                  <a:lnTo>
                    <a:pt x="140" y="165"/>
                  </a:lnTo>
                  <a:lnTo>
                    <a:pt x="201" y="171"/>
                  </a:lnTo>
                  <a:lnTo>
                    <a:pt x="299" y="171"/>
                  </a:lnTo>
                  <a:lnTo>
                    <a:pt x="305" y="165"/>
                  </a:lnTo>
                  <a:lnTo>
                    <a:pt x="317" y="158"/>
                  </a:lnTo>
                  <a:lnTo>
                    <a:pt x="330" y="140"/>
                  </a:lnTo>
                  <a:lnTo>
                    <a:pt x="317" y="140"/>
                  </a:lnTo>
                  <a:close/>
                  <a:moveTo>
                    <a:pt x="268" y="55"/>
                  </a:moveTo>
                  <a:lnTo>
                    <a:pt x="268" y="55"/>
                  </a:lnTo>
                  <a:lnTo>
                    <a:pt x="287" y="48"/>
                  </a:lnTo>
                  <a:lnTo>
                    <a:pt x="287" y="30"/>
                  </a:lnTo>
                  <a:lnTo>
                    <a:pt x="287" y="24"/>
                  </a:lnTo>
                  <a:lnTo>
                    <a:pt x="262" y="30"/>
                  </a:lnTo>
                  <a:lnTo>
                    <a:pt x="262" y="36"/>
                  </a:lnTo>
                  <a:lnTo>
                    <a:pt x="268" y="55"/>
                  </a:lnTo>
                  <a:close/>
                </a:path>
              </a:pathLst>
            </a:custGeom>
            <a:solidFill>
              <a:srgbClr val="DF8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84" name="Freeform 53">
              <a:extLst>
                <a:ext uri="{FF2B5EF4-FFF2-40B4-BE49-F238E27FC236}">
                  <a16:creationId xmlns:a16="http://schemas.microsoft.com/office/drawing/2014/main" id="{B5AC40A0-5A47-4C4D-9507-1EBD5AB23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9" y="2071"/>
              <a:ext cx="127" cy="155"/>
            </a:xfrm>
            <a:custGeom>
              <a:avLst/>
              <a:gdLst>
                <a:gd name="T0" fmla="*/ 12 w 165"/>
                <a:gd name="T1" fmla="*/ 4 h 177"/>
                <a:gd name="T2" fmla="*/ 12 w 165"/>
                <a:gd name="T3" fmla="*/ 4 h 177"/>
                <a:gd name="T4" fmla="*/ 11 w 165"/>
                <a:gd name="T5" fmla="*/ 0 h 177"/>
                <a:gd name="T6" fmla="*/ 11 w 165"/>
                <a:gd name="T7" fmla="*/ 0 h 177"/>
                <a:gd name="T8" fmla="*/ 11 w 165"/>
                <a:gd name="T9" fmla="*/ 4 h 177"/>
                <a:gd name="T10" fmla="*/ 11 w 165"/>
                <a:gd name="T11" fmla="*/ 4 h 177"/>
                <a:gd name="T12" fmla="*/ 11 w 165"/>
                <a:gd name="T13" fmla="*/ 4 h 177"/>
                <a:gd name="T14" fmla="*/ 11 w 165"/>
                <a:gd name="T15" fmla="*/ 4 h 177"/>
                <a:gd name="T16" fmla="*/ 11 w 165"/>
                <a:gd name="T17" fmla="*/ 4 h 177"/>
                <a:gd name="T18" fmla="*/ 10 w 165"/>
                <a:gd name="T19" fmla="*/ 26 h 177"/>
                <a:gd name="T20" fmla="*/ 10 w 165"/>
                <a:gd name="T21" fmla="*/ 26 h 177"/>
                <a:gd name="T22" fmla="*/ 9 w 165"/>
                <a:gd name="T23" fmla="*/ 30 h 177"/>
                <a:gd name="T24" fmla="*/ 9 w 165"/>
                <a:gd name="T25" fmla="*/ 31 h 177"/>
                <a:gd name="T26" fmla="*/ 9 w 165"/>
                <a:gd name="T27" fmla="*/ 31 h 177"/>
                <a:gd name="T28" fmla="*/ 0 w 165"/>
                <a:gd name="T29" fmla="*/ 42 h 177"/>
                <a:gd name="T30" fmla="*/ 0 w 165"/>
                <a:gd name="T31" fmla="*/ 42 h 177"/>
                <a:gd name="T32" fmla="*/ 2 w 165"/>
                <a:gd name="T33" fmla="*/ 46 h 177"/>
                <a:gd name="T34" fmla="*/ 2 w 165"/>
                <a:gd name="T35" fmla="*/ 46 h 177"/>
                <a:gd name="T36" fmla="*/ 10 w 165"/>
                <a:gd name="T37" fmla="*/ 35 h 177"/>
                <a:gd name="T38" fmla="*/ 10 w 165"/>
                <a:gd name="T39" fmla="*/ 35 h 177"/>
                <a:gd name="T40" fmla="*/ 11 w 165"/>
                <a:gd name="T41" fmla="*/ 32 h 177"/>
                <a:gd name="T42" fmla="*/ 12 w 165"/>
                <a:gd name="T43" fmla="*/ 30 h 177"/>
                <a:gd name="T44" fmla="*/ 12 w 165"/>
                <a:gd name="T45" fmla="*/ 30 h 177"/>
                <a:gd name="T46" fmla="*/ 12 w 165"/>
                <a:gd name="T47" fmla="*/ 9 h 177"/>
                <a:gd name="T48" fmla="*/ 12 w 165"/>
                <a:gd name="T49" fmla="*/ 9 h 177"/>
                <a:gd name="T50" fmla="*/ 12 w 165"/>
                <a:gd name="T51" fmla="*/ 9 h 177"/>
                <a:gd name="T52" fmla="*/ 12 w 165"/>
                <a:gd name="T53" fmla="*/ 7 h 177"/>
                <a:gd name="T54" fmla="*/ 12 w 165"/>
                <a:gd name="T55" fmla="*/ 7 h 177"/>
                <a:gd name="T56" fmla="*/ 12 w 165"/>
                <a:gd name="T57" fmla="*/ 4 h 177"/>
                <a:gd name="T58" fmla="*/ 12 w 165"/>
                <a:gd name="T59" fmla="*/ 4 h 177"/>
                <a:gd name="T60" fmla="*/ 12 w 165"/>
                <a:gd name="T61" fmla="*/ 4 h 17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5"/>
                <a:gd name="T94" fmla="*/ 0 h 177"/>
                <a:gd name="T95" fmla="*/ 165 w 165"/>
                <a:gd name="T96" fmla="*/ 177 h 17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5" h="177">
                  <a:moveTo>
                    <a:pt x="159" y="6"/>
                  </a:moveTo>
                  <a:lnTo>
                    <a:pt x="159" y="6"/>
                  </a:lnTo>
                  <a:lnTo>
                    <a:pt x="147" y="0"/>
                  </a:lnTo>
                  <a:lnTo>
                    <a:pt x="147" y="6"/>
                  </a:lnTo>
                  <a:lnTo>
                    <a:pt x="147" y="12"/>
                  </a:lnTo>
                  <a:lnTo>
                    <a:pt x="135" y="98"/>
                  </a:lnTo>
                  <a:lnTo>
                    <a:pt x="129" y="110"/>
                  </a:lnTo>
                  <a:lnTo>
                    <a:pt x="116" y="116"/>
                  </a:lnTo>
                  <a:lnTo>
                    <a:pt x="0" y="159"/>
                  </a:lnTo>
                  <a:lnTo>
                    <a:pt x="6" y="177"/>
                  </a:lnTo>
                  <a:lnTo>
                    <a:pt x="135" y="135"/>
                  </a:lnTo>
                  <a:lnTo>
                    <a:pt x="147" y="122"/>
                  </a:lnTo>
                  <a:lnTo>
                    <a:pt x="153" y="110"/>
                  </a:lnTo>
                  <a:lnTo>
                    <a:pt x="165" y="31"/>
                  </a:lnTo>
                  <a:lnTo>
                    <a:pt x="165" y="25"/>
                  </a:lnTo>
                  <a:lnTo>
                    <a:pt x="159" y="12"/>
                  </a:lnTo>
                  <a:lnTo>
                    <a:pt x="159" y="6"/>
                  </a:lnTo>
                  <a:close/>
                </a:path>
              </a:pathLst>
            </a:custGeom>
            <a:solidFill>
              <a:srgbClr val="DF8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85" name="Freeform 54">
              <a:extLst>
                <a:ext uri="{FF2B5EF4-FFF2-40B4-BE49-F238E27FC236}">
                  <a16:creationId xmlns:a16="http://schemas.microsoft.com/office/drawing/2014/main" id="{DB8650D1-D8D1-5C46-869F-01FEB8EF7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7" y="2329"/>
              <a:ext cx="47" cy="74"/>
            </a:xfrm>
            <a:custGeom>
              <a:avLst/>
              <a:gdLst>
                <a:gd name="T0" fmla="*/ 2 w 61"/>
                <a:gd name="T1" fmla="*/ 0 h 85"/>
                <a:gd name="T2" fmla="*/ 2 w 61"/>
                <a:gd name="T3" fmla="*/ 0 h 85"/>
                <a:gd name="T4" fmla="*/ 2 w 61"/>
                <a:gd name="T5" fmla="*/ 3 h 85"/>
                <a:gd name="T6" fmla="*/ 2 w 61"/>
                <a:gd name="T7" fmla="*/ 4 h 85"/>
                <a:gd name="T8" fmla="*/ 0 w 61"/>
                <a:gd name="T9" fmla="*/ 9 h 85"/>
                <a:gd name="T10" fmla="*/ 0 w 61"/>
                <a:gd name="T11" fmla="*/ 9 h 85"/>
                <a:gd name="T12" fmla="*/ 0 w 61"/>
                <a:gd name="T13" fmla="*/ 14 h 85"/>
                <a:gd name="T14" fmla="*/ 2 w 61"/>
                <a:gd name="T15" fmla="*/ 17 h 85"/>
                <a:gd name="T16" fmla="*/ 2 w 61"/>
                <a:gd name="T17" fmla="*/ 17 h 85"/>
                <a:gd name="T18" fmla="*/ 2 w 61"/>
                <a:gd name="T19" fmla="*/ 20 h 85"/>
                <a:gd name="T20" fmla="*/ 2 w 61"/>
                <a:gd name="T21" fmla="*/ 20 h 85"/>
                <a:gd name="T22" fmla="*/ 2 w 61"/>
                <a:gd name="T23" fmla="*/ 21 h 85"/>
                <a:gd name="T24" fmla="*/ 2 w 61"/>
                <a:gd name="T25" fmla="*/ 21 h 85"/>
                <a:gd name="T26" fmla="*/ 3 w 61"/>
                <a:gd name="T27" fmla="*/ 20 h 85"/>
                <a:gd name="T28" fmla="*/ 4 w 61"/>
                <a:gd name="T29" fmla="*/ 17 h 85"/>
                <a:gd name="T30" fmla="*/ 5 w 61"/>
                <a:gd name="T31" fmla="*/ 12 h 85"/>
                <a:gd name="T32" fmla="*/ 5 w 61"/>
                <a:gd name="T33" fmla="*/ 8 h 85"/>
                <a:gd name="T34" fmla="*/ 5 w 61"/>
                <a:gd name="T35" fmla="*/ 8 h 85"/>
                <a:gd name="T36" fmla="*/ 5 w 61"/>
                <a:gd name="T37" fmla="*/ 6 h 85"/>
                <a:gd name="T38" fmla="*/ 5 w 61"/>
                <a:gd name="T39" fmla="*/ 6 h 85"/>
                <a:gd name="T40" fmla="*/ 3 w 61"/>
                <a:gd name="T41" fmla="*/ 3 h 85"/>
                <a:gd name="T42" fmla="*/ 3 w 61"/>
                <a:gd name="T43" fmla="*/ 3 h 85"/>
                <a:gd name="T44" fmla="*/ 2 w 61"/>
                <a:gd name="T45" fmla="*/ 0 h 85"/>
                <a:gd name="T46" fmla="*/ 2 w 61"/>
                <a:gd name="T47" fmla="*/ 0 h 8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1"/>
                <a:gd name="T73" fmla="*/ 0 h 85"/>
                <a:gd name="T74" fmla="*/ 61 w 61"/>
                <a:gd name="T75" fmla="*/ 85 h 8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1" h="85">
                  <a:moveTo>
                    <a:pt x="24" y="0"/>
                  </a:moveTo>
                  <a:lnTo>
                    <a:pt x="24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6"/>
                  </a:lnTo>
                  <a:lnTo>
                    <a:pt x="0" y="55"/>
                  </a:lnTo>
                  <a:lnTo>
                    <a:pt x="12" y="67"/>
                  </a:lnTo>
                  <a:lnTo>
                    <a:pt x="24" y="79"/>
                  </a:lnTo>
                  <a:lnTo>
                    <a:pt x="24" y="85"/>
                  </a:lnTo>
                  <a:lnTo>
                    <a:pt x="43" y="79"/>
                  </a:lnTo>
                  <a:lnTo>
                    <a:pt x="55" y="67"/>
                  </a:lnTo>
                  <a:lnTo>
                    <a:pt x="61" y="48"/>
                  </a:lnTo>
                  <a:lnTo>
                    <a:pt x="61" y="30"/>
                  </a:lnTo>
                  <a:lnTo>
                    <a:pt x="61" y="24"/>
                  </a:lnTo>
                  <a:lnTo>
                    <a:pt x="43" y="1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AD5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86" name="Freeform 55">
              <a:extLst>
                <a:ext uri="{FF2B5EF4-FFF2-40B4-BE49-F238E27FC236}">
                  <a16:creationId xmlns:a16="http://schemas.microsoft.com/office/drawing/2014/main" id="{0B4C4D3A-B993-744C-BA0D-9AE16D56B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1" y="2232"/>
              <a:ext cx="47" cy="75"/>
            </a:xfrm>
            <a:custGeom>
              <a:avLst/>
              <a:gdLst>
                <a:gd name="T0" fmla="*/ 5 w 61"/>
                <a:gd name="T1" fmla="*/ 9 h 85"/>
                <a:gd name="T2" fmla="*/ 5 w 61"/>
                <a:gd name="T3" fmla="*/ 9 h 85"/>
                <a:gd name="T4" fmla="*/ 4 w 61"/>
                <a:gd name="T5" fmla="*/ 4 h 85"/>
                <a:gd name="T6" fmla="*/ 3 w 61"/>
                <a:gd name="T7" fmla="*/ 4 h 85"/>
                <a:gd name="T8" fmla="*/ 2 w 61"/>
                <a:gd name="T9" fmla="*/ 0 h 85"/>
                <a:gd name="T10" fmla="*/ 2 w 61"/>
                <a:gd name="T11" fmla="*/ 0 h 85"/>
                <a:gd name="T12" fmla="*/ 2 w 61"/>
                <a:gd name="T13" fmla="*/ 4 h 85"/>
                <a:gd name="T14" fmla="*/ 2 w 61"/>
                <a:gd name="T15" fmla="*/ 7 h 85"/>
                <a:gd name="T16" fmla="*/ 0 w 61"/>
                <a:gd name="T17" fmla="*/ 12 h 85"/>
                <a:gd name="T18" fmla="*/ 0 w 61"/>
                <a:gd name="T19" fmla="*/ 12 h 85"/>
                <a:gd name="T20" fmla="*/ 0 w 61"/>
                <a:gd name="T21" fmla="*/ 16 h 85"/>
                <a:gd name="T22" fmla="*/ 2 w 61"/>
                <a:gd name="T23" fmla="*/ 19 h 85"/>
                <a:gd name="T24" fmla="*/ 2 w 61"/>
                <a:gd name="T25" fmla="*/ 20 h 85"/>
                <a:gd name="T26" fmla="*/ 2 w 61"/>
                <a:gd name="T27" fmla="*/ 20 h 85"/>
                <a:gd name="T28" fmla="*/ 2 w 61"/>
                <a:gd name="T29" fmla="*/ 23 h 85"/>
                <a:gd name="T30" fmla="*/ 2 w 61"/>
                <a:gd name="T31" fmla="*/ 23 h 85"/>
                <a:gd name="T32" fmla="*/ 2 w 61"/>
                <a:gd name="T33" fmla="*/ 24 h 85"/>
                <a:gd name="T34" fmla="*/ 2 w 61"/>
                <a:gd name="T35" fmla="*/ 24 h 85"/>
                <a:gd name="T36" fmla="*/ 3 w 61"/>
                <a:gd name="T37" fmla="*/ 23 h 85"/>
                <a:gd name="T38" fmla="*/ 4 w 61"/>
                <a:gd name="T39" fmla="*/ 19 h 85"/>
                <a:gd name="T40" fmla="*/ 5 w 61"/>
                <a:gd name="T41" fmla="*/ 16 h 85"/>
                <a:gd name="T42" fmla="*/ 5 w 61"/>
                <a:gd name="T43" fmla="*/ 9 h 85"/>
                <a:gd name="T44" fmla="*/ 5 w 61"/>
                <a:gd name="T45" fmla="*/ 9 h 8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1"/>
                <a:gd name="T70" fmla="*/ 0 h 85"/>
                <a:gd name="T71" fmla="*/ 61 w 61"/>
                <a:gd name="T72" fmla="*/ 85 h 8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1" h="85">
                  <a:moveTo>
                    <a:pt x="61" y="30"/>
                  </a:moveTo>
                  <a:lnTo>
                    <a:pt x="61" y="30"/>
                  </a:lnTo>
                  <a:lnTo>
                    <a:pt x="55" y="12"/>
                  </a:lnTo>
                  <a:lnTo>
                    <a:pt x="36" y="6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42"/>
                  </a:lnTo>
                  <a:lnTo>
                    <a:pt x="0" y="55"/>
                  </a:lnTo>
                  <a:lnTo>
                    <a:pt x="6" y="67"/>
                  </a:lnTo>
                  <a:lnTo>
                    <a:pt x="12" y="73"/>
                  </a:lnTo>
                  <a:lnTo>
                    <a:pt x="24" y="79"/>
                  </a:lnTo>
                  <a:lnTo>
                    <a:pt x="30" y="85"/>
                  </a:lnTo>
                  <a:lnTo>
                    <a:pt x="42" y="79"/>
                  </a:lnTo>
                  <a:lnTo>
                    <a:pt x="55" y="67"/>
                  </a:lnTo>
                  <a:lnTo>
                    <a:pt x="61" y="55"/>
                  </a:lnTo>
                  <a:lnTo>
                    <a:pt x="61" y="30"/>
                  </a:lnTo>
                  <a:close/>
                </a:path>
              </a:pathLst>
            </a:custGeom>
            <a:solidFill>
              <a:srgbClr val="FAD5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87" name="Freeform 56">
              <a:extLst>
                <a:ext uri="{FF2B5EF4-FFF2-40B4-BE49-F238E27FC236}">
                  <a16:creationId xmlns:a16="http://schemas.microsoft.com/office/drawing/2014/main" id="{D96B9F3B-334E-FD4D-A522-897F4123B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3" y="2157"/>
              <a:ext cx="33" cy="107"/>
            </a:xfrm>
            <a:custGeom>
              <a:avLst/>
              <a:gdLst>
                <a:gd name="T0" fmla="*/ 3 w 42"/>
                <a:gd name="T1" fmla="*/ 32 h 122"/>
                <a:gd name="T2" fmla="*/ 3 w 42"/>
                <a:gd name="T3" fmla="*/ 32 h 122"/>
                <a:gd name="T4" fmla="*/ 4 w 42"/>
                <a:gd name="T5" fmla="*/ 32 h 122"/>
                <a:gd name="T6" fmla="*/ 4 w 42"/>
                <a:gd name="T7" fmla="*/ 32 h 122"/>
                <a:gd name="T8" fmla="*/ 3 w 42"/>
                <a:gd name="T9" fmla="*/ 0 h 122"/>
                <a:gd name="T10" fmla="*/ 3 w 42"/>
                <a:gd name="T11" fmla="*/ 0 h 122"/>
                <a:gd name="T12" fmla="*/ 2 w 42"/>
                <a:gd name="T13" fmla="*/ 4 h 122"/>
                <a:gd name="T14" fmla="*/ 2 w 42"/>
                <a:gd name="T15" fmla="*/ 7 h 122"/>
                <a:gd name="T16" fmla="*/ 0 w 42"/>
                <a:gd name="T17" fmla="*/ 11 h 122"/>
                <a:gd name="T18" fmla="*/ 0 w 42"/>
                <a:gd name="T19" fmla="*/ 15 h 122"/>
                <a:gd name="T20" fmla="*/ 0 w 42"/>
                <a:gd name="T21" fmla="*/ 22 h 122"/>
                <a:gd name="T22" fmla="*/ 2 w 42"/>
                <a:gd name="T23" fmla="*/ 26 h 122"/>
                <a:gd name="T24" fmla="*/ 3 w 42"/>
                <a:gd name="T25" fmla="*/ 32 h 122"/>
                <a:gd name="T26" fmla="*/ 3 w 42"/>
                <a:gd name="T27" fmla="*/ 32 h 12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2"/>
                <a:gd name="T43" fmla="*/ 0 h 122"/>
                <a:gd name="T44" fmla="*/ 42 w 42"/>
                <a:gd name="T45" fmla="*/ 122 h 12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2" h="122">
                  <a:moveTo>
                    <a:pt x="36" y="122"/>
                  </a:moveTo>
                  <a:lnTo>
                    <a:pt x="36" y="122"/>
                  </a:lnTo>
                  <a:lnTo>
                    <a:pt x="42" y="122"/>
                  </a:lnTo>
                  <a:lnTo>
                    <a:pt x="30" y="0"/>
                  </a:lnTo>
                  <a:lnTo>
                    <a:pt x="18" y="12"/>
                  </a:lnTo>
                  <a:lnTo>
                    <a:pt x="6" y="24"/>
                  </a:lnTo>
                  <a:lnTo>
                    <a:pt x="0" y="43"/>
                  </a:lnTo>
                  <a:lnTo>
                    <a:pt x="0" y="55"/>
                  </a:lnTo>
                  <a:lnTo>
                    <a:pt x="0" y="79"/>
                  </a:lnTo>
                  <a:lnTo>
                    <a:pt x="12" y="98"/>
                  </a:lnTo>
                  <a:lnTo>
                    <a:pt x="36" y="122"/>
                  </a:lnTo>
                  <a:close/>
                </a:path>
              </a:pathLst>
            </a:custGeom>
            <a:solidFill>
              <a:srgbClr val="FAD5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88" name="Freeform 57">
              <a:extLst>
                <a:ext uri="{FF2B5EF4-FFF2-40B4-BE49-F238E27FC236}">
                  <a16:creationId xmlns:a16="http://schemas.microsoft.com/office/drawing/2014/main" id="{1DAFBDA3-1ACE-C54A-82E7-1859E6A85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3" y="2152"/>
              <a:ext cx="38" cy="123"/>
            </a:xfrm>
            <a:custGeom>
              <a:avLst/>
              <a:gdLst>
                <a:gd name="T0" fmla="*/ 0 w 49"/>
                <a:gd name="T1" fmla="*/ 15 h 140"/>
                <a:gd name="T2" fmla="*/ 0 w 49"/>
                <a:gd name="T3" fmla="*/ 15 h 140"/>
                <a:gd name="T4" fmla="*/ 0 w 49"/>
                <a:gd name="T5" fmla="*/ 19 h 140"/>
                <a:gd name="T6" fmla="*/ 2 w 49"/>
                <a:gd name="T7" fmla="*/ 25 h 140"/>
                <a:gd name="T8" fmla="*/ 2 w 49"/>
                <a:gd name="T9" fmla="*/ 32 h 140"/>
                <a:gd name="T10" fmla="*/ 3 w 49"/>
                <a:gd name="T11" fmla="*/ 38 h 140"/>
                <a:gd name="T12" fmla="*/ 4 w 49"/>
                <a:gd name="T13" fmla="*/ 35 h 140"/>
                <a:gd name="T14" fmla="*/ 4 w 49"/>
                <a:gd name="T15" fmla="*/ 35 h 140"/>
                <a:gd name="T16" fmla="*/ 2 w 49"/>
                <a:gd name="T17" fmla="*/ 31 h 140"/>
                <a:gd name="T18" fmla="*/ 2 w 49"/>
                <a:gd name="T19" fmla="*/ 25 h 140"/>
                <a:gd name="T20" fmla="*/ 2 w 49"/>
                <a:gd name="T21" fmla="*/ 19 h 140"/>
                <a:gd name="T22" fmla="*/ 2 w 49"/>
                <a:gd name="T23" fmla="*/ 15 h 140"/>
                <a:gd name="T24" fmla="*/ 2 w 49"/>
                <a:gd name="T25" fmla="*/ 15 h 140"/>
                <a:gd name="T26" fmla="*/ 2 w 49"/>
                <a:gd name="T27" fmla="*/ 10 h 140"/>
                <a:gd name="T28" fmla="*/ 2 w 49"/>
                <a:gd name="T29" fmla="*/ 7 h 140"/>
                <a:gd name="T30" fmla="*/ 4 w 49"/>
                <a:gd name="T31" fmla="*/ 4 h 140"/>
                <a:gd name="T32" fmla="*/ 3 w 49"/>
                <a:gd name="T33" fmla="*/ 0 h 140"/>
                <a:gd name="T34" fmla="*/ 3 w 49"/>
                <a:gd name="T35" fmla="*/ 0 h 140"/>
                <a:gd name="T36" fmla="*/ 2 w 49"/>
                <a:gd name="T37" fmla="*/ 4 h 140"/>
                <a:gd name="T38" fmla="*/ 2 w 49"/>
                <a:gd name="T39" fmla="*/ 9 h 140"/>
                <a:gd name="T40" fmla="*/ 0 w 49"/>
                <a:gd name="T41" fmla="*/ 15 h 140"/>
                <a:gd name="T42" fmla="*/ 0 w 49"/>
                <a:gd name="T43" fmla="*/ 15 h 1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9"/>
                <a:gd name="T67" fmla="*/ 0 h 140"/>
                <a:gd name="T68" fmla="*/ 49 w 49"/>
                <a:gd name="T69" fmla="*/ 140 h 14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9" h="140">
                  <a:moveTo>
                    <a:pt x="0" y="55"/>
                  </a:moveTo>
                  <a:lnTo>
                    <a:pt x="0" y="55"/>
                  </a:lnTo>
                  <a:lnTo>
                    <a:pt x="0" y="73"/>
                  </a:lnTo>
                  <a:lnTo>
                    <a:pt x="6" y="92"/>
                  </a:lnTo>
                  <a:lnTo>
                    <a:pt x="18" y="116"/>
                  </a:lnTo>
                  <a:lnTo>
                    <a:pt x="42" y="140"/>
                  </a:lnTo>
                  <a:lnTo>
                    <a:pt x="49" y="128"/>
                  </a:lnTo>
                  <a:lnTo>
                    <a:pt x="30" y="110"/>
                  </a:lnTo>
                  <a:lnTo>
                    <a:pt x="18" y="92"/>
                  </a:lnTo>
                  <a:lnTo>
                    <a:pt x="12" y="73"/>
                  </a:lnTo>
                  <a:lnTo>
                    <a:pt x="12" y="55"/>
                  </a:lnTo>
                  <a:lnTo>
                    <a:pt x="18" y="37"/>
                  </a:lnTo>
                  <a:lnTo>
                    <a:pt x="30" y="24"/>
                  </a:lnTo>
                  <a:lnTo>
                    <a:pt x="49" y="12"/>
                  </a:lnTo>
                  <a:lnTo>
                    <a:pt x="42" y="0"/>
                  </a:lnTo>
                  <a:lnTo>
                    <a:pt x="24" y="12"/>
                  </a:lnTo>
                  <a:lnTo>
                    <a:pt x="6" y="30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89" name="Freeform 58">
              <a:extLst>
                <a:ext uri="{FF2B5EF4-FFF2-40B4-BE49-F238E27FC236}">
                  <a16:creationId xmlns:a16="http://schemas.microsoft.com/office/drawing/2014/main" id="{36CA2B89-99AC-D24A-9E3F-3565ACC6D8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1" y="2221"/>
              <a:ext cx="56" cy="86"/>
            </a:xfrm>
            <a:custGeom>
              <a:avLst/>
              <a:gdLst>
                <a:gd name="T0" fmla="*/ 2 w 73"/>
                <a:gd name="T1" fmla="*/ 4 h 98"/>
                <a:gd name="T2" fmla="*/ 2 w 73"/>
                <a:gd name="T3" fmla="*/ 4 h 98"/>
                <a:gd name="T4" fmla="*/ 3 w 73"/>
                <a:gd name="T5" fmla="*/ 9 h 98"/>
                <a:gd name="T6" fmla="*/ 4 w 73"/>
                <a:gd name="T7" fmla="*/ 13 h 98"/>
                <a:gd name="T8" fmla="*/ 4 w 73"/>
                <a:gd name="T9" fmla="*/ 17 h 98"/>
                <a:gd name="T10" fmla="*/ 4 w 73"/>
                <a:gd name="T11" fmla="*/ 20 h 98"/>
                <a:gd name="T12" fmla="*/ 4 w 73"/>
                <a:gd name="T13" fmla="*/ 20 h 98"/>
                <a:gd name="T14" fmla="*/ 3 w 73"/>
                <a:gd name="T15" fmla="*/ 22 h 98"/>
                <a:gd name="T16" fmla="*/ 3 w 73"/>
                <a:gd name="T17" fmla="*/ 23 h 98"/>
                <a:gd name="T18" fmla="*/ 2 w 73"/>
                <a:gd name="T19" fmla="*/ 23 h 98"/>
                <a:gd name="T20" fmla="*/ 2 w 73"/>
                <a:gd name="T21" fmla="*/ 22 h 98"/>
                <a:gd name="T22" fmla="*/ 0 w 73"/>
                <a:gd name="T23" fmla="*/ 23 h 98"/>
                <a:gd name="T24" fmla="*/ 0 w 73"/>
                <a:gd name="T25" fmla="*/ 23 h 98"/>
                <a:gd name="T26" fmla="*/ 2 w 73"/>
                <a:gd name="T27" fmla="*/ 26 h 98"/>
                <a:gd name="T28" fmla="*/ 3 w 73"/>
                <a:gd name="T29" fmla="*/ 25 h 98"/>
                <a:gd name="T30" fmla="*/ 4 w 73"/>
                <a:gd name="T31" fmla="*/ 23 h 98"/>
                <a:gd name="T32" fmla="*/ 5 w 73"/>
                <a:gd name="T33" fmla="*/ 22 h 98"/>
                <a:gd name="T34" fmla="*/ 5 w 73"/>
                <a:gd name="T35" fmla="*/ 22 h 98"/>
                <a:gd name="T36" fmla="*/ 5 w 73"/>
                <a:gd name="T37" fmla="*/ 19 h 98"/>
                <a:gd name="T38" fmla="*/ 5 w 73"/>
                <a:gd name="T39" fmla="*/ 13 h 98"/>
                <a:gd name="T40" fmla="*/ 4 w 73"/>
                <a:gd name="T41" fmla="*/ 7 h 98"/>
                <a:gd name="T42" fmla="*/ 3 w 73"/>
                <a:gd name="T43" fmla="*/ 4 h 98"/>
                <a:gd name="T44" fmla="*/ 2 w 73"/>
                <a:gd name="T45" fmla="*/ 0 h 98"/>
                <a:gd name="T46" fmla="*/ 2 w 73"/>
                <a:gd name="T47" fmla="*/ 4 h 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3"/>
                <a:gd name="T73" fmla="*/ 0 h 98"/>
                <a:gd name="T74" fmla="*/ 73 w 73"/>
                <a:gd name="T75" fmla="*/ 98 h 9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3" h="98">
                  <a:moveTo>
                    <a:pt x="24" y="13"/>
                  </a:moveTo>
                  <a:lnTo>
                    <a:pt x="24" y="13"/>
                  </a:lnTo>
                  <a:lnTo>
                    <a:pt x="48" y="31"/>
                  </a:lnTo>
                  <a:lnTo>
                    <a:pt x="61" y="49"/>
                  </a:lnTo>
                  <a:lnTo>
                    <a:pt x="61" y="61"/>
                  </a:lnTo>
                  <a:lnTo>
                    <a:pt x="55" y="74"/>
                  </a:lnTo>
                  <a:lnTo>
                    <a:pt x="48" y="80"/>
                  </a:lnTo>
                  <a:lnTo>
                    <a:pt x="42" y="86"/>
                  </a:lnTo>
                  <a:lnTo>
                    <a:pt x="24" y="86"/>
                  </a:lnTo>
                  <a:lnTo>
                    <a:pt x="6" y="80"/>
                  </a:lnTo>
                  <a:lnTo>
                    <a:pt x="0" y="86"/>
                  </a:lnTo>
                  <a:lnTo>
                    <a:pt x="24" y="98"/>
                  </a:lnTo>
                  <a:lnTo>
                    <a:pt x="48" y="92"/>
                  </a:lnTo>
                  <a:lnTo>
                    <a:pt x="61" y="86"/>
                  </a:lnTo>
                  <a:lnTo>
                    <a:pt x="67" y="80"/>
                  </a:lnTo>
                  <a:lnTo>
                    <a:pt x="73" y="68"/>
                  </a:lnTo>
                  <a:lnTo>
                    <a:pt x="73" y="49"/>
                  </a:lnTo>
                  <a:lnTo>
                    <a:pt x="55" y="25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24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90" name="Freeform 59">
              <a:extLst>
                <a:ext uri="{FF2B5EF4-FFF2-40B4-BE49-F238E27FC236}">
                  <a16:creationId xmlns:a16="http://schemas.microsoft.com/office/drawing/2014/main" id="{013EADB4-4C1D-2044-A9EC-4092F6BA7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7" y="2317"/>
              <a:ext cx="56" cy="86"/>
            </a:xfrm>
            <a:custGeom>
              <a:avLst/>
              <a:gdLst>
                <a:gd name="T0" fmla="*/ 2 w 73"/>
                <a:gd name="T1" fmla="*/ 4 h 98"/>
                <a:gd name="T2" fmla="*/ 2 w 73"/>
                <a:gd name="T3" fmla="*/ 4 h 98"/>
                <a:gd name="T4" fmla="*/ 3 w 73"/>
                <a:gd name="T5" fmla="*/ 10 h 98"/>
                <a:gd name="T6" fmla="*/ 4 w 73"/>
                <a:gd name="T7" fmla="*/ 15 h 98"/>
                <a:gd name="T8" fmla="*/ 4 w 73"/>
                <a:gd name="T9" fmla="*/ 19 h 98"/>
                <a:gd name="T10" fmla="*/ 4 w 73"/>
                <a:gd name="T11" fmla="*/ 20 h 98"/>
                <a:gd name="T12" fmla="*/ 4 w 73"/>
                <a:gd name="T13" fmla="*/ 20 h 98"/>
                <a:gd name="T14" fmla="*/ 4 w 73"/>
                <a:gd name="T15" fmla="*/ 22 h 98"/>
                <a:gd name="T16" fmla="*/ 3 w 73"/>
                <a:gd name="T17" fmla="*/ 23 h 98"/>
                <a:gd name="T18" fmla="*/ 2 w 73"/>
                <a:gd name="T19" fmla="*/ 23 h 98"/>
                <a:gd name="T20" fmla="*/ 2 w 73"/>
                <a:gd name="T21" fmla="*/ 22 h 98"/>
                <a:gd name="T22" fmla="*/ 0 w 73"/>
                <a:gd name="T23" fmla="*/ 25 h 98"/>
                <a:gd name="T24" fmla="*/ 0 w 73"/>
                <a:gd name="T25" fmla="*/ 25 h 98"/>
                <a:gd name="T26" fmla="*/ 2 w 73"/>
                <a:gd name="T27" fmla="*/ 26 h 98"/>
                <a:gd name="T28" fmla="*/ 3 w 73"/>
                <a:gd name="T29" fmla="*/ 26 h 98"/>
                <a:gd name="T30" fmla="*/ 4 w 73"/>
                <a:gd name="T31" fmla="*/ 25 h 98"/>
                <a:gd name="T32" fmla="*/ 5 w 73"/>
                <a:gd name="T33" fmla="*/ 22 h 98"/>
                <a:gd name="T34" fmla="*/ 5 w 73"/>
                <a:gd name="T35" fmla="*/ 22 h 98"/>
                <a:gd name="T36" fmla="*/ 5 w 73"/>
                <a:gd name="T37" fmla="*/ 19 h 98"/>
                <a:gd name="T38" fmla="*/ 5 w 73"/>
                <a:gd name="T39" fmla="*/ 15 h 98"/>
                <a:gd name="T40" fmla="*/ 4 w 73"/>
                <a:gd name="T41" fmla="*/ 9 h 98"/>
                <a:gd name="T42" fmla="*/ 2 w 73"/>
                <a:gd name="T43" fmla="*/ 4 h 98"/>
                <a:gd name="T44" fmla="*/ 2 w 73"/>
                <a:gd name="T45" fmla="*/ 0 h 98"/>
                <a:gd name="T46" fmla="*/ 2 w 73"/>
                <a:gd name="T47" fmla="*/ 4 h 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3"/>
                <a:gd name="T73" fmla="*/ 0 h 98"/>
                <a:gd name="T74" fmla="*/ 73 w 73"/>
                <a:gd name="T75" fmla="*/ 98 h 9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3" h="98">
                  <a:moveTo>
                    <a:pt x="18" y="13"/>
                  </a:moveTo>
                  <a:lnTo>
                    <a:pt x="18" y="13"/>
                  </a:lnTo>
                  <a:lnTo>
                    <a:pt x="43" y="37"/>
                  </a:lnTo>
                  <a:lnTo>
                    <a:pt x="55" y="55"/>
                  </a:lnTo>
                  <a:lnTo>
                    <a:pt x="61" y="68"/>
                  </a:lnTo>
                  <a:lnTo>
                    <a:pt x="55" y="74"/>
                  </a:lnTo>
                  <a:lnTo>
                    <a:pt x="49" y="80"/>
                  </a:lnTo>
                  <a:lnTo>
                    <a:pt x="43" y="86"/>
                  </a:lnTo>
                  <a:lnTo>
                    <a:pt x="24" y="86"/>
                  </a:lnTo>
                  <a:lnTo>
                    <a:pt x="6" y="80"/>
                  </a:lnTo>
                  <a:lnTo>
                    <a:pt x="0" y="92"/>
                  </a:lnTo>
                  <a:lnTo>
                    <a:pt x="24" y="98"/>
                  </a:lnTo>
                  <a:lnTo>
                    <a:pt x="43" y="98"/>
                  </a:lnTo>
                  <a:lnTo>
                    <a:pt x="61" y="92"/>
                  </a:lnTo>
                  <a:lnTo>
                    <a:pt x="67" y="80"/>
                  </a:lnTo>
                  <a:lnTo>
                    <a:pt x="73" y="68"/>
                  </a:lnTo>
                  <a:lnTo>
                    <a:pt x="67" y="55"/>
                  </a:lnTo>
                  <a:lnTo>
                    <a:pt x="55" y="31"/>
                  </a:lnTo>
                  <a:lnTo>
                    <a:pt x="37" y="13"/>
                  </a:lnTo>
                  <a:lnTo>
                    <a:pt x="31" y="0"/>
                  </a:lnTo>
                  <a:lnTo>
                    <a:pt x="18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91" name="Freeform 60">
              <a:extLst>
                <a:ext uri="{FF2B5EF4-FFF2-40B4-BE49-F238E27FC236}">
                  <a16:creationId xmlns:a16="http://schemas.microsoft.com/office/drawing/2014/main" id="{8E4E82C0-08B9-624A-89A8-6FBFF7B87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9" y="2355"/>
              <a:ext cx="184" cy="86"/>
            </a:xfrm>
            <a:custGeom>
              <a:avLst/>
              <a:gdLst>
                <a:gd name="T0" fmla="*/ 0 w 238"/>
                <a:gd name="T1" fmla="*/ 15 h 98"/>
                <a:gd name="T2" fmla="*/ 0 w 238"/>
                <a:gd name="T3" fmla="*/ 15 h 98"/>
                <a:gd name="T4" fmla="*/ 2 w 238"/>
                <a:gd name="T5" fmla="*/ 18 h 98"/>
                <a:gd name="T6" fmla="*/ 3 w 238"/>
                <a:gd name="T7" fmla="*/ 22 h 98"/>
                <a:gd name="T8" fmla="*/ 5 w 238"/>
                <a:gd name="T9" fmla="*/ 25 h 98"/>
                <a:gd name="T10" fmla="*/ 7 w 238"/>
                <a:gd name="T11" fmla="*/ 26 h 98"/>
                <a:gd name="T12" fmla="*/ 10 w 238"/>
                <a:gd name="T13" fmla="*/ 25 h 98"/>
                <a:gd name="T14" fmla="*/ 14 w 238"/>
                <a:gd name="T15" fmla="*/ 20 h 98"/>
                <a:gd name="T16" fmla="*/ 18 w 238"/>
                <a:gd name="T17" fmla="*/ 10 h 98"/>
                <a:gd name="T18" fmla="*/ 18 w 238"/>
                <a:gd name="T19" fmla="*/ 10 h 98"/>
                <a:gd name="T20" fmla="*/ 17 w 238"/>
                <a:gd name="T21" fmla="*/ 13 h 98"/>
                <a:gd name="T22" fmla="*/ 14 w 238"/>
                <a:gd name="T23" fmla="*/ 15 h 98"/>
                <a:gd name="T24" fmla="*/ 12 w 238"/>
                <a:gd name="T25" fmla="*/ 17 h 98"/>
                <a:gd name="T26" fmla="*/ 9 w 238"/>
                <a:gd name="T27" fmla="*/ 17 h 98"/>
                <a:gd name="T28" fmla="*/ 5 w 238"/>
                <a:gd name="T29" fmla="*/ 13 h 98"/>
                <a:gd name="T30" fmla="*/ 3 w 238"/>
                <a:gd name="T31" fmla="*/ 9 h 98"/>
                <a:gd name="T32" fmla="*/ 0 w 238"/>
                <a:gd name="T33" fmla="*/ 0 h 98"/>
                <a:gd name="T34" fmla="*/ 0 w 238"/>
                <a:gd name="T35" fmla="*/ 15 h 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8"/>
                <a:gd name="T55" fmla="*/ 0 h 98"/>
                <a:gd name="T56" fmla="*/ 238 w 238"/>
                <a:gd name="T57" fmla="*/ 98 h 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8" h="98">
                  <a:moveTo>
                    <a:pt x="0" y="55"/>
                  </a:moveTo>
                  <a:lnTo>
                    <a:pt x="0" y="55"/>
                  </a:lnTo>
                  <a:lnTo>
                    <a:pt x="18" y="67"/>
                  </a:lnTo>
                  <a:lnTo>
                    <a:pt x="37" y="80"/>
                  </a:lnTo>
                  <a:lnTo>
                    <a:pt x="61" y="92"/>
                  </a:lnTo>
                  <a:lnTo>
                    <a:pt x="92" y="98"/>
                  </a:lnTo>
                  <a:lnTo>
                    <a:pt x="135" y="92"/>
                  </a:lnTo>
                  <a:lnTo>
                    <a:pt x="183" y="74"/>
                  </a:lnTo>
                  <a:lnTo>
                    <a:pt x="238" y="37"/>
                  </a:lnTo>
                  <a:lnTo>
                    <a:pt x="214" y="49"/>
                  </a:lnTo>
                  <a:lnTo>
                    <a:pt x="183" y="55"/>
                  </a:lnTo>
                  <a:lnTo>
                    <a:pt x="153" y="61"/>
                  </a:lnTo>
                  <a:lnTo>
                    <a:pt x="116" y="61"/>
                  </a:lnTo>
                  <a:lnTo>
                    <a:pt x="73" y="49"/>
                  </a:lnTo>
                  <a:lnTo>
                    <a:pt x="37" y="31"/>
                  </a:lnTo>
                  <a:lnTo>
                    <a:pt x="0" y="0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AD5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92" name="Freeform 61">
              <a:extLst>
                <a:ext uri="{FF2B5EF4-FFF2-40B4-BE49-F238E27FC236}">
                  <a16:creationId xmlns:a16="http://schemas.microsoft.com/office/drawing/2014/main" id="{D0187BB9-571C-A041-B889-02F47B1E5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9" y="2317"/>
              <a:ext cx="24" cy="49"/>
            </a:xfrm>
            <a:custGeom>
              <a:avLst/>
              <a:gdLst>
                <a:gd name="T0" fmla="*/ 0 w 31"/>
                <a:gd name="T1" fmla="*/ 16 h 55"/>
                <a:gd name="T2" fmla="*/ 2 w 31"/>
                <a:gd name="T3" fmla="*/ 0 h 55"/>
                <a:gd name="T4" fmla="*/ 2 w 31"/>
                <a:gd name="T5" fmla="*/ 18 h 55"/>
                <a:gd name="T6" fmla="*/ 0 w 31"/>
                <a:gd name="T7" fmla="*/ 16 h 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"/>
                <a:gd name="T13" fmla="*/ 0 h 55"/>
                <a:gd name="T14" fmla="*/ 31 w 31"/>
                <a:gd name="T15" fmla="*/ 55 h 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" h="55">
                  <a:moveTo>
                    <a:pt x="0" y="49"/>
                  </a:moveTo>
                  <a:lnTo>
                    <a:pt x="25" y="0"/>
                  </a:lnTo>
                  <a:lnTo>
                    <a:pt x="31" y="55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DF8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93" name="Freeform 62">
              <a:extLst>
                <a:ext uri="{FF2B5EF4-FFF2-40B4-BE49-F238E27FC236}">
                  <a16:creationId xmlns:a16="http://schemas.microsoft.com/office/drawing/2014/main" id="{A8934738-A8E5-7145-93EF-979A63A68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436"/>
              <a:ext cx="19" cy="48"/>
            </a:xfrm>
            <a:custGeom>
              <a:avLst/>
              <a:gdLst>
                <a:gd name="T0" fmla="*/ 0 w 24"/>
                <a:gd name="T1" fmla="*/ 13 h 55"/>
                <a:gd name="T2" fmla="*/ 2 w 24"/>
                <a:gd name="T3" fmla="*/ 0 h 55"/>
                <a:gd name="T4" fmla="*/ 2 w 24"/>
                <a:gd name="T5" fmla="*/ 14 h 55"/>
                <a:gd name="T6" fmla="*/ 0 w 24"/>
                <a:gd name="T7" fmla="*/ 13 h 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55"/>
                <a:gd name="T14" fmla="*/ 24 w 24"/>
                <a:gd name="T15" fmla="*/ 55 h 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55">
                  <a:moveTo>
                    <a:pt x="0" y="49"/>
                  </a:moveTo>
                  <a:lnTo>
                    <a:pt x="24" y="0"/>
                  </a:lnTo>
                  <a:lnTo>
                    <a:pt x="24" y="55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DF8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94" name="Freeform 63">
              <a:extLst>
                <a:ext uri="{FF2B5EF4-FFF2-40B4-BE49-F238E27FC236}">
                  <a16:creationId xmlns:a16="http://schemas.microsoft.com/office/drawing/2014/main" id="{0917E9EE-F521-B841-A240-D0AADD9E1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" y="2002"/>
              <a:ext cx="89" cy="150"/>
            </a:xfrm>
            <a:custGeom>
              <a:avLst/>
              <a:gdLst>
                <a:gd name="T0" fmla="*/ 8 w 116"/>
                <a:gd name="T1" fmla="*/ 0 h 171"/>
                <a:gd name="T2" fmla="*/ 4 w 116"/>
                <a:gd name="T3" fmla="*/ 46 h 171"/>
                <a:gd name="T4" fmla="*/ 0 w 116"/>
                <a:gd name="T5" fmla="*/ 0 h 171"/>
                <a:gd name="T6" fmla="*/ 8 w 116"/>
                <a:gd name="T7" fmla="*/ 0 h 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"/>
                <a:gd name="T13" fmla="*/ 0 h 171"/>
                <a:gd name="T14" fmla="*/ 116 w 116"/>
                <a:gd name="T15" fmla="*/ 171 h 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" h="171">
                  <a:moveTo>
                    <a:pt x="116" y="0"/>
                  </a:moveTo>
                  <a:lnTo>
                    <a:pt x="49" y="171"/>
                  </a:lnTo>
                  <a:lnTo>
                    <a:pt x="0" y="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407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95" name="Freeform 64">
              <a:extLst>
                <a:ext uri="{FF2B5EF4-FFF2-40B4-BE49-F238E27FC236}">
                  <a16:creationId xmlns:a16="http://schemas.microsoft.com/office/drawing/2014/main" id="{158E35BD-743E-764A-9E65-73C409F38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" y="2002"/>
              <a:ext cx="89" cy="150"/>
            </a:xfrm>
            <a:custGeom>
              <a:avLst/>
              <a:gdLst>
                <a:gd name="T0" fmla="*/ 8 w 116"/>
                <a:gd name="T1" fmla="*/ 0 h 171"/>
                <a:gd name="T2" fmla="*/ 4 w 116"/>
                <a:gd name="T3" fmla="*/ 46 h 171"/>
                <a:gd name="T4" fmla="*/ 0 w 116"/>
                <a:gd name="T5" fmla="*/ 0 h 171"/>
                <a:gd name="T6" fmla="*/ 8 w 116"/>
                <a:gd name="T7" fmla="*/ 0 h 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"/>
                <a:gd name="T13" fmla="*/ 0 h 171"/>
                <a:gd name="T14" fmla="*/ 116 w 116"/>
                <a:gd name="T15" fmla="*/ 171 h 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" h="171">
                  <a:moveTo>
                    <a:pt x="116" y="0"/>
                  </a:moveTo>
                  <a:lnTo>
                    <a:pt x="49" y="171"/>
                  </a:lnTo>
                  <a:lnTo>
                    <a:pt x="0" y="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407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96" name="Freeform 65">
              <a:extLst>
                <a:ext uri="{FF2B5EF4-FFF2-40B4-BE49-F238E27FC236}">
                  <a16:creationId xmlns:a16="http://schemas.microsoft.com/office/drawing/2014/main" id="{52290631-056A-0740-A688-F89EB0D87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" y="2002"/>
              <a:ext cx="90" cy="150"/>
            </a:xfrm>
            <a:custGeom>
              <a:avLst/>
              <a:gdLst>
                <a:gd name="T0" fmla="*/ 9 w 116"/>
                <a:gd name="T1" fmla="*/ 0 h 171"/>
                <a:gd name="T2" fmla="*/ 4 w 116"/>
                <a:gd name="T3" fmla="*/ 46 h 171"/>
                <a:gd name="T4" fmla="*/ 0 w 116"/>
                <a:gd name="T5" fmla="*/ 0 h 171"/>
                <a:gd name="T6" fmla="*/ 9 w 116"/>
                <a:gd name="T7" fmla="*/ 0 h 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"/>
                <a:gd name="T13" fmla="*/ 0 h 171"/>
                <a:gd name="T14" fmla="*/ 116 w 116"/>
                <a:gd name="T15" fmla="*/ 171 h 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" h="171">
                  <a:moveTo>
                    <a:pt x="116" y="0"/>
                  </a:moveTo>
                  <a:lnTo>
                    <a:pt x="49" y="171"/>
                  </a:lnTo>
                  <a:lnTo>
                    <a:pt x="0" y="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407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97" name="Freeform 66">
              <a:extLst>
                <a:ext uri="{FF2B5EF4-FFF2-40B4-BE49-F238E27FC236}">
                  <a16:creationId xmlns:a16="http://schemas.microsoft.com/office/drawing/2014/main" id="{0C6DFCB1-4CF8-F340-A4CC-63C4A324CE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" y="2002"/>
              <a:ext cx="90" cy="150"/>
            </a:xfrm>
            <a:custGeom>
              <a:avLst/>
              <a:gdLst>
                <a:gd name="T0" fmla="*/ 9 w 116"/>
                <a:gd name="T1" fmla="*/ 0 h 171"/>
                <a:gd name="T2" fmla="*/ 4 w 116"/>
                <a:gd name="T3" fmla="*/ 46 h 171"/>
                <a:gd name="T4" fmla="*/ 0 w 116"/>
                <a:gd name="T5" fmla="*/ 0 h 171"/>
                <a:gd name="T6" fmla="*/ 9 w 116"/>
                <a:gd name="T7" fmla="*/ 0 h 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"/>
                <a:gd name="T13" fmla="*/ 0 h 171"/>
                <a:gd name="T14" fmla="*/ 116 w 116"/>
                <a:gd name="T15" fmla="*/ 171 h 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" h="171">
                  <a:moveTo>
                    <a:pt x="116" y="0"/>
                  </a:moveTo>
                  <a:lnTo>
                    <a:pt x="49" y="171"/>
                  </a:lnTo>
                  <a:lnTo>
                    <a:pt x="0" y="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407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98" name="Rectangle 67">
              <a:extLst>
                <a:ext uri="{FF2B5EF4-FFF2-40B4-BE49-F238E27FC236}">
                  <a16:creationId xmlns:a16="http://schemas.microsoft.com/office/drawing/2014/main" id="{4C562329-268C-E94D-9B9A-88CCB7F75E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3" y="1954"/>
              <a:ext cx="18" cy="59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</p:grpSp>
      <p:grpSp>
        <p:nvGrpSpPr>
          <p:cNvPr id="99" name="Group 68">
            <a:extLst>
              <a:ext uri="{FF2B5EF4-FFF2-40B4-BE49-F238E27FC236}">
                <a16:creationId xmlns:a16="http://schemas.microsoft.com/office/drawing/2014/main" id="{72CC762A-1F7C-DD47-9840-FA9D6931D834}"/>
              </a:ext>
            </a:extLst>
          </p:cNvPr>
          <p:cNvGrpSpPr>
            <a:grpSpLocks/>
          </p:cNvGrpSpPr>
          <p:nvPr/>
        </p:nvGrpSpPr>
        <p:grpSpPr bwMode="auto">
          <a:xfrm rot="1833248">
            <a:off x="4579678" y="2429123"/>
            <a:ext cx="2650463" cy="1148715"/>
            <a:chOff x="746" y="1841"/>
            <a:chExt cx="1396" cy="718"/>
          </a:xfrm>
        </p:grpSpPr>
        <p:sp>
          <p:nvSpPr>
            <p:cNvPr id="100" name="Freeform 69">
              <a:extLst>
                <a:ext uri="{FF2B5EF4-FFF2-40B4-BE49-F238E27FC236}">
                  <a16:creationId xmlns:a16="http://schemas.microsoft.com/office/drawing/2014/main" id="{B2DCD316-B0CB-774A-AC12-0C4EBA983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" y="2157"/>
              <a:ext cx="33" cy="54"/>
            </a:xfrm>
            <a:custGeom>
              <a:avLst/>
              <a:gdLst>
                <a:gd name="T0" fmla="*/ 0 w 43"/>
                <a:gd name="T1" fmla="*/ 8 h 61"/>
                <a:gd name="T2" fmla="*/ 0 w 43"/>
                <a:gd name="T3" fmla="*/ 8 h 61"/>
                <a:gd name="T4" fmla="*/ 2 w 43"/>
                <a:gd name="T5" fmla="*/ 15 h 61"/>
                <a:gd name="T6" fmla="*/ 3 w 43"/>
                <a:gd name="T7" fmla="*/ 18 h 61"/>
                <a:gd name="T8" fmla="*/ 3 w 43"/>
                <a:gd name="T9" fmla="*/ 18 h 61"/>
                <a:gd name="T10" fmla="*/ 2 w 43"/>
                <a:gd name="T11" fmla="*/ 0 h 61"/>
                <a:gd name="T12" fmla="*/ 2 w 43"/>
                <a:gd name="T13" fmla="*/ 0 h 61"/>
                <a:gd name="T14" fmla="*/ 2 w 43"/>
                <a:gd name="T15" fmla="*/ 0 h 61"/>
                <a:gd name="T16" fmla="*/ 2 w 43"/>
                <a:gd name="T17" fmla="*/ 0 h 61"/>
                <a:gd name="T18" fmla="*/ 0 w 43"/>
                <a:gd name="T19" fmla="*/ 8 h 61"/>
                <a:gd name="T20" fmla="*/ 0 w 43"/>
                <a:gd name="T21" fmla="*/ 8 h 6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3"/>
                <a:gd name="T34" fmla="*/ 0 h 61"/>
                <a:gd name="T35" fmla="*/ 43 w 43"/>
                <a:gd name="T36" fmla="*/ 61 h 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3" h="61">
                  <a:moveTo>
                    <a:pt x="0" y="24"/>
                  </a:moveTo>
                  <a:lnTo>
                    <a:pt x="0" y="24"/>
                  </a:lnTo>
                  <a:lnTo>
                    <a:pt x="6" y="49"/>
                  </a:lnTo>
                  <a:lnTo>
                    <a:pt x="43" y="61"/>
                  </a:lnTo>
                  <a:lnTo>
                    <a:pt x="24" y="0"/>
                  </a:lnTo>
                  <a:lnTo>
                    <a:pt x="6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BFCB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01" name="Freeform 70">
              <a:extLst>
                <a:ext uri="{FF2B5EF4-FFF2-40B4-BE49-F238E27FC236}">
                  <a16:creationId xmlns:a16="http://schemas.microsoft.com/office/drawing/2014/main" id="{273AD411-EC3C-C94E-8BEA-BC385816A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" y="1980"/>
              <a:ext cx="416" cy="530"/>
            </a:xfrm>
            <a:custGeom>
              <a:avLst/>
              <a:gdLst>
                <a:gd name="T0" fmla="*/ 41 w 538"/>
                <a:gd name="T1" fmla="*/ 0 h 605"/>
                <a:gd name="T2" fmla="*/ 41 w 538"/>
                <a:gd name="T3" fmla="*/ 0 h 605"/>
                <a:gd name="T4" fmla="*/ 0 w 538"/>
                <a:gd name="T5" fmla="*/ 0 h 605"/>
                <a:gd name="T6" fmla="*/ 0 w 538"/>
                <a:gd name="T7" fmla="*/ 0 h 605"/>
                <a:gd name="T8" fmla="*/ 0 w 538"/>
                <a:gd name="T9" fmla="*/ 11 h 605"/>
                <a:gd name="T10" fmla="*/ 0 w 538"/>
                <a:gd name="T11" fmla="*/ 11 h 605"/>
                <a:gd name="T12" fmla="*/ 38 w 538"/>
                <a:gd name="T13" fmla="*/ 10 h 605"/>
                <a:gd name="T14" fmla="*/ 38 w 538"/>
                <a:gd name="T15" fmla="*/ 10 h 605"/>
                <a:gd name="T16" fmla="*/ 38 w 538"/>
                <a:gd name="T17" fmla="*/ 79 h 605"/>
                <a:gd name="T18" fmla="*/ 38 w 538"/>
                <a:gd name="T19" fmla="*/ 79 h 605"/>
                <a:gd name="T20" fmla="*/ 38 w 538"/>
                <a:gd name="T21" fmla="*/ 79 h 605"/>
                <a:gd name="T22" fmla="*/ 38 w 538"/>
                <a:gd name="T23" fmla="*/ 81 h 605"/>
                <a:gd name="T24" fmla="*/ 38 w 538"/>
                <a:gd name="T25" fmla="*/ 81 h 605"/>
                <a:gd name="T26" fmla="*/ 37 w 538"/>
                <a:gd name="T27" fmla="*/ 160 h 605"/>
                <a:gd name="T28" fmla="*/ 37 w 538"/>
                <a:gd name="T29" fmla="*/ 160 h 605"/>
                <a:gd name="T30" fmla="*/ 40 w 538"/>
                <a:gd name="T31" fmla="*/ 160 h 605"/>
                <a:gd name="T32" fmla="*/ 40 w 538"/>
                <a:gd name="T33" fmla="*/ 160 h 605"/>
                <a:gd name="T34" fmla="*/ 41 w 538"/>
                <a:gd name="T35" fmla="*/ 69 h 605"/>
                <a:gd name="T36" fmla="*/ 41 w 538"/>
                <a:gd name="T37" fmla="*/ 69 h 605"/>
                <a:gd name="T38" fmla="*/ 41 w 538"/>
                <a:gd name="T39" fmla="*/ 69 h 605"/>
                <a:gd name="T40" fmla="*/ 41 w 538"/>
                <a:gd name="T41" fmla="*/ 68 h 605"/>
                <a:gd name="T42" fmla="*/ 41 w 538"/>
                <a:gd name="T43" fmla="*/ 68 h 605"/>
                <a:gd name="T44" fmla="*/ 41 w 538"/>
                <a:gd name="T45" fmla="*/ 0 h 605"/>
                <a:gd name="T46" fmla="*/ 41 w 538"/>
                <a:gd name="T47" fmla="*/ 0 h 60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38"/>
                <a:gd name="T73" fmla="*/ 0 h 605"/>
                <a:gd name="T74" fmla="*/ 538 w 538"/>
                <a:gd name="T75" fmla="*/ 605 h 60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38" h="605">
                  <a:moveTo>
                    <a:pt x="538" y="0"/>
                  </a:moveTo>
                  <a:lnTo>
                    <a:pt x="538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501" y="37"/>
                  </a:lnTo>
                  <a:lnTo>
                    <a:pt x="495" y="300"/>
                  </a:lnTo>
                  <a:lnTo>
                    <a:pt x="495" y="306"/>
                  </a:lnTo>
                  <a:lnTo>
                    <a:pt x="489" y="605"/>
                  </a:lnTo>
                  <a:lnTo>
                    <a:pt x="526" y="605"/>
                  </a:lnTo>
                  <a:lnTo>
                    <a:pt x="532" y="263"/>
                  </a:lnTo>
                  <a:lnTo>
                    <a:pt x="532" y="25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879D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02" name="Freeform 71">
              <a:extLst>
                <a:ext uri="{FF2B5EF4-FFF2-40B4-BE49-F238E27FC236}">
                  <a16:creationId xmlns:a16="http://schemas.microsoft.com/office/drawing/2014/main" id="{7C10F27C-31F5-C54B-9011-822C9C4A4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841"/>
              <a:ext cx="1364" cy="718"/>
            </a:xfrm>
            <a:custGeom>
              <a:avLst/>
              <a:gdLst>
                <a:gd name="T0" fmla="*/ 46 w 1767"/>
                <a:gd name="T1" fmla="*/ 204 h 819"/>
                <a:gd name="T2" fmla="*/ 50 w 1767"/>
                <a:gd name="T3" fmla="*/ 210 h 819"/>
                <a:gd name="T4" fmla="*/ 57 w 1767"/>
                <a:gd name="T5" fmla="*/ 210 h 819"/>
                <a:gd name="T6" fmla="*/ 62 w 1767"/>
                <a:gd name="T7" fmla="*/ 208 h 819"/>
                <a:gd name="T8" fmla="*/ 72 w 1767"/>
                <a:gd name="T9" fmla="*/ 202 h 819"/>
                <a:gd name="T10" fmla="*/ 72 w 1767"/>
                <a:gd name="T11" fmla="*/ 202 h 819"/>
                <a:gd name="T12" fmla="*/ 76 w 1767"/>
                <a:gd name="T13" fmla="*/ 202 h 819"/>
                <a:gd name="T14" fmla="*/ 84 w 1767"/>
                <a:gd name="T15" fmla="*/ 209 h 819"/>
                <a:gd name="T16" fmla="*/ 93 w 1767"/>
                <a:gd name="T17" fmla="*/ 213 h 819"/>
                <a:gd name="T18" fmla="*/ 93 w 1767"/>
                <a:gd name="T19" fmla="*/ 212 h 819"/>
                <a:gd name="T20" fmla="*/ 96 w 1767"/>
                <a:gd name="T21" fmla="*/ 209 h 819"/>
                <a:gd name="T22" fmla="*/ 99 w 1767"/>
                <a:gd name="T23" fmla="*/ 190 h 819"/>
                <a:gd name="T24" fmla="*/ 100 w 1767"/>
                <a:gd name="T25" fmla="*/ 187 h 819"/>
                <a:gd name="T26" fmla="*/ 100 w 1767"/>
                <a:gd name="T27" fmla="*/ 179 h 819"/>
                <a:gd name="T28" fmla="*/ 100 w 1767"/>
                <a:gd name="T29" fmla="*/ 174 h 819"/>
                <a:gd name="T30" fmla="*/ 100 w 1767"/>
                <a:gd name="T31" fmla="*/ 174 h 819"/>
                <a:gd name="T32" fmla="*/ 103 w 1767"/>
                <a:gd name="T33" fmla="*/ 172 h 819"/>
                <a:gd name="T34" fmla="*/ 103 w 1767"/>
                <a:gd name="T35" fmla="*/ 167 h 819"/>
                <a:gd name="T36" fmla="*/ 108 w 1767"/>
                <a:gd name="T37" fmla="*/ 140 h 819"/>
                <a:gd name="T38" fmla="*/ 108 w 1767"/>
                <a:gd name="T39" fmla="*/ 138 h 819"/>
                <a:gd name="T40" fmla="*/ 108 w 1767"/>
                <a:gd name="T41" fmla="*/ 132 h 819"/>
                <a:gd name="T42" fmla="*/ 107 w 1767"/>
                <a:gd name="T43" fmla="*/ 124 h 819"/>
                <a:gd name="T44" fmla="*/ 106 w 1767"/>
                <a:gd name="T45" fmla="*/ 120 h 819"/>
                <a:gd name="T46" fmla="*/ 108 w 1767"/>
                <a:gd name="T47" fmla="*/ 116 h 819"/>
                <a:gd name="T48" fmla="*/ 111 w 1767"/>
                <a:gd name="T49" fmla="*/ 108 h 819"/>
                <a:gd name="T50" fmla="*/ 111 w 1767"/>
                <a:gd name="T51" fmla="*/ 102 h 819"/>
                <a:gd name="T52" fmla="*/ 112 w 1767"/>
                <a:gd name="T53" fmla="*/ 81 h 819"/>
                <a:gd name="T54" fmla="*/ 113 w 1767"/>
                <a:gd name="T55" fmla="*/ 75 h 819"/>
                <a:gd name="T56" fmla="*/ 111 w 1767"/>
                <a:gd name="T57" fmla="*/ 66 h 819"/>
                <a:gd name="T58" fmla="*/ 108 w 1767"/>
                <a:gd name="T59" fmla="*/ 60 h 819"/>
                <a:gd name="T60" fmla="*/ 127 w 1767"/>
                <a:gd name="T61" fmla="*/ 53 h 819"/>
                <a:gd name="T62" fmla="*/ 127 w 1767"/>
                <a:gd name="T63" fmla="*/ 53 h 819"/>
                <a:gd name="T64" fmla="*/ 132 w 1767"/>
                <a:gd name="T65" fmla="*/ 46 h 819"/>
                <a:gd name="T66" fmla="*/ 133 w 1767"/>
                <a:gd name="T67" fmla="*/ 30 h 819"/>
                <a:gd name="T68" fmla="*/ 133 w 1767"/>
                <a:gd name="T69" fmla="*/ 27 h 819"/>
                <a:gd name="T70" fmla="*/ 132 w 1767"/>
                <a:gd name="T71" fmla="*/ 20 h 819"/>
                <a:gd name="T72" fmla="*/ 130 w 1767"/>
                <a:gd name="T73" fmla="*/ 7 h 819"/>
                <a:gd name="T74" fmla="*/ 127 w 1767"/>
                <a:gd name="T75" fmla="*/ 4 h 819"/>
                <a:gd name="T76" fmla="*/ 127 w 1767"/>
                <a:gd name="T77" fmla="*/ 4 h 819"/>
                <a:gd name="T78" fmla="*/ 106 w 1767"/>
                <a:gd name="T79" fmla="*/ 0 h 819"/>
                <a:gd name="T80" fmla="*/ 69 w 1767"/>
                <a:gd name="T81" fmla="*/ 0 h 819"/>
                <a:gd name="T82" fmla="*/ 69 w 1767"/>
                <a:gd name="T83" fmla="*/ 0 h 819"/>
                <a:gd name="T84" fmla="*/ 63 w 1767"/>
                <a:gd name="T85" fmla="*/ 9 h 819"/>
                <a:gd name="T86" fmla="*/ 51 w 1767"/>
                <a:gd name="T87" fmla="*/ 26 h 819"/>
                <a:gd name="T88" fmla="*/ 48 w 1767"/>
                <a:gd name="T89" fmla="*/ 30 h 819"/>
                <a:gd name="T90" fmla="*/ 2 w 1767"/>
                <a:gd name="T91" fmla="*/ 30 h 819"/>
                <a:gd name="T92" fmla="*/ 2 w 1767"/>
                <a:gd name="T93" fmla="*/ 46 h 819"/>
                <a:gd name="T94" fmla="*/ 0 w 1767"/>
                <a:gd name="T95" fmla="*/ 79 h 819"/>
                <a:gd name="T96" fmla="*/ 0 w 1767"/>
                <a:gd name="T97" fmla="*/ 96 h 819"/>
                <a:gd name="T98" fmla="*/ 2 w 1767"/>
                <a:gd name="T99" fmla="*/ 129 h 819"/>
                <a:gd name="T100" fmla="*/ 2 w 1767"/>
                <a:gd name="T101" fmla="*/ 160 h 819"/>
                <a:gd name="T102" fmla="*/ 5 w 1767"/>
                <a:gd name="T103" fmla="*/ 192 h 819"/>
                <a:gd name="T104" fmla="*/ 46 w 1767"/>
                <a:gd name="T105" fmla="*/ 217 h 81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67"/>
                <a:gd name="T160" fmla="*/ 0 h 819"/>
                <a:gd name="T161" fmla="*/ 1767 w 1767"/>
                <a:gd name="T162" fmla="*/ 819 h 81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67" h="819">
                  <a:moveTo>
                    <a:pt x="618" y="764"/>
                  </a:moveTo>
                  <a:lnTo>
                    <a:pt x="618" y="764"/>
                  </a:lnTo>
                  <a:lnTo>
                    <a:pt x="642" y="777"/>
                  </a:lnTo>
                  <a:lnTo>
                    <a:pt x="667" y="783"/>
                  </a:lnTo>
                  <a:lnTo>
                    <a:pt x="716" y="789"/>
                  </a:lnTo>
                  <a:lnTo>
                    <a:pt x="764" y="783"/>
                  </a:lnTo>
                  <a:lnTo>
                    <a:pt x="813" y="771"/>
                  </a:lnTo>
                  <a:lnTo>
                    <a:pt x="881" y="758"/>
                  </a:lnTo>
                  <a:lnTo>
                    <a:pt x="948" y="752"/>
                  </a:lnTo>
                  <a:lnTo>
                    <a:pt x="1015" y="752"/>
                  </a:lnTo>
                  <a:lnTo>
                    <a:pt x="1101" y="758"/>
                  </a:lnTo>
                  <a:lnTo>
                    <a:pt x="1119" y="777"/>
                  </a:lnTo>
                  <a:lnTo>
                    <a:pt x="1229" y="795"/>
                  </a:lnTo>
                  <a:lnTo>
                    <a:pt x="1247" y="789"/>
                  </a:lnTo>
                  <a:lnTo>
                    <a:pt x="1260" y="783"/>
                  </a:lnTo>
                  <a:lnTo>
                    <a:pt x="1272" y="777"/>
                  </a:lnTo>
                  <a:lnTo>
                    <a:pt x="1321" y="709"/>
                  </a:lnTo>
                  <a:lnTo>
                    <a:pt x="1327" y="697"/>
                  </a:lnTo>
                  <a:lnTo>
                    <a:pt x="1333" y="673"/>
                  </a:lnTo>
                  <a:lnTo>
                    <a:pt x="1333" y="667"/>
                  </a:lnTo>
                  <a:lnTo>
                    <a:pt x="1327" y="654"/>
                  </a:lnTo>
                  <a:lnTo>
                    <a:pt x="1339" y="654"/>
                  </a:lnTo>
                  <a:lnTo>
                    <a:pt x="1357" y="648"/>
                  </a:lnTo>
                  <a:lnTo>
                    <a:pt x="1370" y="642"/>
                  </a:lnTo>
                  <a:lnTo>
                    <a:pt x="1388" y="624"/>
                  </a:lnTo>
                  <a:lnTo>
                    <a:pt x="1419" y="569"/>
                  </a:lnTo>
                  <a:lnTo>
                    <a:pt x="1437" y="520"/>
                  </a:lnTo>
                  <a:lnTo>
                    <a:pt x="1437" y="514"/>
                  </a:lnTo>
                  <a:lnTo>
                    <a:pt x="1437" y="495"/>
                  </a:lnTo>
                  <a:lnTo>
                    <a:pt x="1431" y="477"/>
                  </a:lnTo>
                  <a:lnTo>
                    <a:pt x="1425" y="465"/>
                  </a:lnTo>
                  <a:lnTo>
                    <a:pt x="1406" y="447"/>
                  </a:lnTo>
                  <a:lnTo>
                    <a:pt x="1443" y="434"/>
                  </a:lnTo>
                  <a:lnTo>
                    <a:pt x="1461" y="422"/>
                  </a:lnTo>
                  <a:lnTo>
                    <a:pt x="1474" y="404"/>
                  </a:lnTo>
                  <a:lnTo>
                    <a:pt x="1486" y="379"/>
                  </a:lnTo>
                  <a:lnTo>
                    <a:pt x="1492" y="300"/>
                  </a:lnTo>
                  <a:lnTo>
                    <a:pt x="1498" y="282"/>
                  </a:lnTo>
                  <a:lnTo>
                    <a:pt x="1492" y="263"/>
                  </a:lnTo>
                  <a:lnTo>
                    <a:pt x="1474" y="245"/>
                  </a:lnTo>
                  <a:lnTo>
                    <a:pt x="1474" y="239"/>
                  </a:lnTo>
                  <a:lnTo>
                    <a:pt x="1437" y="220"/>
                  </a:lnTo>
                  <a:lnTo>
                    <a:pt x="1687" y="202"/>
                  </a:lnTo>
                  <a:lnTo>
                    <a:pt x="1724" y="190"/>
                  </a:lnTo>
                  <a:lnTo>
                    <a:pt x="1749" y="172"/>
                  </a:lnTo>
                  <a:lnTo>
                    <a:pt x="1761" y="141"/>
                  </a:lnTo>
                  <a:lnTo>
                    <a:pt x="1767" y="110"/>
                  </a:lnTo>
                  <a:lnTo>
                    <a:pt x="1767" y="104"/>
                  </a:lnTo>
                  <a:lnTo>
                    <a:pt x="1761" y="74"/>
                  </a:lnTo>
                  <a:lnTo>
                    <a:pt x="1749" y="43"/>
                  </a:lnTo>
                  <a:lnTo>
                    <a:pt x="1724" y="25"/>
                  </a:lnTo>
                  <a:lnTo>
                    <a:pt x="1712" y="13"/>
                  </a:lnTo>
                  <a:lnTo>
                    <a:pt x="1694" y="13"/>
                  </a:lnTo>
                  <a:lnTo>
                    <a:pt x="1406" y="0"/>
                  </a:lnTo>
                  <a:lnTo>
                    <a:pt x="1162" y="0"/>
                  </a:lnTo>
                  <a:lnTo>
                    <a:pt x="929" y="0"/>
                  </a:lnTo>
                  <a:lnTo>
                    <a:pt x="923" y="0"/>
                  </a:lnTo>
                  <a:lnTo>
                    <a:pt x="838" y="31"/>
                  </a:lnTo>
                  <a:lnTo>
                    <a:pt x="752" y="68"/>
                  </a:lnTo>
                  <a:lnTo>
                    <a:pt x="685" y="98"/>
                  </a:lnTo>
                  <a:lnTo>
                    <a:pt x="630" y="129"/>
                  </a:lnTo>
                  <a:lnTo>
                    <a:pt x="630" y="110"/>
                  </a:lnTo>
                  <a:lnTo>
                    <a:pt x="606" y="110"/>
                  </a:lnTo>
                  <a:lnTo>
                    <a:pt x="31" y="110"/>
                  </a:lnTo>
                  <a:lnTo>
                    <a:pt x="19" y="172"/>
                  </a:lnTo>
                  <a:lnTo>
                    <a:pt x="6" y="233"/>
                  </a:lnTo>
                  <a:lnTo>
                    <a:pt x="0" y="294"/>
                  </a:lnTo>
                  <a:lnTo>
                    <a:pt x="0" y="361"/>
                  </a:lnTo>
                  <a:lnTo>
                    <a:pt x="0" y="422"/>
                  </a:lnTo>
                  <a:lnTo>
                    <a:pt x="6" y="483"/>
                  </a:lnTo>
                  <a:lnTo>
                    <a:pt x="13" y="544"/>
                  </a:lnTo>
                  <a:lnTo>
                    <a:pt x="31" y="599"/>
                  </a:lnTo>
                  <a:lnTo>
                    <a:pt x="43" y="661"/>
                  </a:lnTo>
                  <a:lnTo>
                    <a:pt x="68" y="716"/>
                  </a:lnTo>
                  <a:lnTo>
                    <a:pt x="116" y="819"/>
                  </a:lnTo>
                  <a:lnTo>
                    <a:pt x="618" y="813"/>
                  </a:lnTo>
                  <a:lnTo>
                    <a:pt x="618" y="7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03" name="Freeform 72">
              <a:extLst>
                <a:ext uri="{FF2B5EF4-FFF2-40B4-BE49-F238E27FC236}">
                  <a16:creationId xmlns:a16="http://schemas.microsoft.com/office/drawing/2014/main" id="{B1A89F8E-0E19-3D4B-B184-F7131A6FF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841"/>
              <a:ext cx="1364" cy="718"/>
            </a:xfrm>
            <a:custGeom>
              <a:avLst/>
              <a:gdLst>
                <a:gd name="T0" fmla="*/ 46 w 1767"/>
                <a:gd name="T1" fmla="*/ 204 h 819"/>
                <a:gd name="T2" fmla="*/ 50 w 1767"/>
                <a:gd name="T3" fmla="*/ 210 h 819"/>
                <a:gd name="T4" fmla="*/ 57 w 1767"/>
                <a:gd name="T5" fmla="*/ 210 h 819"/>
                <a:gd name="T6" fmla="*/ 62 w 1767"/>
                <a:gd name="T7" fmla="*/ 208 h 819"/>
                <a:gd name="T8" fmla="*/ 72 w 1767"/>
                <a:gd name="T9" fmla="*/ 202 h 819"/>
                <a:gd name="T10" fmla="*/ 72 w 1767"/>
                <a:gd name="T11" fmla="*/ 202 h 819"/>
                <a:gd name="T12" fmla="*/ 76 w 1767"/>
                <a:gd name="T13" fmla="*/ 202 h 819"/>
                <a:gd name="T14" fmla="*/ 84 w 1767"/>
                <a:gd name="T15" fmla="*/ 209 h 819"/>
                <a:gd name="T16" fmla="*/ 93 w 1767"/>
                <a:gd name="T17" fmla="*/ 213 h 819"/>
                <a:gd name="T18" fmla="*/ 93 w 1767"/>
                <a:gd name="T19" fmla="*/ 212 h 819"/>
                <a:gd name="T20" fmla="*/ 96 w 1767"/>
                <a:gd name="T21" fmla="*/ 209 h 819"/>
                <a:gd name="T22" fmla="*/ 99 w 1767"/>
                <a:gd name="T23" fmla="*/ 190 h 819"/>
                <a:gd name="T24" fmla="*/ 100 w 1767"/>
                <a:gd name="T25" fmla="*/ 187 h 819"/>
                <a:gd name="T26" fmla="*/ 100 w 1767"/>
                <a:gd name="T27" fmla="*/ 179 h 819"/>
                <a:gd name="T28" fmla="*/ 100 w 1767"/>
                <a:gd name="T29" fmla="*/ 174 h 819"/>
                <a:gd name="T30" fmla="*/ 100 w 1767"/>
                <a:gd name="T31" fmla="*/ 174 h 819"/>
                <a:gd name="T32" fmla="*/ 103 w 1767"/>
                <a:gd name="T33" fmla="*/ 172 h 819"/>
                <a:gd name="T34" fmla="*/ 103 w 1767"/>
                <a:gd name="T35" fmla="*/ 167 h 819"/>
                <a:gd name="T36" fmla="*/ 108 w 1767"/>
                <a:gd name="T37" fmla="*/ 140 h 819"/>
                <a:gd name="T38" fmla="*/ 108 w 1767"/>
                <a:gd name="T39" fmla="*/ 138 h 819"/>
                <a:gd name="T40" fmla="*/ 108 w 1767"/>
                <a:gd name="T41" fmla="*/ 132 h 819"/>
                <a:gd name="T42" fmla="*/ 107 w 1767"/>
                <a:gd name="T43" fmla="*/ 124 h 819"/>
                <a:gd name="T44" fmla="*/ 106 w 1767"/>
                <a:gd name="T45" fmla="*/ 120 h 819"/>
                <a:gd name="T46" fmla="*/ 108 w 1767"/>
                <a:gd name="T47" fmla="*/ 116 h 819"/>
                <a:gd name="T48" fmla="*/ 111 w 1767"/>
                <a:gd name="T49" fmla="*/ 108 h 819"/>
                <a:gd name="T50" fmla="*/ 111 w 1767"/>
                <a:gd name="T51" fmla="*/ 102 h 819"/>
                <a:gd name="T52" fmla="*/ 112 w 1767"/>
                <a:gd name="T53" fmla="*/ 81 h 819"/>
                <a:gd name="T54" fmla="*/ 113 w 1767"/>
                <a:gd name="T55" fmla="*/ 75 h 819"/>
                <a:gd name="T56" fmla="*/ 111 w 1767"/>
                <a:gd name="T57" fmla="*/ 66 h 819"/>
                <a:gd name="T58" fmla="*/ 108 w 1767"/>
                <a:gd name="T59" fmla="*/ 60 h 819"/>
                <a:gd name="T60" fmla="*/ 127 w 1767"/>
                <a:gd name="T61" fmla="*/ 53 h 819"/>
                <a:gd name="T62" fmla="*/ 127 w 1767"/>
                <a:gd name="T63" fmla="*/ 53 h 819"/>
                <a:gd name="T64" fmla="*/ 132 w 1767"/>
                <a:gd name="T65" fmla="*/ 46 h 819"/>
                <a:gd name="T66" fmla="*/ 133 w 1767"/>
                <a:gd name="T67" fmla="*/ 30 h 819"/>
                <a:gd name="T68" fmla="*/ 133 w 1767"/>
                <a:gd name="T69" fmla="*/ 27 h 819"/>
                <a:gd name="T70" fmla="*/ 132 w 1767"/>
                <a:gd name="T71" fmla="*/ 20 h 819"/>
                <a:gd name="T72" fmla="*/ 130 w 1767"/>
                <a:gd name="T73" fmla="*/ 7 h 819"/>
                <a:gd name="T74" fmla="*/ 127 w 1767"/>
                <a:gd name="T75" fmla="*/ 4 h 819"/>
                <a:gd name="T76" fmla="*/ 127 w 1767"/>
                <a:gd name="T77" fmla="*/ 4 h 819"/>
                <a:gd name="T78" fmla="*/ 106 w 1767"/>
                <a:gd name="T79" fmla="*/ 0 h 819"/>
                <a:gd name="T80" fmla="*/ 69 w 1767"/>
                <a:gd name="T81" fmla="*/ 0 h 819"/>
                <a:gd name="T82" fmla="*/ 69 w 1767"/>
                <a:gd name="T83" fmla="*/ 0 h 819"/>
                <a:gd name="T84" fmla="*/ 63 w 1767"/>
                <a:gd name="T85" fmla="*/ 9 h 819"/>
                <a:gd name="T86" fmla="*/ 51 w 1767"/>
                <a:gd name="T87" fmla="*/ 26 h 819"/>
                <a:gd name="T88" fmla="*/ 48 w 1767"/>
                <a:gd name="T89" fmla="*/ 30 h 819"/>
                <a:gd name="T90" fmla="*/ 2 w 1767"/>
                <a:gd name="T91" fmla="*/ 30 h 819"/>
                <a:gd name="T92" fmla="*/ 2 w 1767"/>
                <a:gd name="T93" fmla="*/ 46 h 819"/>
                <a:gd name="T94" fmla="*/ 0 w 1767"/>
                <a:gd name="T95" fmla="*/ 96 h 819"/>
                <a:gd name="T96" fmla="*/ 0 w 1767"/>
                <a:gd name="T97" fmla="*/ 129 h 819"/>
                <a:gd name="T98" fmla="*/ 2 w 1767"/>
                <a:gd name="T99" fmla="*/ 178 h 819"/>
                <a:gd name="T100" fmla="*/ 5 w 1767"/>
                <a:gd name="T101" fmla="*/ 204 h 819"/>
                <a:gd name="T102" fmla="*/ 46 w 1767"/>
                <a:gd name="T103" fmla="*/ 217 h 81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67"/>
                <a:gd name="T157" fmla="*/ 0 h 819"/>
                <a:gd name="T158" fmla="*/ 1767 w 1767"/>
                <a:gd name="T159" fmla="*/ 819 h 81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67" h="819">
                  <a:moveTo>
                    <a:pt x="618" y="764"/>
                  </a:moveTo>
                  <a:lnTo>
                    <a:pt x="618" y="764"/>
                  </a:lnTo>
                  <a:lnTo>
                    <a:pt x="642" y="777"/>
                  </a:lnTo>
                  <a:lnTo>
                    <a:pt x="667" y="783"/>
                  </a:lnTo>
                  <a:lnTo>
                    <a:pt x="716" y="789"/>
                  </a:lnTo>
                  <a:lnTo>
                    <a:pt x="764" y="783"/>
                  </a:lnTo>
                  <a:lnTo>
                    <a:pt x="813" y="771"/>
                  </a:lnTo>
                  <a:lnTo>
                    <a:pt x="881" y="758"/>
                  </a:lnTo>
                  <a:lnTo>
                    <a:pt x="948" y="752"/>
                  </a:lnTo>
                  <a:lnTo>
                    <a:pt x="1015" y="752"/>
                  </a:lnTo>
                  <a:lnTo>
                    <a:pt x="1101" y="758"/>
                  </a:lnTo>
                  <a:lnTo>
                    <a:pt x="1119" y="777"/>
                  </a:lnTo>
                  <a:lnTo>
                    <a:pt x="1229" y="795"/>
                  </a:lnTo>
                  <a:lnTo>
                    <a:pt x="1247" y="789"/>
                  </a:lnTo>
                  <a:lnTo>
                    <a:pt x="1260" y="783"/>
                  </a:lnTo>
                  <a:lnTo>
                    <a:pt x="1272" y="777"/>
                  </a:lnTo>
                  <a:lnTo>
                    <a:pt x="1321" y="709"/>
                  </a:lnTo>
                  <a:lnTo>
                    <a:pt x="1327" y="697"/>
                  </a:lnTo>
                  <a:lnTo>
                    <a:pt x="1333" y="673"/>
                  </a:lnTo>
                  <a:lnTo>
                    <a:pt x="1333" y="667"/>
                  </a:lnTo>
                  <a:lnTo>
                    <a:pt x="1327" y="654"/>
                  </a:lnTo>
                  <a:lnTo>
                    <a:pt x="1339" y="654"/>
                  </a:lnTo>
                  <a:lnTo>
                    <a:pt x="1357" y="648"/>
                  </a:lnTo>
                  <a:lnTo>
                    <a:pt x="1370" y="642"/>
                  </a:lnTo>
                  <a:lnTo>
                    <a:pt x="1388" y="624"/>
                  </a:lnTo>
                  <a:lnTo>
                    <a:pt x="1419" y="569"/>
                  </a:lnTo>
                  <a:lnTo>
                    <a:pt x="1437" y="520"/>
                  </a:lnTo>
                  <a:lnTo>
                    <a:pt x="1437" y="514"/>
                  </a:lnTo>
                  <a:lnTo>
                    <a:pt x="1437" y="495"/>
                  </a:lnTo>
                  <a:lnTo>
                    <a:pt x="1431" y="477"/>
                  </a:lnTo>
                  <a:lnTo>
                    <a:pt x="1425" y="465"/>
                  </a:lnTo>
                  <a:lnTo>
                    <a:pt x="1406" y="447"/>
                  </a:lnTo>
                  <a:lnTo>
                    <a:pt x="1443" y="434"/>
                  </a:lnTo>
                  <a:lnTo>
                    <a:pt x="1461" y="422"/>
                  </a:lnTo>
                  <a:lnTo>
                    <a:pt x="1474" y="404"/>
                  </a:lnTo>
                  <a:lnTo>
                    <a:pt x="1486" y="379"/>
                  </a:lnTo>
                  <a:lnTo>
                    <a:pt x="1492" y="300"/>
                  </a:lnTo>
                  <a:lnTo>
                    <a:pt x="1498" y="282"/>
                  </a:lnTo>
                  <a:lnTo>
                    <a:pt x="1492" y="263"/>
                  </a:lnTo>
                  <a:lnTo>
                    <a:pt x="1474" y="245"/>
                  </a:lnTo>
                  <a:lnTo>
                    <a:pt x="1474" y="239"/>
                  </a:lnTo>
                  <a:lnTo>
                    <a:pt x="1437" y="220"/>
                  </a:lnTo>
                  <a:lnTo>
                    <a:pt x="1687" y="202"/>
                  </a:lnTo>
                  <a:lnTo>
                    <a:pt x="1724" y="190"/>
                  </a:lnTo>
                  <a:lnTo>
                    <a:pt x="1749" y="172"/>
                  </a:lnTo>
                  <a:lnTo>
                    <a:pt x="1761" y="141"/>
                  </a:lnTo>
                  <a:lnTo>
                    <a:pt x="1767" y="110"/>
                  </a:lnTo>
                  <a:lnTo>
                    <a:pt x="1767" y="104"/>
                  </a:lnTo>
                  <a:lnTo>
                    <a:pt x="1761" y="74"/>
                  </a:lnTo>
                  <a:lnTo>
                    <a:pt x="1749" y="43"/>
                  </a:lnTo>
                  <a:lnTo>
                    <a:pt x="1724" y="25"/>
                  </a:lnTo>
                  <a:lnTo>
                    <a:pt x="1712" y="13"/>
                  </a:lnTo>
                  <a:lnTo>
                    <a:pt x="1694" y="13"/>
                  </a:lnTo>
                  <a:lnTo>
                    <a:pt x="1406" y="0"/>
                  </a:lnTo>
                  <a:lnTo>
                    <a:pt x="1162" y="0"/>
                  </a:lnTo>
                  <a:lnTo>
                    <a:pt x="929" y="0"/>
                  </a:lnTo>
                  <a:lnTo>
                    <a:pt x="923" y="0"/>
                  </a:lnTo>
                  <a:lnTo>
                    <a:pt x="838" y="31"/>
                  </a:lnTo>
                  <a:lnTo>
                    <a:pt x="752" y="68"/>
                  </a:lnTo>
                  <a:lnTo>
                    <a:pt x="685" y="98"/>
                  </a:lnTo>
                  <a:lnTo>
                    <a:pt x="630" y="129"/>
                  </a:lnTo>
                  <a:lnTo>
                    <a:pt x="630" y="110"/>
                  </a:lnTo>
                  <a:lnTo>
                    <a:pt x="606" y="110"/>
                  </a:lnTo>
                  <a:lnTo>
                    <a:pt x="19" y="110"/>
                  </a:lnTo>
                  <a:lnTo>
                    <a:pt x="6" y="172"/>
                  </a:lnTo>
                  <a:lnTo>
                    <a:pt x="0" y="233"/>
                  </a:lnTo>
                  <a:lnTo>
                    <a:pt x="0" y="361"/>
                  </a:lnTo>
                  <a:lnTo>
                    <a:pt x="0" y="483"/>
                  </a:lnTo>
                  <a:lnTo>
                    <a:pt x="19" y="599"/>
                  </a:lnTo>
                  <a:lnTo>
                    <a:pt x="31" y="661"/>
                  </a:lnTo>
                  <a:lnTo>
                    <a:pt x="49" y="716"/>
                  </a:lnTo>
                  <a:lnTo>
                    <a:pt x="68" y="764"/>
                  </a:lnTo>
                  <a:lnTo>
                    <a:pt x="92" y="819"/>
                  </a:lnTo>
                  <a:lnTo>
                    <a:pt x="618" y="813"/>
                  </a:lnTo>
                  <a:lnTo>
                    <a:pt x="618" y="7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04" name="Freeform 73">
              <a:extLst>
                <a:ext uri="{FF2B5EF4-FFF2-40B4-BE49-F238E27FC236}">
                  <a16:creationId xmlns:a16="http://schemas.microsoft.com/office/drawing/2014/main" id="{3F8682FA-8536-6F40-8712-AA04AFBB2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" y="1914"/>
              <a:ext cx="449" cy="536"/>
            </a:xfrm>
            <a:custGeom>
              <a:avLst/>
              <a:gdLst>
                <a:gd name="T0" fmla="*/ 43 w 581"/>
                <a:gd name="T1" fmla="*/ 69 h 612"/>
                <a:gd name="T2" fmla="*/ 43 w 581"/>
                <a:gd name="T3" fmla="*/ 69 h 612"/>
                <a:gd name="T4" fmla="*/ 43 w 581"/>
                <a:gd name="T5" fmla="*/ 69 h 612"/>
                <a:gd name="T6" fmla="*/ 43 w 581"/>
                <a:gd name="T7" fmla="*/ 68 h 612"/>
                <a:gd name="T8" fmla="*/ 43 w 581"/>
                <a:gd name="T9" fmla="*/ 68 h 612"/>
                <a:gd name="T10" fmla="*/ 44 w 581"/>
                <a:gd name="T11" fmla="*/ 0 h 612"/>
                <a:gd name="T12" fmla="*/ 44 w 581"/>
                <a:gd name="T13" fmla="*/ 0 h 612"/>
                <a:gd name="T14" fmla="*/ 2 w 581"/>
                <a:gd name="T15" fmla="*/ 0 h 612"/>
                <a:gd name="T16" fmla="*/ 2 w 581"/>
                <a:gd name="T17" fmla="*/ 0 h 612"/>
                <a:gd name="T18" fmla="*/ 2 w 581"/>
                <a:gd name="T19" fmla="*/ 26 h 612"/>
                <a:gd name="T20" fmla="*/ 0 w 581"/>
                <a:gd name="T21" fmla="*/ 53 h 612"/>
                <a:gd name="T22" fmla="*/ 0 w 581"/>
                <a:gd name="T23" fmla="*/ 53 h 612"/>
                <a:gd name="T24" fmla="*/ 2 w 581"/>
                <a:gd name="T25" fmla="*/ 83 h 612"/>
                <a:gd name="T26" fmla="*/ 2 w 581"/>
                <a:gd name="T27" fmla="*/ 110 h 612"/>
                <a:gd name="T28" fmla="*/ 4 w 581"/>
                <a:gd name="T29" fmla="*/ 136 h 612"/>
                <a:gd name="T30" fmla="*/ 7 w 581"/>
                <a:gd name="T31" fmla="*/ 163 h 612"/>
                <a:gd name="T32" fmla="*/ 7 w 581"/>
                <a:gd name="T33" fmla="*/ 163 h 612"/>
                <a:gd name="T34" fmla="*/ 43 w 581"/>
                <a:gd name="T35" fmla="*/ 160 h 612"/>
                <a:gd name="T36" fmla="*/ 43 w 581"/>
                <a:gd name="T37" fmla="*/ 160 h 612"/>
                <a:gd name="T38" fmla="*/ 43 w 581"/>
                <a:gd name="T39" fmla="*/ 69 h 612"/>
                <a:gd name="T40" fmla="*/ 43 w 581"/>
                <a:gd name="T41" fmla="*/ 69 h 6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1"/>
                <a:gd name="T64" fmla="*/ 0 h 612"/>
                <a:gd name="T65" fmla="*/ 581 w 581"/>
                <a:gd name="T66" fmla="*/ 612 h 61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1" h="612">
                  <a:moveTo>
                    <a:pt x="575" y="263"/>
                  </a:moveTo>
                  <a:lnTo>
                    <a:pt x="575" y="263"/>
                  </a:lnTo>
                  <a:lnTo>
                    <a:pt x="575" y="257"/>
                  </a:lnTo>
                  <a:lnTo>
                    <a:pt x="581" y="0"/>
                  </a:lnTo>
                  <a:lnTo>
                    <a:pt x="19" y="0"/>
                  </a:lnTo>
                  <a:lnTo>
                    <a:pt x="6" y="98"/>
                  </a:lnTo>
                  <a:lnTo>
                    <a:pt x="0" y="202"/>
                  </a:lnTo>
                  <a:lnTo>
                    <a:pt x="6" y="312"/>
                  </a:lnTo>
                  <a:lnTo>
                    <a:pt x="25" y="416"/>
                  </a:lnTo>
                  <a:lnTo>
                    <a:pt x="49" y="514"/>
                  </a:lnTo>
                  <a:lnTo>
                    <a:pt x="92" y="612"/>
                  </a:lnTo>
                  <a:lnTo>
                    <a:pt x="569" y="605"/>
                  </a:lnTo>
                  <a:lnTo>
                    <a:pt x="575" y="263"/>
                  </a:lnTo>
                  <a:close/>
                </a:path>
              </a:pathLst>
            </a:custGeom>
            <a:solidFill>
              <a:srgbClr val="0A50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dirty="0"/>
            </a:p>
          </p:txBody>
        </p:sp>
        <p:sp>
          <p:nvSpPr>
            <p:cNvPr id="105" name="Freeform 74">
              <a:extLst>
                <a:ext uri="{FF2B5EF4-FFF2-40B4-BE49-F238E27FC236}">
                  <a16:creationId xmlns:a16="http://schemas.microsoft.com/office/drawing/2014/main" id="{2DDFCACC-4CFF-DE4B-8A40-78479A4D0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" y="2425"/>
              <a:ext cx="401" cy="91"/>
            </a:xfrm>
            <a:custGeom>
              <a:avLst/>
              <a:gdLst>
                <a:gd name="T0" fmla="*/ 3 w 520"/>
                <a:gd name="T1" fmla="*/ 27 h 104"/>
                <a:gd name="T2" fmla="*/ 3 w 520"/>
                <a:gd name="T3" fmla="*/ 27 h 104"/>
                <a:gd name="T4" fmla="*/ 39 w 520"/>
                <a:gd name="T5" fmla="*/ 26 h 104"/>
                <a:gd name="T6" fmla="*/ 39 w 520"/>
                <a:gd name="T7" fmla="*/ 26 h 104"/>
                <a:gd name="T8" fmla="*/ 39 w 520"/>
                <a:gd name="T9" fmla="*/ 0 h 104"/>
                <a:gd name="T10" fmla="*/ 0 w 520"/>
                <a:gd name="T11" fmla="*/ 0 h 104"/>
                <a:gd name="T12" fmla="*/ 0 w 520"/>
                <a:gd name="T13" fmla="*/ 0 h 104"/>
                <a:gd name="T14" fmla="*/ 3 w 520"/>
                <a:gd name="T15" fmla="*/ 27 h 104"/>
                <a:gd name="T16" fmla="*/ 3 w 520"/>
                <a:gd name="T17" fmla="*/ 27 h 1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20"/>
                <a:gd name="T28" fmla="*/ 0 h 104"/>
                <a:gd name="T29" fmla="*/ 520 w 520"/>
                <a:gd name="T30" fmla="*/ 104 h 1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20" h="104">
                  <a:moveTo>
                    <a:pt x="43" y="104"/>
                  </a:moveTo>
                  <a:lnTo>
                    <a:pt x="43" y="104"/>
                  </a:lnTo>
                  <a:lnTo>
                    <a:pt x="520" y="97"/>
                  </a:lnTo>
                  <a:lnTo>
                    <a:pt x="520" y="0"/>
                  </a:lnTo>
                  <a:lnTo>
                    <a:pt x="0" y="0"/>
                  </a:lnTo>
                  <a:lnTo>
                    <a:pt x="43" y="104"/>
                  </a:lnTo>
                  <a:close/>
                </a:path>
              </a:pathLst>
            </a:custGeom>
            <a:solidFill>
              <a:srgbClr val="1042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06" name="Freeform 75">
              <a:extLst>
                <a:ext uri="{FF2B5EF4-FFF2-40B4-BE49-F238E27FC236}">
                  <a16:creationId xmlns:a16="http://schemas.microsoft.com/office/drawing/2014/main" id="{D30F680B-D05A-B54B-BD02-DE896C9B6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1980"/>
              <a:ext cx="439" cy="530"/>
            </a:xfrm>
            <a:custGeom>
              <a:avLst/>
              <a:gdLst>
                <a:gd name="T0" fmla="*/ 40 w 568"/>
                <a:gd name="T1" fmla="*/ 79 h 605"/>
                <a:gd name="T2" fmla="*/ 40 w 568"/>
                <a:gd name="T3" fmla="*/ 79 h 605"/>
                <a:gd name="T4" fmla="*/ 40 w 568"/>
                <a:gd name="T5" fmla="*/ 79 h 605"/>
                <a:gd name="T6" fmla="*/ 40 w 568"/>
                <a:gd name="T7" fmla="*/ 81 h 605"/>
                <a:gd name="T8" fmla="*/ 40 w 568"/>
                <a:gd name="T9" fmla="*/ 81 h 605"/>
                <a:gd name="T10" fmla="*/ 39 w 568"/>
                <a:gd name="T11" fmla="*/ 160 h 605"/>
                <a:gd name="T12" fmla="*/ 39 w 568"/>
                <a:gd name="T13" fmla="*/ 160 h 605"/>
                <a:gd name="T14" fmla="*/ 43 w 568"/>
                <a:gd name="T15" fmla="*/ 160 h 605"/>
                <a:gd name="T16" fmla="*/ 43 w 568"/>
                <a:gd name="T17" fmla="*/ 160 h 605"/>
                <a:gd name="T18" fmla="*/ 43 w 568"/>
                <a:gd name="T19" fmla="*/ 69 h 605"/>
                <a:gd name="T20" fmla="*/ 43 w 568"/>
                <a:gd name="T21" fmla="*/ 69 h 605"/>
                <a:gd name="T22" fmla="*/ 43 w 568"/>
                <a:gd name="T23" fmla="*/ 69 h 605"/>
                <a:gd name="T24" fmla="*/ 43 w 568"/>
                <a:gd name="T25" fmla="*/ 68 h 605"/>
                <a:gd name="T26" fmla="*/ 43 w 568"/>
                <a:gd name="T27" fmla="*/ 68 h 605"/>
                <a:gd name="T28" fmla="*/ 43 w 568"/>
                <a:gd name="T29" fmla="*/ 0 h 605"/>
                <a:gd name="T30" fmla="*/ 43 w 568"/>
                <a:gd name="T31" fmla="*/ 0 h 605"/>
                <a:gd name="T32" fmla="*/ 2 w 568"/>
                <a:gd name="T33" fmla="*/ 0 h 605"/>
                <a:gd name="T34" fmla="*/ 2 w 568"/>
                <a:gd name="T35" fmla="*/ 0 h 605"/>
                <a:gd name="T36" fmla="*/ 0 w 568"/>
                <a:gd name="T37" fmla="*/ 11 h 605"/>
                <a:gd name="T38" fmla="*/ 0 w 568"/>
                <a:gd name="T39" fmla="*/ 11 h 605"/>
                <a:gd name="T40" fmla="*/ 40 w 568"/>
                <a:gd name="T41" fmla="*/ 10 h 605"/>
                <a:gd name="T42" fmla="*/ 40 w 568"/>
                <a:gd name="T43" fmla="*/ 10 h 605"/>
                <a:gd name="T44" fmla="*/ 40 w 568"/>
                <a:gd name="T45" fmla="*/ 79 h 605"/>
                <a:gd name="T46" fmla="*/ 40 w 568"/>
                <a:gd name="T47" fmla="*/ 79 h 60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68"/>
                <a:gd name="T73" fmla="*/ 0 h 605"/>
                <a:gd name="T74" fmla="*/ 568 w 568"/>
                <a:gd name="T75" fmla="*/ 605 h 60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68" h="605">
                  <a:moveTo>
                    <a:pt x="525" y="300"/>
                  </a:moveTo>
                  <a:lnTo>
                    <a:pt x="525" y="300"/>
                  </a:lnTo>
                  <a:lnTo>
                    <a:pt x="525" y="306"/>
                  </a:lnTo>
                  <a:lnTo>
                    <a:pt x="519" y="605"/>
                  </a:lnTo>
                  <a:lnTo>
                    <a:pt x="556" y="605"/>
                  </a:lnTo>
                  <a:lnTo>
                    <a:pt x="562" y="263"/>
                  </a:lnTo>
                  <a:lnTo>
                    <a:pt x="562" y="257"/>
                  </a:lnTo>
                  <a:lnTo>
                    <a:pt x="568" y="0"/>
                  </a:lnTo>
                  <a:lnTo>
                    <a:pt x="6" y="0"/>
                  </a:lnTo>
                  <a:lnTo>
                    <a:pt x="0" y="43"/>
                  </a:lnTo>
                  <a:lnTo>
                    <a:pt x="531" y="37"/>
                  </a:lnTo>
                  <a:lnTo>
                    <a:pt x="525" y="300"/>
                  </a:lnTo>
                  <a:close/>
                </a:path>
              </a:pathLst>
            </a:custGeom>
            <a:solidFill>
              <a:srgbClr val="407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07" name="Freeform 76">
              <a:extLst>
                <a:ext uri="{FF2B5EF4-FFF2-40B4-BE49-F238E27FC236}">
                  <a16:creationId xmlns:a16="http://schemas.microsoft.com/office/drawing/2014/main" id="{7C34859A-DBC0-B842-BC93-0075169EC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4" y="1937"/>
              <a:ext cx="482" cy="354"/>
            </a:xfrm>
            <a:custGeom>
              <a:avLst/>
              <a:gdLst>
                <a:gd name="T0" fmla="*/ 0 w 623"/>
                <a:gd name="T1" fmla="*/ 20 h 404"/>
                <a:gd name="T2" fmla="*/ 0 w 623"/>
                <a:gd name="T3" fmla="*/ 20 h 404"/>
                <a:gd name="T4" fmla="*/ 4 w 623"/>
                <a:gd name="T5" fmla="*/ 13 h 404"/>
                <a:gd name="T6" fmla="*/ 10 w 623"/>
                <a:gd name="T7" fmla="*/ 4 h 404"/>
                <a:gd name="T8" fmla="*/ 10 w 623"/>
                <a:gd name="T9" fmla="*/ 4 h 404"/>
                <a:gd name="T10" fmla="*/ 17 w 623"/>
                <a:gd name="T11" fmla="*/ 0 h 404"/>
                <a:gd name="T12" fmla="*/ 22 w 623"/>
                <a:gd name="T13" fmla="*/ 4 h 404"/>
                <a:gd name="T14" fmla="*/ 30 w 623"/>
                <a:gd name="T15" fmla="*/ 4 h 404"/>
                <a:gd name="T16" fmla="*/ 30 w 623"/>
                <a:gd name="T17" fmla="*/ 4 h 404"/>
                <a:gd name="T18" fmla="*/ 33 w 623"/>
                <a:gd name="T19" fmla="*/ 7 h 404"/>
                <a:gd name="T20" fmla="*/ 39 w 623"/>
                <a:gd name="T21" fmla="*/ 15 h 404"/>
                <a:gd name="T22" fmla="*/ 46 w 623"/>
                <a:gd name="T23" fmla="*/ 31 h 404"/>
                <a:gd name="T24" fmla="*/ 46 w 623"/>
                <a:gd name="T25" fmla="*/ 31 h 404"/>
                <a:gd name="T26" fmla="*/ 46 w 623"/>
                <a:gd name="T27" fmla="*/ 67 h 404"/>
                <a:gd name="T28" fmla="*/ 48 w 623"/>
                <a:gd name="T29" fmla="*/ 100 h 404"/>
                <a:gd name="T30" fmla="*/ 48 w 623"/>
                <a:gd name="T31" fmla="*/ 100 h 404"/>
                <a:gd name="T32" fmla="*/ 45 w 623"/>
                <a:gd name="T33" fmla="*/ 100 h 404"/>
                <a:gd name="T34" fmla="*/ 43 w 623"/>
                <a:gd name="T35" fmla="*/ 96 h 404"/>
                <a:gd name="T36" fmla="*/ 42 w 623"/>
                <a:gd name="T37" fmla="*/ 95 h 404"/>
                <a:gd name="T38" fmla="*/ 42 w 623"/>
                <a:gd name="T39" fmla="*/ 95 h 404"/>
                <a:gd name="T40" fmla="*/ 41 w 623"/>
                <a:gd name="T41" fmla="*/ 90 h 404"/>
                <a:gd name="T42" fmla="*/ 40 w 623"/>
                <a:gd name="T43" fmla="*/ 82 h 404"/>
                <a:gd name="T44" fmla="*/ 39 w 623"/>
                <a:gd name="T45" fmla="*/ 60 h 404"/>
                <a:gd name="T46" fmla="*/ 38 w 623"/>
                <a:gd name="T47" fmla="*/ 55 h 404"/>
                <a:gd name="T48" fmla="*/ 28 w 623"/>
                <a:gd name="T49" fmla="*/ 50 h 404"/>
                <a:gd name="T50" fmla="*/ 27 w 623"/>
                <a:gd name="T51" fmla="*/ 55 h 404"/>
                <a:gd name="T52" fmla="*/ 27 w 623"/>
                <a:gd name="T53" fmla="*/ 55 h 404"/>
                <a:gd name="T54" fmla="*/ 26 w 623"/>
                <a:gd name="T55" fmla="*/ 62 h 404"/>
                <a:gd name="T56" fmla="*/ 22 w 623"/>
                <a:gd name="T57" fmla="*/ 78 h 404"/>
                <a:gd name="T58" fmla="*/ 21 w 623"/>
                <a:gd name="T59" fmla="*/ 86 h 404"/>
                <a:gd name="T60" fmla="*/ 18 w 623"/>
                <a:gd name="T61" fmla="*/ 95 h 404"/>
                <a:gd name="T62" fmla="*/ 15 w 623"/>
                <a:gd name="T63" fmla="*/ 101 h 404"/>
                <a:gd name="T64" fmla="*/ 12 w 623"/>
                <a:gd name="T65" fmla="*/ 108 h 404"/>
                <a:gd name="T66" fmla="*/ 12 w 623"/>
                <a:gd name="T67" fmla="*/ 108 h 404"/>
                <a:gd name="T68" fmla="*/ 9 w 623"/>
                <a:gd name="T69" fmla="*/ 108 h 404"/>
                <a:gd name="T70" fmla="*/ 6 w 623"/>
                <a:gd name="T71" fmla="*/ 107 h 404"/>
                <a:gd name="T72" fmla="*/ 4 w 623"/>
                <a:gd name="T73" fmla="*/ 103 h 404"/>
                <a:gd name="T74" fmla="*/ 2 w 623"/>
                <a:gd name="T75" fmla="*/ 100 h 404"/>
                <a:gd name="T76" fmla="*/ 2 w 623"/>
                <a:gd name="T77" fmla="*/ 94 h 404"/>
                <a:gd name="T78" fmla="*/ 0 w 623"/>
                <a:gd name="T79" fmla="*/ 85 h 404"/>
                <a:gd name="T80" fmla="*/ 0 w 623"/>
                <a:gd name="T81" fmla="*/ 20 h 40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23"/>
                <a:gd name="T124" fmla="*/ 0 h 404"/>
                <a:gd name="T125" fmla="*/ 623 w 623"/>
                <a:gd name="T126" fmla="*/ 404 h 40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23" h="404">
                  <a:moveTo>
                    <a:pt x="0" y="74"/>
                  </a:moveTo>
                  <a:lnTo>
                    <a:pt x="0" y="74"/>
                  </a:lnTo>
                  <a:lnTo>
                    <a:pt x="49" y="49"/>
                  </a:lnTo>
                  <a:lnTo>
                    <a:pt x="134" y="7"/>
                  </a:lnTo>
                  <a:lnTo>
                    <a:pt x="214" y="0"/>
                  </a:lnTo>
                  <a:lnTo>
                    <a:pt x="293" y="7"/>
                  </a:lnTo>
                  <a:lnTo>
                    <a:pt x="397" y="7"/>
                  </a:lnTo>
                  <a:lnTo>
                    <a:pt x="440" y="25"/>
                  </a:lnTo>
                  <a:lnTo>
                    <a:pt x="501" y="55"/>
                  </a:lnTo>
                  <a:lnTo>
                    <a:pt x="599" y="117"/>
                  </a:lnTo>
                  <a:lnTo>
                    <a:pt x="611" y="251"/>
                  </a:lnTo>
                  <a:lnTo>
                    <a:pt x="623" y="373"/>
                  </a:lnTo>
                  <a:lnTo>
                    <a:pt x="581" y="373"/>
                  </a:lnTo>
                  <a:lnTo>
                    <a:pt x="562" y="361"/>
                  </a:lnTo>
                  <a:lnTo>
                    <a:pt x="544" y="355"/>
                  </a:lnTo>
                  <a:lnTo>
                    <a:pt x="532" y="337"/>
                  </a:lnTo>
                  <a:lnTo>
                    <a:pt x="526" y="306"/>
                  </a:lnTo>
                  <a:lnTo>
                    <a:pt x="501" y="227"/>
                  </a:lnTo>
                  <a:lnTo>
                    <a:pt x="495" y="208"/>
                  </a:lnTo>
                  <a:lnTo>
                    <a:pt x="355" y="190"/>
                  </a:lnTo>
                  <a:lnTo>
                    <a:pt x="348" y="208"/>
                  </a:lnTo>
                  <a:lnTo>
                    <a:pt x="336" y="233"/>
                  </a:lnTo>
                  <a:lnTo>
                    <a:pt x="293" y="288"/>
                  </a:lnTo>
                  <a:lnTo>
                    <a:pt x="269" y="324"/>
                  </a:lnTo>
                  <a:lnTo>
                    <a:pt x="232" y="355"/>
                  </a:lnTo>
                  <a:lnTo>
                    <a:pt x="196" y="379"/>
                  </a:lnTo>
                  <a:lnTo>
                    <a:pt x="147" y="404"/>
                  </a:lnTo>
                  <a:lnTo>
                    <a:pt x="122" y="404"/>
                  </a:lnTo>
                  <a:lnTo>
                    <a:pt x="79" y="398"/>
                  </a:lnTo>
                  <a:lnTo>
                    <a:pt x="55" y="385"/>
                  </a:lnTo>
                  <a:lnTo>
                    <a:pt x="31" y="373"/>
                  </a:lnTo>
                  <a:lnTo>
                    <a:pt x="12" y="349"/>
                  </a:lnTo>
                  <a:lnTo>
                    <a:pt x="0" y="318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F6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08" name="Freeform 77">
              <a:extLst>
                <a:ext uri="{FF2B5EF4-FFF2-40B4-BE49-F238E27FC236}">
                  <a16:creationId xmlns:a16="http://schemas.microsoft.com/office/drawing/2014/main" id="{8F9C2E70-518A-6244-AFBE-B30CFF1D37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4" y="1937"/>
              <a:ext cx="482" cy="327"/>
            </a:xfrm>
            <a:custGeom>
              <a:avLst/>
              <a:gdLst>
                <a:gd name="T0" fmla="*/ 25 w 623"/>
                <a:gd name="T1" fmla="*/ 63 h 373"/>
                <a:gd name="T2" fmla="*/ 25 w 623"/>
                <a:gd name="T3" fmla="*/ 63 h 373"/>
                <a:gd name="T4" fmla="*/ 25 w 623"/>
                <a:gd name="T5" fmla="*/ 66 h 373"/>
                <a:gd name="T6" fmla="*/ 23 w 623"/>
                <a:gd name="T7" fmla="*/ 78 h 373"/>
                <a:gd name="T8" fmla="*/ 23 w 623"/>
                <a:gd name="T9" fmla="*/ 78 h 373"/>
                <a:gd name="T10" fmla="*/ 25 w 623"/>
                <a:gd name="T11" fmla="*/ 66 h 373"/>
                <a:gd name="T12" fmla="*/ 26 w 623"/>
                <a:gd name="T13" fmla="*/ 58 h 373"/>
                <a:gd name="T14" fmla="*/ 26 w 623"/>
                <a:gd name="T15" fmla="*/ 58 h 373"/>
                <a:gd name="T16" fmla="*/ 25 w 623"/>
                <a:gd name="T17" fmla="*/ 63 h 373"/>
                <a:gd name="T18" fmla="*/ 46 w 623"/>
                <a:gd name="T19" fmla="*/ 31 h 373"/>
                <a:gd name="T20" fmla="*/ 46 w 623"/>
                <a:gd name="T21" fmla="*/ 31 h 373"/>
                <a:gd name="T22" fmla="*/ 39 w 623"/>
                <a:gd name="T23" fmla="*/ 15 h 373"/>
                <a:gd name="T24" fmla="*/ 33 w 623"/>
                <a:gd name="T25" fmla="*/ 7 h 373"/>
                <a:gd name="T26" fmla="*/ 30 w 623"/>
                <a:gd name="T27" fmla="*/ 4 h 373"/>
                <a:gd name="T28" fmla="*/ 30 w 623"/>
                <a:gd name="T29" fmla="*/ 4 h 373"/>
                <a:gd name="T30" fmla="*/ 22 w 623"/>
                <a:gd name="T31" fmla="*/ 4 h 373"/>
                <a:gd name="T32" fmla="*/ 17 w 623"/>
                <a:gd name="T33" fmla="*/ 0 h 373"/>
                <a:gd name="T34" fmla="*/ 10 w 623"/>
                <a:gd name="T35" fmla="*/ 4 h 373"/>
                <a:gd name="T36" fmla="*/ 10 w 623"/>
                <a:gd name="T37" fmla="*/ 4 h 373"/>
                <a:gd name="T38" fmla="*/ 4 w 623"/>
                <a:gd name="T39" fmla="*/ 13 h 373"/>
                <a:gd name="T40" fmla="*/ 0 w 623"/>
                <a:gd name="T41" fmla="*/ 20 h 373"/>
                <a:gd name="T42" fmla="*/ 0 w 623"/>
                <a:gd name="T43" fmla="*/ 27 h 373"/>
                <a:gd name="T44" fmla="*/ 0 w 623"/>
                <a:gd name="T45" fmla="*/ 27 h 373"/>
                <a:gd name="T46" fmla="*/ 4 w 623"/>
                <a:gd name="T47" fmla="*/ 20 h 373"/>
                <a:gd name="T48" fmla="*/ 10 w 623"/>
                <a:gd name="T49" fmla="*/ 9 h 373"/>
                <a:gd name="T50" fmla="*/ 10 w 623"/>
                <a:gd name="T51" fmla="*/ 9 h 373"/>
                <a:gd name="T52" fmla="*/ 16 w 623"/>
                <a:gd name="T53" fmla="*/ 7 h 373"/>
                <a:gd name="T54" fmla="*/ 22 w 623"/>
                <a:gd name="T55" fmla="*/ 7 h 373"/>
                <a:gd name="T56" fmla="*/ 29 w 623"/>
                <a:gd name="T57" fmla="*/ 9 h 373"/>
                <a:gd name="T58" fmla="*/ 29 w 623"/>
                <a:gd name="T59" fmla="*/ 9 h 373"/>
                <a:gd name="T60" fmla="*/ 32 w 623"/>
                <a:gd name="T61" fmla="*/ 13 h 373"/>
                <a:gd name="T62" fmla="*/ 37 w 623"/>
                <a:gd name="T63" fmla="*/ 21 h 373"/>
                <a:gd name="T64" fmla="*/ 45 w 623"/>
                <a:gd name="T65" fmla="*/ 39 h 373"/>
                <a:gd name="T66" fmla="*/ 45 w 623"/>
                <a:gd name="T67" fmla="*/ 39 h 373"/>
                <a:gd name="T68" fmla="*/ 46 w 623"/>
                <a:gd name="T69" fmla="*/ 101 h 373"/>
                <a:gd name="T70" fmla="*/ 46 w 623"/>
                <a:gd name="T71" fmla="*/ 101 h 373"/>
                <a:gd name="T72" fmla="*/ 48 w 623"/>
                <a:gd name="T73" fmla="*/ 101 h 373"/>
                <a:gd name="T74" fmla="*/ 48 w 623"/>
                <a:gd name="T75" fmla="*/ 101 h 373"/>
                <a:gd name="T76" fmla="*/ 46 w 623"/>
                <a:gd name="T77" fmla="*/ 68 h 373"/>
                <a:gd name="T78" fmla="*/ 46 w 623"/>
                <a:gd name="T79" fmla="*/ 31 h 373"/>
                <a:gd name="T80" fmla="*/ 46 w 623"/>
                <a:gd name="T81" fmla="*/ 31 h 3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23"/>
                <a:gd name="T124" fmla="*/ 0 h 373"/>
                <a:gd name="T125" fmla="*/ 623 w 623"/>
                <a:gd name="T126" fmla="*/ 373 h 37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23" h="373">
                  <a:moveTo>
                    <a:pt x="330" y="233"/>
                  </a:moveTo>
                  <a:lnTo>
                    <a:pt x="330" y="233"/>
                  </a:lnTo>
                  <a:lnTo>
                    <a:pt x="324" y="245"/>
                  </a:lnTo>
                  <a:lnTo>
                    <a:pt x="299" y="288"/>
                  </a:lnTo>
                  <a:lnTo>
                    <a:pt x="330" y="245"/>
                  </a:lnTo>
                  <a:lnTo>
                    <a:pt x="342" y="214"/>
                  </a:lnTo>
                  <a:lnTo>
                    <a:pt x="336" y="214"/>
                  </a:lnTo>
                  <a:lnTo>
                    <a:pt x="330" y="233"/>
                  </a:lnTo>
                  <a:close/>
                  <a:moveTo>
                    <a:pt x="599" y="117"/>
                  </a:moveTo>
                  <a:lnTo>
                    <a:pt x="599" y="117"/>
                  </a:lnTo>
                  <a:lnTo>
                    <a:pt x="501" y="55"/>
                  </a:lnTo>
                  <a:lnTo>
                    <a:pt x="440" y="25"/>
                  </a:lnTo>
                  <a:lnTo>
                    <a:pt x="397" y="7"/>
                  </a:lnTo>
                  <a:lnTo>
                    <a:pt x="293" y="7"/>
                  </a:lnTo>
                  <a:lnTo>
                    <a:pt x="214" y="0"/>
                  </a:lnTo>
                  <a:lnTo>
                    <a:pt x="134" y="7"/>
                  </a:lnTo>
                  <a:lnTo>
                    <a:pt x="49" y="49"/>
                  </a:lnTo>
                  <a:lnTo>
                    <a:pt x="0" y="74"/>
                  </a:lnTo>
                  <a:lnTo>
                    <a:pt x="0" y="104"/>
                  </a:lnTo>
                  <a:lnTo>
                    <a:pt x="55" y="74"/>
                  </a:lnTo>
                  <a:lnTo>
                    <a:pt x="128" y="31"/>
                  </a:lnTo>
                  <a:lnTo>
                    <a:pt x="208" y="25"/>
                  </a:lnTo>
                  <a:lnTo>
                    <a:pt x="287" y="25"/>
                  </a:lnTo>
                  <a:lnTo>
                    <a:pt x="379" y="31"/>
                  </a:lnTo>
                  <a:lnTo>
                    <a:pt x="428" y="49"/>
                  </a:lnTo>
                  <a:lnTo>
                    <a:pt x="483" y="80"/>
                  </a:lnTo>
                  <a:lnTo>
                    <a:pt x="581" y="141"/>
                  </a:lnTo>
                  <a:lnTo>
                    <a:pt x="605" y="373"/>
                  </a:lnTo>
                  <a:lnTo>
                    <a:pt x="623" y="373"/>
                  </a:lnTo>
                  <a:lnTo>
                    <a:pt x="611" y="251"/>
                  </a:lnTo>
                  <a:lnTo>
                    <a:pt x="599" y="117"/>
                  </a:lnTo>
                  <a:close/>
                </a:path>
              </a:pathLst>
            </a:custGeom>
            <a:solidFill>
              <a:srgbClr val="FAD5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09" name="Freeform 78">
              <a:extLst>
                <a:ext uri="{FF2B5EF4-FFF2-40B4-BE49-F238E27FC236}">
                  <a16:creationId xmlns:a16="http://schemas.microsoft.com/office/drawing/2014/main" id="{F0BC36C7-E759-ED4C-8FF4-597C3785B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0" y="2152"/>
              <a:ext cx="43" cy="59"/>
            </a:xfrm>
            <a:custGeom>
              <a:avLst/>
              <a:gdLst>
                <a:gd name="T0" fmla="*/ 5 w 55"/>
                <a:gd name="T1" fmla="*/ 19 h 67"/>
                <a:gd name="T2" fmla="*/ 2 w 55"/>
                <a:gd name="T3" fmla="*/ 16 h 67"/>
                <a:gd name="T4" fmla="*/ 2 w 55"/>
                <a:gd name="T5" fmla="*/ 16 h 67"/>
                <a:gd name="T6" fmla="*/ 2 w 55"/>
                <a:gd name="T7" fmla="*/ 12 h 67"/>
                <a:gd name="T8" fmla="*/ 0 w 55"/>
                <a:gd name="T9" fmla="*/ 7 h 67"/>
                <a:gd name="T10" fmla="*/ 0 w 55"/>
                <a:gd name="T11" fmla="*/ 7 h 67"/>
                <a:gd name="T12" fmla="*/ 2 w 55"/>
                <a:gd name="T13" fmla="*/ 4 h 67"/>
                <a:gd name="T14" fmla="*/ 2 w 55"/>
                <a:gd name="T15" fmla="*/ 0 h 67"/>
                <a:gd name="T16" fmla="*/ 2 w 55"/>
                <a:gd name="T17" fmla="*/ 0 h 67"/>
                <a:gd name="T18" fmla="*/ 3 w 55"/>
                <a:gd name="T19" fmla="*/ 4 h 67"/>
                <a:gd name="T20" fmla="*/ 3 w 55"/>
                <a:gd name="T21" fmla="*/ 4 h 67"/>
                <a:gd name="T22" fmla="*/ 5 w 55"/>
                <a:gd name="T23" fmla="*/ 19 h 67"/>
                <a:gd name="T24" fmla="*/ 5 w 55"/>
                <a:gd name="T25" fmla="*/ 19 h 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5"/>
                <a:gd name="T40" fmla="*/ 0 h 67"/>
                <a:gd name="T41" fmla="*/ 55 w 55"/>
                <a:gd name="T42" fmla="*/ 67 h 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5" h="67">
                  <a:moveTo>
                    <a:pt x="55" y="67"/>
                  </a:moveTo>
                  <a:lnTo>
                    <a:pt x="18" y="55"/>
                  </a:lnTo>
                  <a:lnTo>
                    <a:pt x="6" y="43"/>
                  </a:lnTo>
                  <a:lnTo>
                    <a:pt x="0" y="24"/>
                  </a:lnTo>
                  <a:lnTo>
                    <a:pt x="6" y="12"/>
                  </a:lnTo>
                  <a:lnTo>
                    <a:pt x="6" y="0"/>
                  </a:lnTo>
                  <a:lnTo>
                    <a:pt x="36" y="6"/>
                  </a:lnTo>
                  <a:lnTo>
                    <a:pt x="55" y="67"/>
                  </a:lnTo>
                  <a:close/>
                </a:path>
              </a:pathLst>
            </a:custGeom>
            <a:solidFill>
              <a:srgbClr val="FAD5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10" name="Freeform 79">
              <a:extLst>
                <a:ext uri="{FF2B5EF4-FFF2-40B4-BE49-F238E27FC236}">
                  <a16:creationId xmlns:a16="http://schemas.microsoft.com/office/drawing/2014/main" id="{89EF8500-714A-FC45-BFDD-BC0DCD24B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5" y="2152"/>
              <a:ext cx="335" cy="337"/>
            </a:xfrm>
            <a:custGeom>
              <a:avLst/>
              <a:gdLst>
                <a:gd name="T0" fmla="*/ 25 w 434"/>
                <a:gd name="T1" fmla="*/ 92 h 385"/>
                <a:gd name="T2" fmla="*/ 25 w 434"/>
                <a:gd name="T3" fmla="*/ 92 h 385"/>
                <a:gd name="T4" fmla="*/ 19 w 434"/>
                <a:gd name="T5" fmla="*/ 93 h 385"/>
                <a:gd name="T6" fmla="*/ 15 w 434"/>
                <a:gd name="T7" fmla="*/ 96 h 385"/>
                <a:gd name="T8" fmla="*/ 15 w 434"/>
                <a:gd name="T9" fmla="*/ 96 h 385"/>
                <a:gd name="T10" fmla="*/ 10 w 434"/>
                <a:gd name="T11" fmla="*/ 101 h 385"/>
                <a:gd name="T12" fmla="*/ 7 w 434"/>
                <a:gd name="T13" fmla="*/ 102 h 385"/>
                <a:gd name="T14" fmla="*/ 5 w 434"/>
                <a:gd name="T15" fmla="*/ 101 h 385"/>
                <a:gd name="T16" fmla="*/ 3 w 434"/>
                <a:gd name="T17" fmla="*/ 98 h 385"/>
                <a:gd name="T18" fmla="*/ 2 w 434"/>
                <a:gd name="T19" fmla="*/ 96 h 385"/>
                <a:gd name="T20" fmla="*/ 0 w 434"/>
                <a:gd name="T21" fmla="*/ 92 h 385"/>
                <a:gd name="T22" fmla="*/ 2 w 434"/>
                <a:gd name="T23" fmla="*/ 40 h 385"/>
                <a:gd name="T24" fmla="*/ 2 w 434"/>
                <a:gd name="T25" fmla="*/ 40 h 385"/>
                <a:gd name="T26" fmla="*/ 2 w 434"/>
                <a:gd name="T27" fmla="*/ 46 h 385"/>
                <a:gd name="T28" fmla="*/ 3 w 434"/>
                <a:gd name="T29" fmla="*/ 49 h 385"/>
                <a:gd name="T30" fmla="*/ 7 w 434"/>
                <a:gd name="T31" fmla="*/ 53 h 385"/>
                <a:gd name="T32" fmla="*/ 10 w 434"/>
                <a:gd name="T33" fmla="*/ 55 h 385"/>
                <a:gd name="T34" fmla="*/ 13 w 434"/>
                <a:gd name="T35" fmla="*/ 55 h 385"/>
                <a:gd name="T36" fmla="*/ 13 w 434"/>
                <a:gd name="T37" fmla="*/ 55 h 385"/>
                <a:gd name="T38" fmla="*/ 13 w 434"/>
                <a:gd name="T39" fmla="*/ 53 h 385"/>
                <a:gd name="T40" fmla="*/ 13 w 434"/>
                <a:gd name="T41" fmla="*/ 53 h 385"/>
                <a:gd name="T42" fmla="*/ 17 w 434"/>
                <a:gd name="T43" fmla="*/ 50 h 385"/>
                <a:gd name="T44" fmla="*/ 19 w 434"/>
                <a:gd name="T45" fmla="*/ 44 h 385"/>
                <a:gd name="T46" fmla="*/ 22 w 434"/>
                <a:gd name="T47" fmla="*/ 35 h 385"/>
                <a:gd name="T48" fmla="*/ 25 w 434"/>
                <a:gd name="T49" fmla="*/ 27 h 385"/>
                <a:gd name="T50" fmla="*/ 28 w 434"/>
                <a:gd name="T51" fmla="*/ 11 h 385"/>
                <a:gd name="T52" fmla="*/ 29 w 434"/>
                <a:gd name="T53" fmla="*/ 0 h 385"/>
                <a:gd name="T54" fmla="*/ 29 w 434"/>
                <a:gd name="T55" fmla="*/ 0 h 385"/>
                <a:gd name="T56" fmla="*/ 30 w 434"/>
                <a:gd name="T57" fmla="*/ 0 h 385"/>
                <a:gd name="T58" fmla="*/ 30 w 434"/>
                <a:gd name="T59" fmla="*/ 0 h 385"/>
                <a:gd name="T60" fmla="*/ 30 w 434"/>
                <a:gd name="T61" fmla="*/ 7 h 385"/>
                <a:gd name="T62" fmla="*/ 30 w 434"/>
                <a:gd name="T63" fmla="*/ 11 h 385"/>
                <a:gd name="T64" fmla="*/ 31 w 434"/>
                <a:gd name="T65" fmla="*/ 18 h 385"/>
                <a:gd name="T66" fmla="*/ 31 w 434"/>
                <a:gd name="T67" fmla="*/ 18 h 385"/>
                <a:gd name="T68" fmla="*/ 29 w 434"/>
                <a:gd name="T69" fmla="*/ 26 h 385"/>
                <a:gd name="T70" fmla="*/ 29 w 434"/>
                <a:gd name="T71" fmla="*/ 32 h 385"/>
                <a:gd name="T72" fmla="*/ 29 w 434"/>
                <a:gd name="T73" fmla="*/ 35 h 385"/>
                <a:gd name="T74" fmla="*/ 29 w 434"/>
                <a:gd name="T75" fmla="*/ 40 h 385"/>
                <a:gd name="T76" fmla="*/ 29 w 434"/>
                <a:gd name="T77" fmla="*/ 40 h 385"/>
                <a:gd name="T78" fmla="*/ 29 w 434"/>
                <a:gd name="T79" fmla="*/ 44 h 385"/>
                <a:gd name="T80" fmla="*/ 29 w 434"/>
                <a:gd name="T81" fmla="*/ 44 h 385"/>
                <a:gd name="T82" fmla="*/ 29 w 434"/>
                <a:gd name="T83" fmla="*/ 46 h 385"/>
                <a:gd name="T84" fmla="*/ 28 w 434"/>
                <a:gd name="T85" fmla="*/ 53 h 385"/>
                <a:gd name="T86" fmla="*/ 27 w 434"/>
                <a:gd name="T87" fmla="*/ 59 h 385"/>
                <a:gd name="T88" fmla="*/ 27 w 434"/>
                <a:gd name="T89" fmla="*/ 63 h 385"/>
                <a:gd name="T90" fmla="*/ 27 w 434"/>
                <a:gd name="T91" fmla="*/ 68 h 385"/>
                <a:gd name="T92" fmla="*/ 28 w 434"/>
                <a:gd name="T93" fmla="*/ 73 h 385"/>
                <a:gd name="T94" fmla="*/ 32 w 434"/>
                <a:gd name="T95" fmla="*/ 93 h 385"/>
                <a:gd name="T96" fmla="*/ 32 w 434"/>
                <a:gd name="T97" fmla="*/ 93 h 385"/>
                <a:gd name="T98" fmla="*/ 25 w 434"/>
                <a:gd name="T99" fmla="*/ 92 h 385"/>
                <a:gd name="T100" fmla="*/ 25 w 434"/>
                <a:gd name="T101" fmla="*/ 92 h 38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34"/>
                <a:gd name="T154" fmla="*/ 0 h 385"/>
                <a:gd name="T155" fmla="*/ 434 w 434"/>
                <a:gd name="T156" fmla="*/ 385 h 38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34" h="385">
                  <a:moveTo>
                    <a:pt x="330" y="348"/>
                  </a:moveTo>
                  <a:lnTo>
                    <a:pt x="330" y="348"/>
                  </a:lnTo>
                  <a:lnTo>
                    <a:pt x="250" y="354"/>
                  </a:lnTo>
                  <a:lnTo>
                    <a:pt x="189" y="367"/>
                  </a:lnTo>
                  <a:lnTo>
                    <a:pt x="134" y="379"/>
                  </a:lnTo>
                  <a:lnTo>
                    <a:pt x="91" y="385"/>
                  </a:lnTo>
                  <a:lnTo>
                    <a:pt x="67" y="379"/>
                  </a:lnTo>
                  <a:lnTo>
                    <a:pt x="43" y="373"/>
                  </a:lnTo>
                  <a:lnTo>
                    <a:pt x="24" y="367"/>
                  </a:lnTo>
                  <a:lnTo>
                    <a:pt x="0" y="348"/>
                  </a:lnTo>
                  <a:lnTo>
                    <a:pt x="6" y="153"/>
                  </a:lnTo>
                  <a:lnTo>
                    <a:pt x="24" y="171"/>
                  </a:lnTo>
                  <a:lnTo>
                    <a:pt x="43" y="183"/>
                  </a:lnTo>
                  <a:lnTo>
                    <a:pt x="91" y="202"/>
                  </a:lnTo>
                  <a:lnTo>
                    <a:pt x="128" y="208"/>
                  </a:lnTo>
                  <a:lnTo>
                    <a:pt x="165" y="208"/>
                  </a:lnTo>
                  <a:lnTo>
                    <a:pt x="171" y="208"/>
                  </a:lnTo>
                  <a:lnTo>
                    <a:pt x="171" y="202"/>
                  </a:lnTo>
                  <a:lnTo>
                    <a:pt x="214" y="189"/>
                  </a:lnTo>
                  <a:lnTo>
                    <a:pt x="256" y="165"/>
                  </a:lnTo>
                  <a:lnTo>
                    <a:pt x="293" y="134"/>
                  </a:lnTo>
                  <a:lnTo>
                    <a:pt x="324" y="104"/>
                  </a:lnTo>
                  <a:lnTo>
                    <a:pt x="367" y="43"/>
                  </a:lnTo>
                  <a:lnTo>
                    <a:pt x="397" y="0"/>
                  </a:lnTo>
                  <a:lnTo>
                    <a:pt x="409" y="0"/>
                  </a:lnTo>
                  <a:lnTo>
                    <a:pt x="403" y="24"/>
                  </a:lnTo>
                  <a:lnTo>
                    <a:pt x="403" y="43"/>
                  </a:lnTo>
                  <a:lnTo>
                    <a:pt x="415" y="67"/>
                  </a:lnTo>
                  <a:lnTo>
                    <a:pt x="391" y="98"/>
                  </a:lnTo>
                  <a:lnTo>
                    <a:pt x="385" y="122"/>
                  </a:lnTo>
                  <a:lnTo>
                    <a:pt x="391" y="134"/>
                  </a:lnTo>
                  <a:lnTo>
                    <a:pt x="397" y="153"/>
                  </a:lnTo>
                  <a:lnTo>
                    <a:pt x="397" y="165"/>
                  </a:lnTo>
                  <a:lnTo>
                    <a:pt x="385" y="177"/>
                  </a:lnTo>
                  <a:lnTo>
                    <a:pt x="360" y="202"/>
                  </a:lnTo>
                  <a:lnTo>
                    <a:pt x="354" y="220"/>
                  </a:lnTo>
                  <a:lnTo>
                    <a:pt x="354" y="238"/>
                  </a:lnTo>
                  <a:lnTo>
                    <a:pt x="354" y="257"/>
                  </a:lnTo>
                  <a:lnTo>
                    <a:pt x="360" y="275"/>
                  </a:lnTo>
                  <a:lnTo>
                    <a:pt x="434" y="354"/>
                  </a:lnTo>
                  <a:lnTo>
                    <a:pt x="330" y="348"/>
                  </a:lnTo>
                  <a:close/>
                </a:path>
              </a:pathLst>
            </a:custGeom>
            <a:solidFill>
              <a:srgbClr val="F6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11" name="Freeform 80">
              <a:extLst>
                <a:ext uri="{FF2B5EF4-FFF2-40B4-BE49-F238E27FC236}">
                  <a16:creationId xmlns:a16="http://schemas.microsoft.com/office/drawing/2014/main" id="{9010A6D4-88BA-5046-ADCA-1C710137E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6" y="2329"/>
              <a:ext cx="213" cy="176"/>
            </a:xfrm>
            <a:custGeom>
              <a:avLst/>
              <a:gdLst>
                <a:gd name="T0" fmla="*/ 21 w 275"/>
                <a:gd name="T1" fmla="*/ 34 h 201"/>
                <a:gd name="T2" fmla="*/ 21 w 275"/>
                <a:gd name="T3" fmla="*/ 34 h 201"/>
                <a:gd name="T4" fmla="*/ 21 w 275"/>
                <a:gd name="T5" fmla="*/ 35 h 201"/>
                <a:gd name="T6" fmla="*/ 17 w 275"/>
                <a:gd name="T7" fmla="*/ 52 h 201"/>
                <a:gd name="T8" fmla="*/ 17 w 275"/>
                <a:gd name="T9" fmla="*/ 52 h 201"/>
                <a:gd name="T10" fmla="*/ 16 w 275"/>
                <a:gd name="T11" fmla="*/ 53 h 201"/>
                <a:gd name="T12" fmla="*/ 16 w 275"/>
                <a:gd name="T13" fmla="*/ 53 h 201"/>
                <a:gd name="T14" fmla="*/ 9 w 275"/>
                <a:gd name="T15" fmla="*/ 50 h 201"/>
                <a:gd name="T16" fmla="*/ 9 w 275"/>
                <a:gd name="T17" fmla="*/ 50 h 201"/>
                <a:gd name="T18" fmla="*/ 0 w 275"/>
                <a:gd name="T19" fmla="*/ 18 h 201"/>
                <a:gd name="T20" fmla="*/ 0 w 275"/>
                <a:gd name="T21" fmla="*/ 18 h 201"/>
                <a:gd name="T22" fmla="*/ 2 w 275"/>
                <a:gd name="T23" fmla="*/ 7 h 201"/>
                <a:gd name="T24" fmla="*/ 2 w 275"/>
                <a:gd name="T25" fmla="*/ 0 h 201"/>
                <a:gd name="T26" fmla="*/ 2 w 275"/>
                <a:gd name="T27" fmla="*/ 0 h 201"/>
                <a:gd name="T28" fmla="*/ 5 w 275"/>
                <a:gd name="T29" fmla="*/ 11 h 201"/>
                <a:gd name="T30" fmla="*/ 12 w 275"/>
                <a:gd name="T31" fmla="*/ 24 h 201"/>
                <a:gd name="T32" fmla="*/ 12 w 275"/>
                <a:gd name="T33" fmla="*/ 24 h 201"/>
                <a:gd name="T34" fmla="*/ 12 w 275"/>
                <a:gd name="T35" fmla="*/ 24 h 201"/>
                <a:gd name="T36" fmla="*/ 12 w 275"/>
                <a:gd name="T37" fmla="*/ 24 h 201"/>
                <a:gd name="T38" fmla="*/ 20 w 275"/>
                <a:gd name="T39" fmla="*/ 26 h 201"/>
                <a:gd name="T40" fmla="*/ 20 w 275"/>
                <a:gd name="T41" fmla="*/ 26 h 201"/>
                <a:gd name="T42" fmla="*/ 22 w 275"/>
                <a:gd name="T43" fmla="*/ 31 h 201"/>
                <a:gd name="T44" fmla="*/ 22 w 275"/>
                <a:gd name="T45" fmla="*/ 31 h 201"/>
                <a:gd name="T46" fmla="*/ 21 w 275"/>
                <a:gd name="T47" fmla="*/ 34 h 201"/>
                <a:gd name="T48" fmla="*/ 21 w 275"/>
                <a:gd name="T49" fmla="*/ 34 h 20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75"/>
                <a:gd name="T76" fmla="*/ 0 h 201"/>
                <a:gd name="T77" fmla="*/ 275 w 275"/>
                <a:gd name="T78" fmla="*/ 201 h 20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75" h="201">
                  <a:moveTo>
                    <a:pt x="269" y="128"/>
                  </a:moveTo>
                  <a:lnTo>
                    <a:pt x="269" y="128"/>
                  </a:lnTo>
                  <a:lnTo>
                    <a:pt x="269" y="134"/>
                  </a:lnTo>
                  <a:lnTo>
                    <a:pt x="220" y="195"/>
                  </a:lnTo>
                  <a:lnTo>
                    <a:pt x="208" y="201"/>
                  </a:lnTo>
                  <a:lnTo>
                    <a:pt x="116" y="189"/>
                  </a:lnTo>
                  <a:lnTo>
                    <a:pt x="0" y="67"/>
                  </a:lnTo>
                  <a:lnTo>
                    <a:pt x="6" y="24"/>
                  </a:lnTo>
                  <a:lnTo>
                    <a:pt x="12" y="0"/>
                  </a:lnTo>
                  <a:lnTo>
                    <a:pt x="74" y="42"/>
                  </a:lnTo>
                  <a:lnTo>
                    <a:pt x="147" y="91"/>
                  </a:lnTo>
                  <a:lnTo>
                    <a:pt x="153" y="91"/>
                  </a:lnTo>
                  <a:lnTo>
                    <a:pt x="263" y="97"/>
                  </a:lnTo>
                  <a:lnTo>
                    <a:pt x="275" y="116"/>
                  </a:lnTo>
                  <a:lnTo>
                    <a:pt x="269" y="1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12" name="Freeform 81">
              <a:extLst>
                <a:ext uri="{FF2B5EF4-FFF2-40B4-BE49-F238E27FC236}">
                  <a16:creationId xmlns:a16="http://schemas.microsoft.com/office/drawing/2014/main" id="{4829181A-FFC4-8B42-B8BB-B09ED0E5C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0" y="2232"/>
              <a:ext cx="269" cy="150"/>
            </a:xfrm>
            <a:custGeom>
              <a:avLst/>
              <a:gdLst>
                <a:gd name="T0" fmla="*/ 26 w 348"/>
                <a:gd name="T1" fmla="*/ 17 h 171"/>
                <a:gd name="T2" fmla="*/ 26 w 348"/>
                <a:gd name="T3" fmla="*/ 17 h 171"/>
                <a:gd name="T4" fmla="*/ 25 w 348"/>
                <a:gd name="T5" fmla="*/ 28 h 171"/>
                <a:gd name="T6" fmla="*/ 23 w 348"/>
                <a:gd name="T7" fmla="*/ 42 h 171"/>
                <a:gd name="T8" fmla="*/ 23 w 348"/>
                <a:gd name="T9" fmla="*/ 42 h 171"/>
                <a:gd name="T10" fmla="*/ 22 w 348"/>
                <a:gd name="T11" fmla="*/ 45 h 171"/>
                <a:gd name="T12" fmla="*/ 22 w 348"/>
                <a:gd name="T13" fmla="*/ 46 h 171"/>
                <a:gd name="T14" fmla="*/ 22 w 348"/>
                <a:gd name="T15" fmla="*/ 46 h 171"/>
                <a:gd name="T16" fmla="*/ 15 w 348"/>
                <a:gd name="T17" fmla="*/ 46 h 171"/>
                <a:gd name="T18" fmla="*/ 10 w 348"/>
                <a:gd name="T19" fmla="*/ 45 h 171"/>
                <a:gd name="T20" fmla="*/ 10 w 348"/>
                <a:gd name="T21" fmla="*/ 45 h 171"/>
                <a:gd name="T22" fmla="*/ 4 w 348"/>
                <a:gd name="T23" fmla="*/ 30 h 171"/>
                <a:gd name="T24" fmla="*/ 0 w 348"/>
                <a:gd name="T25" fmla="*/ 19 h 171"/>
                <a:gd name="T26" fmla="*/ 0 w 348"/>
                <a:gd name="T27" fmla="*/ 19 h 171"/>
                <a:gd name="T28" fmla="*/ 0 w 348"/>
                <a:gd name="T29" fmla="*/ 17 h 171"/>
                <a:gd name="T30" fmla="*/ 0 w 348"/>
                <a:gd name="T31" fmla="*/ 17 h 171"/>
                <a:gd name="T32" fmla="*/ 0 w 348"/>
                <a:gd name="T33" fmla="*/ 7 h 171"/>
                <a:gd name="T34" fmla="*/ 2 w 348"/>
                <a:gd name="T35" fmla="*/ 0 h 171"/>
                <a:gd name="T36" fmla="*/ 5 w 348"/>
                <a:gd name="T37" fmla="*/ 7 h 171"/>
                <a:gd name="T38" fmla="*/ 5 w 348"/>
                <a:gd name="T39" fmla="*/ 7 h 171"/>
                <a:gd name="T40" fmla="*/ 7 w 348"/>
                <a:gd name="T41" fmla="*/ 15 h 171"/>
                <a:gd name="T42" fmla="*/ 7 w 348"/>
                <a:gd name="T43" fmla="*/ 15 h 171"/>
                <a:gd name="T44" fmla="*/ 9 w 348"/>
                <a:gd name="T45" fmla="*/ 19 h 171"/>
                <a:gd name="T46" fmla="*/ 12 w 348"/>
                <a:gd name="T47" fmla="*/ 23 h 171"/>
                <a:gd name="T48" fmla="*/ 15 w 348"/>
                <a:gd name="T49" fmla="*/ 23 h 171"/>
                <a:gd name="T50" fmla="*/ 17 w 348"/>
                <a:gd name="T51" fmla="*/ 23 h 171"/>
                <a:gd name="T52" fmla="*/ 19 w 348"/>
                <a:gd name="T53" fmla="*/ 22 h 171"/>
                <a:gd name="T54" fmla="*/ 19 w 348"/>
                <a:gd name="T55" fmla="*/ 15 h 171"/>
                <a:gd name="T56" fmla="*/ 19 w 348"/>
                <a:gd name="T57" fmla="*/ 15 h 171"/>
                <a:gd name="T58" fmla="*/ 19 w 348"/>
                <a:gd name="T59" fmla="*/ 9 h 171"/>
                <a:gd name="T60" fmla="*/ 23 w 348"/>
                <a:gd name="T61" fmla="*/ 4 h 171"/>
                <a:gd name="T62" fmla="*/ 26 w 348"/>
                <a:gd name="T63" fmla="*/ 11 h 171"/>
                <a:gd name="T64" fmla="*/ 26 w 348"/>
                <a:gd name="T65" fmla="*/ 11 h 171"/>
                <a:gd name="T66" fmla="*/ 26 w 348"/>
                <a:gd name="T67" fmla="*/ 11 h 171"/>
                <a:gd name="T68" fmla="*/ 26 w 348"/>
                <a:gd name="T69" fmla="*/ 11 h 171"/>
                <a:gd name="T70" fmla="*/ 26 w 348"/>
                <a:gd name="T71" fmla="*/ 15 h 171"/>
                <a:gd name="T72" fmla="*/ 26 w 348"/>
                <a:gd name="T73" fmla="*/ 15 h 171"/>
                <a:gd name="T74" fmla="*/ 26 w 348"/>
                <a:gd name="T75" fmla="*/ 17 h 171"/>
                <a:gd name="T76" fmla="*/ 26 w 348"/>
                <a:gd name="T77" fmla="*/ 17 h 17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48"/>
                <a:gd name="T118" fmla="*/ 0 h 171"/>
                <a:gd name="T119" fmla="*/ 348 w 348"/>
                <a:gd name="T120" fmla="*/ 171 h 17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48" h="171">
                  <a:moveTo>
                    <a:pt x="348" y="61"/>
                  </a:moveTo>
                  <a:lnTo>
                    <a:pt x="348" y="61"/>
                  </a:lnTo>
                  <a:lnTo>
                    <a:pt x="330" y="103"/>
                  </a:lnTo>
                  <a:lnTo>
                    <a:pt x="305" y="158"/>
                  </a:lnTo>
                  <a:lnTo>
                    <a:pt x="293" y="165"/>
                  </a:lnTo>
                  <a:lnTo>
                    <a:pt x="287" y="171"/>
                  </a:lnTo>
                  <a:lnTo>
                    <a:pt x="195" y="171"/>
                  </a:lnTo>
                  <a:lnTo>
                    <a:pt x="128" y="165"/>
                  </a:lnTo>
                  <a:lnTo>
                    <a:pt x="49" y="110"/>
                  </a:lnTo>
                  <a:lnTo>
                    <a:pt x="0" y="73"/>
                  </a:lnTo>
                  <a:lnTo>
                    <a:pt x="0" y="61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67" y="24"/>
                  </a:lnTo>
                  <a:lnTo>
                    <a:pt x="91" y="55"/>
                  </a:lnTo>
                  <a:lnTo>
                    <a:pt x="116" y="73"/>
                  </a:lnTo>
                  <a:lnTo>
                    <a:pt x="153" y="85"/>
                  </a:lnTo>
                  <a:lnTo>
                    <a:pt x="195" y="85"/>
                  </a:lnTo>
                  <a:lnTo>
                    <a:pt x="232" y="85"/>
                  </a:lnTo>
                  <a:lnTo>
                    <a:pt x="256" y="79"/>
                  </a:lnTo>
                  <a:lnTo>
                    <a:pt x="256" y="55"/>
                  </a:lnTo>
                  <a:lnTo>
                    <a:pt x="250" y="30"/>
                  </a:lnTo>
                  <a:lnTo>
                    <a:pt x="311" y="12"/>
                  </a:lnTo>
                  <a:lnTo>
                    <a:pt x="348" y="42"/>
                  </a:lnTo>
                  <a:lnTo>
                    <a:pt x="348" y="55"/>
                  </a:lnTo>
                  <a:lnTo>
                    <a:pt x="348" y="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13" name="Freeform 82">
              <a:extLst>
                <a:ext uri="{FF2B5EF4-FFF2-40B4-BE49-F238E27FC236}">
                  <a16:creationId xmlns:a16="http://schemas.microsoft.com/office/drawing/2014/main" id="{A128AFA0-CA55-8B48-A3E3-DEB1A3C51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5" y="2040"/>
              <a:ext cx="141" cy="186"/>
            </a:xfrm>
            <a:custGeom>
              <a:avLst/>
              <a:gdLst>
                <a:gd name="T0" fmla="*/ 13 w 183"/>
                <a:gd name="T1" fmla="*/ 10 h 213"/>
                <a:gd name="T2" fmla="*/ 13 w 183"/>
                <a:gd name="T3" fmla="*/ 10 h 213"/>
                <a:gd name="T4" fmla="*/ 13 w 183"/>
                <a:gd name="T5" fmla="*/ 12 h 213"/>
                <a:gd name="T6" fmla="*/ 14 w 183"/>
                <a:gd name="T7" fmla="*/ 16 h 213"/>
                <a:gd name="T8" fmla="*/ 14 w 183"/>
                <a:gd name="T9" fmla="*/ 16 h 213"/>
                <a:gd name="T10" fmla="*/ 14 w 183"/>
                <a:gd name="T11" fmla="*/ 17 h 213"/>
                <a:gd name="T12" fmla="*/ 14 w 183"/>
                <a:gd name="T13" fmla="*/ 17 h 213"/>
                <a:gd name="T14" fmla="*/ 14 w 183"/>
                <a:gd name="T15" fmla="*/ 17 h 213"/>
                <a:gd name="T16" fmla="*/ 13 w 183"/>
                <a:gd name="T17" fmla="*/ 38 h 213"/>
                <a:gd name="T18" fmla="*/ 13 w 183"/>
                <a:gd name="T19" fmla="*/ 38 h 213"/>
                <a:gd name="T20" fmla="*/ 12 w 183"/>
                <a:gd name="T21" fmla="*/ 41 h 213"/>
                <a:gd name="T22" fmla="*/ 12 w 183"/>
                <a:gd name="T23" fmla="*/ 45 h 213"/>
                <a:gd name="T24" fmla="*/ 12 w 183"/>
                <a:gd name="T25" fmla="*/ 45 h 213"/>
                <a:gd name="T26" fmla="*/ 2 w 183"/>
                <a:gd name="T27" fmla="*/ 54 h 213"/>
                <a:gd name="T28" fmla="*/ 2 w 183"/>
                <a:gd name="T29" fmla="*/ 54 h 213"/>
                <a:gd name="T30" fmla="*/ 2 w 183"/>
                <a:gd name="T31" fmla="*/ 20 h 213"/>
                <a:gd name="T32" fmla="*/ 6 w 183"/>
                <a:gd name="T33" fmla="*/ 14 h 213"/>
                <a:gd name="T34" fmla="*/ 5 w 183"/>
                <a:gd name="T35" fmla="*/ 10 h 213"/>
                <a:gd name="T36" fmla="*/ 2 w 183"/>
                <a:gd name="T37" fmla="*/ 12 h 213"/>
                <a:gd name="T38" fmla="*/ 2 w 183"/>
                <a:gd name="T39" fmla="*/ 12 h 213"/>
                <a:gd name="T40" fmla="*/ 0 w 183"/>
                <a:gd name="T41" fmla="*/ 3 h 213"/>
                <a:gd name="T42" fmla="*/ 0 w 183"/>
                <a:gd name="T43" fmla="*/ 3 h 213"/>
                <a:gd name="T44" fmla="*/ 6 w 183"/>
                <a:gd name="T45" fmla="*/ 0 h 213"/>
                <a:gd name="T46" fmla="*/ 6 w 183"/>
                <a:gd name="T47" fmla="*/ 0 h 213"/>
                <a:gd name="T48" fmla="*/ 6 w 183"/>
                <a:gd name="T49" fmla="*/ 0 h 213"/>
                <a:gd name="T50" fmla="*/ 6 w 183"/>
                <a:gd name="T51" fmla="*/ 0 h 213"/>
                <a:gd name="T52" fmla="*/ 13 w 183"/>
                <a:gd name="T53" fmla="*/ 10 h 213"/>
                <a:gd name="T54" fmla="*/ 13 w 183"/>
                <a:gd name="T55" fmla="*/ 10 h 21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83"/>
                <a:gd name="T85" fmla="*/ 0 h 213"/>
                <a:gd name="T86" fmla="*/ 183 w 183"/>
                <a:gd name="T87" fmla="*/ 213 h 21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83" h="213">
                  <a:moveTo>
                    <a:pt x="177" y="42"/>
                  </a:moveTo>
                  <a:lnTo>
                    <a:pt x="177" y="42"/>
                  </a:lnTo>
                  <a:lnTo>
                    <a:pt x="177" y="48"/>
                  </a:lnTo>
                  <a:lnTo>
                    <a:pt x="183" y="61"/>
                  </a:lnTo>
                  <a:lnTo>
                    <a:pt x="183" y="67"/>
                  </a:lnTo>
                  <a:lnTo>
                    <a:pt x="171" y="146"/>
                  </a:lnTo>
                  <a:lnTo>
                    <a:pt x="165" y="158"/>
                  </a:lnTo>
                  <a:lnTo>
                    <a:pt x="153" y="171"/>
                  </a:lnTo>
                  <a:lnTo>
                    <a:pt x="24" y="213"/>
                  </a:lnTo>
                  <a:lnTo>
                    <a:pt x="6" y="79"/>
                  </a:lnTo>
                  <a:lnTo>
                    <a:pt x="85" y="55"/>
                  </a:lnTo>
                  <a:lnTo>
                    <a:pt x="73" y="42"/>
                  </a:lnTo>
                  <a:lnTo>
                    <a:pt x="6" y="48"/>
                  </a:lnTo>
                  <a:lnTo>
                    <a:pt x="0" y="12"/>
                  </a:lnTo>
                  <a:lnTo>
                    <a:pt x="79" y="0"/>
                  </a:lnTo>
                  <a:lnTo>
                    <a:pt x="85" y="0"/>
                  </a:lnTo>
                  <a:lnTo>
                    <a:pt x="177" y="42"/>
                  </a:lnTo>
                  <a:close/>
                </a:path>
              </a:pathLst>
            </a:custGeom>
            <a:solidFill>
              <a:srgbClr val="F6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14" name="Freeform 83">
              <a:extLst>
                <a:ext uri="{FF2B5EF4-FFF2-40B4-BE49-F238E27FC236}">
                  <a16:creationId xmlns:a16="http://schemas.microsoft.com/office/drawing/2014/main" id="{A9683A8B-1C5C-5747-90AB-5B5466410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8" y="1884"/>
              <a:ext cx="637" cy="123"/>
            </a:xfrm>
            <a:custGeom>
              <a:avLst/>
              <a:gdLst>
                <a:gd name="T0" fmla="*/ 59 w 825"/>
                <a:gd name="T1" fmla="*/ 26 h 141"/>
                <a:gd name="T2" fmla="*/ 59 w 825"/>
                <a:gd name="T3" fmla="*/ 26 h 141"/>
                <a:gd name="T4" fmla="*/ 35 w 825"/>
                <a:gd name="T5" fmla="*/ 33 h 141"/>
                <a:gd name="T6" fmla="*/ 28 w 825"/>
                <a:gd name="T7" fmla="*/ 36 h 141"/>
                <a:gd name="T8" fmla="*/ 28 w 825"/>
                <a:gd name="T9" fmla="*/ 36 h 141"/>
                <a:gd name="T10" fmla="*/ 22 w 825"/>
                <a:gd name="T11" fmla="*/ 21 h 141"/>
                <a:gd name="T12" fmla="*/ 15 w 825"/>
                <a:gd name="T13" fmla="*/ 11 h 141"/>
                <a:gd name="T14" fmla="*/ 13 w 825"/>
                <a:gd name="T15" fmla="*/ 8 h 141"/>
                <a:gd name="T16" fmla="*/ 10 w 825"/>
                <a:gd name="T17" fmla="*/ 7 h 141"/>
                <a:gd name="T18" fmla="*/ 10 w 825"/>
                <a:gd name="T19" fmla="*/ 7 h 141"/>
                <a:gd name="T20" fmla="*/ 10 w 825"/>
                <a:gd name="T21" fmla="*/ 5 h 141"/>
                <a:gd name="T22" fmla="*/ 10 w 825"/>
                <a:gd name="T23" fmla="*/ 5 h 141"/>
                <a:gd name="T24" fmla="*/ 0 w 825"/>
                <a:gd name="T25" fmla="*/ 3 h 141"/>
                <a:gd name="T26" fmla="*/ 0 w 825"/>
                <a:gd name="T27" fmla="*/ 3 h 141"/>
                <a:gd name="T28" fmla="*/ 3 w 825"/>
                <a:gd name="T29" fmla="*/ 0 h 141"/>
                <a:gd name="T30" fmla="*/ 3 w 825"/>
                <a:gd name="T31" fmla="*/ 0 h 141"/>
                <a:gd name="T32" fmla="*/ 22 w 825"/>
                <a:gd name="T33" fmla="*/ 0 h 141"/>
                <a:gd name="T34" fmla="*/ 39 w 825"/>
                <a:gd name="T35" fmla="*/ 0 h 141"/>
                <a:gd name="T36" fmla="*/ 59 w 825"/>
                <a:gd name="T37" fmla="*/ 3 h 141"/>
                <a:gd name="T38" fmla="*/ 59 w 825"/>
                <a:gd name="T39" fmla="*/ 3 h 141"/>
                <a:gd name="T40" fmla="*/ 61 w 825"/>
                <a:gd name="T41" fmla="*/ 5 h 141"/>
                <a:gd name="T42" fmla="*/ 62 w 825"/>
                <a:gd name="T43" fmla="*/ 7 h 141"/>
                <a:gd name="T44" fmla="*/ 62 w 825"/>
                <a:gd name="T45" fmla="*/ 11 h 141"/>
                <a:gd name="T46" fmla="*/ 62 w 825"/>
                <a:gd name="T47" fmla="*/ 14 h 141"/>
                <a:gd name="T48" fmla="*/ 62 w 825"/>
                <a:gd name="T49" fmla="*/ 14 h 141"/>
                <a:gd name="T50" fmla="*/ 62 w 825"/>
                <a:gd name="T51" fmla="*/ 16 h 141"/>
                <a:gd name="T52" fmla="*/ 62 w 825"/>
                <a:gd name="T53" fmla="*/ 16 h 141"/>
                <a:gd name="T54" fmla="*/ 62 w 825"/>
                <a:gd name="T55" fmla="*/ 19 h 141"/>
                <a:gd name="T56" fmla="*/ 62 w 825"/>
                <a:gd name="T57" fmla="*/ 22 h 141"/>
                <a:gd name="T58" fmla="*/ 61 w 825"/>
                <a:gd name="T59" fmla="*/ 25 h 141"/>
                <a:gd name="T60" fmla="*/ 59 w 825"/>
                <a:gd name="T61" fmla="*/ 26 h 141"/>
                <a:gd name="T62" fmla="*/ 59 w 825"/>
                <a:gd name="T63" fmla="*/ 26 h 14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25"/>
                <a:gd name="T97" fmla="*/ 0 h 141"/>
                <a:gd name="T98" fmla="*/ 825 w 825"/>
                <a:gd name="T99" fmla="*/ 141 h 14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25" h="141">
                  <a:moveTo>
                    <a:pt x="788" y="104"/>
                  </a:moveTo>
                  <a:lnTo>
                    <a:pt x="788" y="104"/>
                  </a:lnTo>
                  <a:lnTo>
                    <a:pt x="458" y="129"/>
                  </a:lnTo>
                  <a:lnTo>
                    <a:pt x="367" y="141"/>
                  </a:lnTo>
                  <a:lnTo>
                    <a:pt x="275" y="80"/>
                  </a:lnTo>
                  <a:lnTo>
                    <a:pt x="202" y="43"/>
                  </a:lnTo>
                  <a:lnTo>
                    <a:pt x="171" y="31"/>
                  </a:lnTo>
                  <a:lnTo>
                    <a:pt x="140" y="25"/>
                  </a:lnTo>
                  <a:lnTo>
                    <a:pt x="140" y="19"/>
                  </a:lnTo>
                  <a:lnTo>
                    <a:pt x="0" y="12"/>
                  </a:lnTo>
                  <a:lnTo>
                    <a:pt x="43" y="0"/>
                  </a:lnTo>
                  <a:lnTo>
                    <a:pt x="287" y="0"/>
                  </a:lnTo>
                  <a:lnTo>
                    <a:pt x="519" y="0"/>
                  </a:lnTo>
                  <a:lnTo>
                    <a:pt x="794" y="12"/>
                  </a:lnTo>
                  <a:lnTo>
                    <a:pt x="807" y="19"/>
                  </a:lnTo>
                  <a:lnTo>
                    <a:pt x="819" y="25"/>
                  </a:lnTo>
                  <a:lnTo>
                    <a:pt x="825" y="43"/>
                  </a:lnTo>
                  <a:lnTo>
                    <a:pt x="825" y="55"/>
                  </a:lnTo>
                  <a:lnTo>
                    <a:pt x="825" y="61"/>
                  </a:lnTo>
                  <a:lnTo>
                    <a:pt x="825" y="74"/>
                  </a:lnTo>
                  <a:lnTo>
                    <a:pt x="819" y="86"/>
                  </a:lnTo>
                  <a:lnTo>
                    <a:pt x="807" y="98"/>
                  </a:lnTo>
                  <a:lnTo>
                    <a:pt x="788" y="104"/>
                  </a:lnTo>
                  <a:close/>
                </a:path>
              </a:pathLst>
            </a:custGeom>
            <a:solidFill>
              <a:srgbClr val="F6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15" name="Freeform 84">
              <a:extLst>
                <a:ext uri="{FF2B5EF4-FFF2-40B4-BE49-F238E27FC236}">
                  <a16:creationId xmlns:a16="http://schemas.microsoft.com/office/drawing/2014/main" id="{B61366AB-D291-3040-9727-3B118B07B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8" y="1884"/>
              <a:ext cx="637" cy="32"/>
            </a:xfrm>
            <a:custGeom>
              <a:avLst/>
              <a:gdLst>
                <a:gd name="T0" fmla="*/ 10 w 825"/>
                <a:gd name="T1" fmla="*/ 6 h 37"/>
                <a:gd name="T2" fmla="*/ 10 w 825"/>
                <a:gd name="T3" fmla="*/ 6 h 37"/>
                <a:gd name="T4" fmla="*/ 10 w 825"/>
                <a:gd name="T5" fmla="*/ 6 h 37"/>
                <a:gd name="T6" fmla="*/ 12 w 825"/>
                <a:gd name="T7" fmla="*/ 6 h 37"/>
                <a:gd name="T8" fmla="*/ 12 w 825"/>
                <a:gd name="T9" fmla="*/ 6 h 37"/>
                <a:gd name="T10" fmla="*/ 32 w 825"/>
                <a:gd name="T11" fmla="*/ 6 h 37"/>
                <a:gd name="T12" fmla="*/ 46 w 825"/>
                <a:gd name="T13" fmla="*/ 8 h 37"/>
                <a:gd name="T14" fmla="*/ 62 w 825"/>
                <a:gd name="T15" fmla="*/ 9 h 37"/>
                <a:gd name="T16" fmla="*/ 62 w 825"/>
                <a:gd name="T17" fmla="*/ 9 h 37"/>
                <a:gd name="T18" fmla="*/ 62 w 825"/>
                <a:gd name="T19" fmla="*/ 9 h 37"/>
                <a:gd name="T20" fmla="*/ 62 w 825"/>
                <a:gd name="T21" fmla="*/ 9 h 37"/>
                <a:gd name="T22" fmla="*/ 62 w 825"/>
                <a:gd name="T23" fmla="*/ 4 h 37"/>
                <a:gd name="T24" fmla="*/ 59 w 825"/>
                <a:gd name="T25" fmla="*/ 3 h 37"/>
                <a:gd name="T26" fmla="*/ 59 w 825"/>
                <a:gd name="T27" fmla="*/ 3 h 37"/>
                <a:gd name="T28" fmla="*/ 39 w 825"/>
                <a:gd name="T29" fmla="*/ 0 h 37"/>
                <a:gd name="T30" fmla="*/ 22 w 825"/>
                <a:gd name="T31" fmla="*/ 0 h 37"/>
                <a:gd name="T32" fmla="*/ 3 w 825"/>
                <a:gd name="T33" fmla="*/ 0 h 37"/>
                <a:gd name="T34" fmla="*/ 3 w 825"/>
                <a:gd name="T35" fmla="*/ 0 h 37"/>
                <a:gd name="T36" fmla="*/ 0 w 825"/>
                <a:gd name="T37" fmla="*/ 3 h 37"/>
                <a:gd name="T38" fmla="*/ 0 w 825"/>
                <a:gd name="T39" fmla="*/ 3 h 37"/>
                <a:gd name="T40" fmla="*/ 10 w 825"/>
                <a:gd name="T41" fmla="*/ 4 h 37"/>
                <a:gd name="T42" fmla="*/ 10 w 825"/>
                <a:gd name="T43" fmla="*/ 6 h 3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25"/>
                <a:gd name="T67" fmla="*/ 0 h 37"/>
                <a:gd name="T68" fmla="*/ 825 w 825"/>
                <a:gd name="T69" fmla="*/ 37 h 3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25" h="37">
                  <a:moveTo>
                    <a:pt x="140" y="25"/>
                  </a:moveTo>
                  <a:lnTo>
                    <a:pt x="140" y="25"/>
                  </a:lnTo>
                  <a:lnTo>
                    <a:pt x="153" y="25"/>
                  </a:lnTo>
                  <a:lnTo>
                    <a:pt x="434" y="25"/>
                  </a:lnTo>
                  <a:lnTo>
                    <a:pt x="617" y="31"/>
                  </a:lnTo>
                  <a:lnTo>
                    <a:pt x="819" y="37"/>
                  </a:lnTo>
                  <a:lnTo>
                    <a:pt x="825" y="37"/>
                  </a:lnTo>
                  <a:lnTo>
                    <a:pt x="813" y="19"/>
                  </a:lnTo>
                  <a:lnTo>
                    <a:pt x="794" y="12"/>
                  </a:lnTo>
                  <a:lnTo>
                    <a:pt x="519" y="0"/>
                  </a:lnTo>
                  <a:lnTo>
                    <a:pt x="287" y="0"/>
                  </a:lnTo>
                  <a:lnTo>
                    <a:pt x="43" y="0"/>
                  </a:lnTo>
                  <a:lnTo>
                    <a:pt x="0" y="12"/>
                  </a:lnTo>
                  <a:lnTo>
                    <a:pt x="140" y="19"/>
                  </a:lnTo>
                  <a:lnTo>
                    <a:pt x="140" y="25"/>
                  </a:lnTo>
                  <a:close/>
                </a:path>
              </a:pathLst>
            </a:custGeom>
            <a:solidFill>
              <a:srgbClr val="FAD5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16" name="Freeform 85">
              <a:extLst>
                <a:ext uri="{FF2B5EF4-FFF2-40B4-BE49-F238E27FC236}">
                  <a16:creationId xmlns:a16="http://schemas.microsoft.com/office/drawing/2014/main" id="{9AEA0ABE-AE75-F847-831F-17592EB30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" y="2371"/>
              <a:ext cx="90" cy="108"/>
            </a:xfrm>
            <a:custGeom>
              <a:avLst/>
              <a:gdLst>
                <a:gd name="T0" fmla="*/ 5 w 116"/>
                <a:gd name="T1" fmla="*/ 33 h 123"/>
                <a:gd name="T2" fmla="*/ 5 w 116"/>
                <a:gd name="T3" fmla="*/ 33 h 123"/>
                <a:gd name="T4" fmla="*/ 6 w 116"/>
                <a:gd name="T5" fmla="*/ 32 h 123"/>
                <a:gd name="T6" fmla="*/ 7 w 116"/>
                <a:gd name="T7" fmla="*/ 28 h 123"/>
                <a:gd name="T8" fmla="*/ 9 w 116"/>
                <a:gd name="T9" fmla="*/ 24 h 123"/>
                <a:gd name="T10" fmla="*/ 9 w 116"/>
                <a:gd name="T11" fmla="*/ 17 h 123"/>
                <a:gd name="T12" fmla="*/ 9 w 116"/>
                <a:gd name="T13" fmla="*/ 17 h 123"/>
                <a:gd name="T14" fmla="*/ 9 w 116"/>
                <a:gd name="T15" fmla="*/ 10 h 123"/>
                <a:gd name="T16" fmla="*/ 7 w 116"/>
                <a:gd name="T17" fmla="*/ 5 h 123"/>
                <a:gd name="T18" fmla="*/ 6 w 116"/>
                <a:gd name="T19" fmla="*/ 4 h 123"/>
                <a:gd name="T20" fmla="*/ 5 w 116"/>
                <a:gd name="T21" fmla="*/ 0 h 123"/>
                <a:gd name="T22" fmla="*/ 5 w 116"/>
                <a:gd name="T23" fmla="*/ 0 h 123"/>
                <a:gd name="T24" fmla="*/ 3 w 116"/>
                <a:gd name="T25" fmla="*/ 4 h 123"/>
                <a:gd name="T26" fmla="*/ 2 w 116"/>
                <a:gd name="T27" fmla="*/ 5 h 123"/>
                <a:gd name="T28" fmla="*/ 2 w 116"/>
                <a:gd name="T29" fmla="*/ 10 h 123"/>
                <a:gd name="T30" fmla="*/ 0 w 116"/>
                <a:gd name="T31" fmla="*/ 17 h 123"/>
                <a:gd name="T32" fmla="*/ 0 w 116"/>
                <a:gd name="T33" fmla="*/ 17 h 123"/>
                <a:gd name="T34" fmla="*/ 2 w 116"/>
                <a:gd name="T35" fmla="*/ 24 h 123"/>
                <a:gd name="T36" fmla="*/ 2 w 116"/>
                <a:gd name="T37" fmla="*/ 28 h 123"/>
                <a:gd name="T38" fmla="*/ 3 w 116"/>
                <a:gd name="T39" fmla="*/ 32 h 123"/>
                <a:gd name="T40" fmla="*/ 5 w 116"/>
                <a:gd name="T41" fmla="*/ 33 h 123"/>
                <a:gd name="T42" fmla="*/ 5 w 116"/>
                <a:gd name="T43" fmla="*/ 33 h 1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6"/>
                <a:gd name="T67" fmla="*/ 0 h 123"/>
                <a:gd name="T68" fmla="*/ 116 w 116"/>
                <a:gd name="T69" fmla="*/ 123 h 12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6" h="123">
                  <a:moveTo>
                    <a:pt x="61" y="123"/>
                  </a:moveTo>
                  <a:lnTo>
                    <a:pt x="61" y="123"/>
                  </a:lnTo>
                  <a:lnTo>
                    <a:pt x="79" y="117"/>
                  </a:lnTo>
                  <a:lnTo>
                    <a:pt x="97" y="104"/>
                  </a:lnTo>
                  <a:lnTo>
                    <a:pt x="110" y="86"/>
                  </a:lnTo>
                  <a:lnTo>
                    <a:pt x="116" y="62"/>
                  </a:lnTo>
                  <a:lnTo>
                    <a:pt x="110" y="37"/>
                  </a:lnTo>
                  <a:lnTo>
                    <a:pt x="97" y="19"/>
                  </a:lnTo>
                  <a:lnTo>
                    <a:pt x="79" y="7"/>
                  </a:lnTo>
                  <a:lnTo>
                    <a:pt x="61" y="0"/>
                  </a:lnTo>
                  <a:lnTo>
                    <a:pt x="36" y="7"/>
                  </a:lnTo>
                  <a:lnTo>
                    <a:pt x="18" y="19"/>
                  </a:lnTo>
                  <a:lnTo>
                    <a:pt x="6" y="37"/>
                  </a:lnTo>
                  <a:lnTo>
                    <a:pt x="0" y="62"/>
                  </a:lnTo>
                  <a:lnTo>
                    <a:pt x="6" y="86"/>
                  </a:lnTo>
                  <a:lnTo>
                    <a:pt x="18" y="104"/>
                  </a:lnTo>
                  <a:lnTo>
                    <a:pt x="36" y="117"/>
                  </a:lnTo>
                  <a:lnTo>
                    <a:pt x="61" y="1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17" name="Freeform 86">
              <a:extLst>
                <a:ext uri="{FF2B5EF4-FFF2-40B4-BE49-F238E27FC236}">
                  <a16:creationId xmlns:a16="http://schemas.microsoft.com/office/drawing/2014/main" id="{891D52E6-5735-3D43-B071-770D6A50F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4" y="2023"/>
              <a:ext cx="482" cy="268"/>
            </a:xfrm>
            <a:custGeom>
              <a:avLst/>
              <a:gdLst>
                <a:gd name="T0" fmla="*/ 48 w 623"/>
                <a:gd name="T1" fmla="*/ 67 h 306"/>
                <a:gd name="T2" fmla="*/ 43 w 623"/>
                <a:gd name="T3" fmla="*/ 62 h 306"/>
                <a:gd name="T4" fmla="*/ 42 w 623"/>
                <a:gd name="T5" fmla="*/ 57 h 306"/>
                <a:gd name="T6" fmla="*/ 39 w 623"/>
                <a:gd name="T7" fmla="*/ 31 h 306"/>
                <a:gd name="T8" fmla="*/ 41 w 623"/>
                <a:gd name="T9" fmla="*/ 23 h 306"/>
                <a:gd name="T10" fmla="*/ 42 w 623"/>
                <a:gd name="T11" fmla="*/ 15 h 306"/>
                <a:gd name="T12" fmla="*/ 40 w 623"/>
                <a:gd name="T13" fmla="*/ 20 h 306"/>
                <a:gd name="T14" fmla="*/ 28 w 623"/>
                <a:gd name="T15" fmla="*/ 20 h 306"/>
                <a:gd name="T16" fmla="*/ 27 w 623"/>
                <a:gd name="T17" fmla="*/ 10 h 306"/>
                <a:gd name="T18" fmla="*/ 25 w 623"/>
                <a:gd name="T19" fmla="*/ 0 h 306"/>
                <a:gd name="T20" fmla="*/ 25 w 623"/>
                <a:gd name="T21" fmla="*/ 7 h 306"/>
                <a:gd name="T22" fmla="*/ 26 w 623"/>
                <a:gd name="T23" fmla="*/ 25 h 306"/>
                <a:gd name="T24" fmla="*/ 25 w 623"/>
                <a:gd name="T25" fmla="*/ 35 h 306"/>
                <a:gd name="T26" fmla="*/ 19 w 623"/>
                <a:gd name="T27" fmla="*/ 53 h 306"/>
                <a:gd name="T28" fmla="*/ 13 w 623"/>
                <a:gd name="T29" fmla="*/ 65 h 306"/>
                <a:gd name="T30" fmla="*/ 11 w 623"/>
                <a:gd name="T31" fmla="*/ 68 h 306"/>
                <a:gd name="T32" fmla="*/ 4 w 623"/>
                <a:gd name="T33" fmla="*/ 68 h 306"/>
                <a:gd name="T34" fmla="*/ 0 w 623"/>
                <a:gd name="T35" fmla="*/ 59 h 306"/>
                <a:gd name="T36" fmla="*/ 2 w 623"/>
                <a:gd name="T37" fmla="*/ 68 h 306"/>
                <a:gd name="T38" fmla="*/ 4 w 623"/>
                <a:gd name="T39" fmla="*/ 78 h 306"/>
                <a:gd name="T40" fmla="*/ 9 w 623"/>
                <a:gd name="T41" fmla="*/ 81 h 306"/>
                <a:gd name="T42" fmla="*/ 12 w 623"/>
                <a:gd name="T43" fmla="*/ 81 h 306"/>
                <a:gd name="T44" fmla="*/ 18 w 623"/>
                <a:gd name="T45" fmla="*/ 68 h 306"/>
                <a:gd name="T46" fmla="*/ 22 w 623"/>
                <a:gd name="T47" fmla="*/ 50 h 306"/>
                <a:gd name="T48" fmla="*/ 27 w 623"/>
                <a:gd name="T49" fmla="*/ 30 h 306"/>
                <a:gd name="T50" fmla="*/ 38 w 623"/>
                <a:gd name="T51" fmla="*/ 30 h 306"/>
                <a:gd name="T52" fmla="*/ 39 w 623"/>
                <a:gd name="T53" fmla="*/ 35 h 306"/>
                <a:gd name="T54" fmla="*/ 41 w 623"/>
                <a:gd name="T55" fmla="*/ 64 h 306"/>
                <a:gd name="T56" fmla="*/ 42 w 623"/>
                <a:gd name="T57" fmla="*/ 68 h 306"/>
                <a:gd name="T58" fmla="*/ 45 w 623"/>
                <a:gd name="T59" fmla="*/ 73 h 306"/>
                <a:gd name="T60" fmla="*/ 48 w 623"/>
                <a:gd name="T61" fmla="*/ 73 h 306"/>
                <a:gd name="T62" fmla="*/ 48 w 623"/>
                <a:gd name="T63" fmla="*/ 67 h 30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23"/>
                <a:gd name="T97" fmla="*/ 0 h 306"/>
                <a:gd name="T98" fmla="*/ 623 w 623"/>
                <a:gd name="T99" fmla="*/ 306 h 30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23" h="306">
                  <a:moveTo>
                    <a:pt x="623" y="251"/>
                  </a:moveTo>
                  <a:lnTo>
                    <a:pt x="623" y="251"/>
                  </a:lnTo>
                  <a:lnTo>
                    <a:pt x="587" y="245"/>
                  </a:lnTo>
                  <a:lnTo>
                    <a:pt x="562" y="232"/>
                  </a:lnTo>
                  <a:lnTo>
                    <a:pt x="550" y="214"/>
                  </a:lnTo>
                  <a:lnTo>
                    <a:pt x="538" y="190"/>
                  </a:lnTo>
                  <a:lnTo>
                    <a:pt x="513" y="116"/>
                  </a:lnTo>
                  <a:lnTo>
                    <a:pt x="532" y="86"/>
                  </a:lnTo>
                  <a:lnTo>
                    <a:pt x="538" y="74"/>
                  </a:lnTo>
                  <a:lnTo>
                    <a:pt x="544" y="55"/>
                  </a:lnTo>
                  <a:lnTo>
                    <a:pt x="526" y="74"/>
                  </a:lnTo>
                  <a:lnTo>
                    <a:pt x="501" y="92"/>
                  </a:lnTo>
                  <a:lnTo>
                    <a:pt x="367" y="74"/>
                  </a:lnTo>
                  <a:lnTo>
                    <a:pt x="348" y="37"/>
                  </a:lnTo>
                  <a:lnTo>
                    <a:pt x="336" y="12"/>
                  </a:lnTo>
                  <a:lnTo>
                    <a:pt x="318" y="0"/>
                  </a:lnTo>
                  <a:lnTo>
                    <a:pt x="330" y="25"/>
                  </a:lnTo>
                  <a:lnTo>
                    <a:pt x="336" y="55"/>
                  </a:lnTo>
                  <a:lnTo>
                    <a:pt x="342" y="92"/>
                  </a:lnTo>
                  <a:lnTo>
                    <a:pt x="318" y="129"/>
                  </a:lnTo>
                  <a:lnTo>
                    <a:pt x="269" y="177"/>
                  </a:lnTo>
                  <a:lnTo>
                    <a:pt x="244" y="202"/>
                  </a:lnTo>
                  <a:lnTo>
                    <a:pt x="208" y="226"/>
                  </a:lnTo>
                  <a:lnTo>
                    <a:pt x="177" y="245"/>
                  </a:lnTo>
                  <a:lnTo>
                    <a:pt x="141" y="257"/>
                  </a:lnTo>
                  <a:lnTo>
                    <a:pt x="86" y="263"/>
                  </a:lnTo>
                  <a:lnTo>
                    <a:pt x="49" y="257"/>
                  </a:lnTo>
                  <a:lnTo>
                    <a:pt x="24" y="245"/>
                  </a:lnTo>
                  <a:lnTo>
                    <a:pt x="0" y="220"/>
                  </a:lnTo>
                  <a:lnTo>
                    <a:pt x="12" y="257"/>
                  </a:lnTo>
                  <a:lnTo>
                    <a:pt x="31" y="281"/>
                  </a:lnTo>
                  <a:lnTo>
                    <a:pt x="55" y="294"/>
                  </a:lnTo>
                  <a:lnTo>
                    <a:pt x="79" y="300"/>
                  </a:lnTo>
                  <a:lnTo>
                    <a:pt x="122" y="306"/>
                  </a:lnTo>
                  <a:lnTo>
                    <a:pt x="147" y="306"/>
                  </a:lnTo>
                  <a:lnTo>
                    <a:pt x="196" y="281"/>
                  </a:lnTo>
                  <a:lnTo>
                    <a:pt x="232" y="257"/>
                  </a:lnTo>
                  <a:lnTo>
                    <a:pt x="269" y="226"/>
                  </a:lnTo>
                  <a:lnTo>
                    <a:pt x="293" y="190"/>
                  </a:lnTo>
                  <a:lnTo>
                    <a:pt x="336" y="135"/>
                  </a:lnTo>
                  <a:lnTo>
                    <a:pt x="348" y="110"/>
                  </a:lnTo>
                  <a:lnTo>
                    <a:pt x="355" y="92"/>
                  </a:lnTo>
                  <a:lnTo>
                    <a:pt x="495" y="110"/>
                  </a:lnTo>
                  <a:lnTo>
                    <a:pt x="501" y="129"/>
                  </a:lnTo>
                  <a:lnTo>
                    <a:pt x="526" y="208"/>
                  </a:lnTo>
                  <a:lnTo>
                    <a:pt x="532" y="239"/>
                  </a:lnTo>
                  <a:lnTo>
                    <a:pt x="544" y="257"/>
                  </a:lnTo>
                  <a:lnTo>
                    <a:pt x="562" y="263"/>
                  </a:lnTo>
                  <a:lnTo>
                    <a:pt x="581" y="275"/>
                  </a:lnTo>
                  <a:lnTo>
                    <a:pt x="623" y="275"/>
                  </a:lnTo>
                  <a:lnTo>
                    <a:pt x="623" y="251"/>
                  </a:lnTo>
                  <a:close/>
                </a:path>
              </a:pathLst>
            </a:custGeom>
            <a:solidFill>
              <a:srgbClr val="DF8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18" name="Freeform 87">
              <a:extLst>
                <a:ext uri="{FF2B5EF4-FFF2-40B4-BE49-F238E27FC236}">
                  <a16:creationId xmlns:a16="http://schemas.microsoft.com/office/drawing/2014/main" id="{E35B0B3A-3B10-DF44-A95B-E3A39AB52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7" y="1905"/>
              <a:ext cx="378" cy="102"/>
            </a:xfrm>
            <a:custGeom>
              <a:avLst/>
              <a:gdLst>
                <a:gd name="T0" fmla="*/ 0 w 489"/>
                <a:gd name="T1" fmla="*/ 27 h 116"/>
                <a:gd name="T2" fmla="*/ 0 w 489"/>
                <a:gd name="T3" fmla="*/ 27 h 116"/>
                <a:gd name="T4" fmla="*/ 2 w 489"/>
                <a:gd name="T5" fmla="*/ 32 h 116"/>
                <a:gd name="T6" fmla="*/ 9 w 489"/>
                <a:gd name="T7" fmla="*/ 29 h 116"/>
                <a:gd name="T8" fmla="*/ 9 w 489"/>
                <a:gd name="T9" fmla="*/ 29 h 116"/>
                <a:gd name="T10" fmla="*/ 35 w 489"/>
                <a:gd name="T11" fmla="*/ 22 h 116"/>
                <a:gd name="T12" fmla="*/ 35 w 489"/>
                <a:gd name="T13" fmla="*/ 22 h 116"/>
                <a:gd name="T14" fmla="*/ 36 w 489"/>
                <a:gd name="T15" fmla="*/ 20 h 116"/>
                <a:gd name="T16" fmla="*/ 37 w 489"/>
                <a:gd name="T17" fmla="*/ 17 h 116"/>
                <a:gd name="T18" fmla="*/ 37 w 489"/>
                <a:gd name="T19" fmla="*/ 14 h 116"/>
                <a:gd name="T20" fmla="*/ 37 w 489"/>
                <a:gd name="T21" fmla="*/ 10 h 116"/>
                <a:gd name="T22" fmla="*/ 37 w 489"/>
                <a:gd name="T23" fmla="*/ 10 h 116"/>
                <a:gd name="T24" fmla="*/ 37 w 489"/>
                <a:gd name="T25" fmla="*/ 9 h 116"/>
                <a:gd name="T26" fmla="*/ 37 w 489"/>
                <a:gd name="T27" fmla="*/ 9 h 116"/>
                <a:gd name="T28" fmla="*/ 37 w 489"/>
                <a:gd name="T29" fmla="*/ 7 h 116"/>
                <a:gd name="T30" fmla="*/ 37 w 489"/>
                <a:gd name="T31" fmla="*/ 7 h 116"/>
                <a:gd name="T32" fmla="*/ 37 w 489"/>
                <a:gd name="T33" fmla="*/ 10 h 116"/>
                <a:gd name="T34" fmla="*/ 36 w 489"/>
                <a:gd name="T35" fmla="*/ 12 h 116"/>
                <a:gd name="T36" fmla="*/ 36 w 489"/>
                <a:gd name="T37" fmla="*/ 16 h 116"/>
                <a:gd name="T38" fmla="*/ 35 w 489"/>
                <a:gd name="T39" fmla="*/ 17 h 116"/>
                <a:gd name="T40" fmla="*/ 35 w 489"/>
                <a:gd name="T41" fmla="*/ 17 h 116"/>
                <a:gd name="T42" fmla="*/ 25 w 489"/>
                <a:gd name="T43" fmla="*/ 18 h 116"/>
                <a:gd name="T44" fmla="*/ 25 w 489"/>
                <a:gd name="T45" fmla="*/ 18 h 116"/>
                <a:gd name="T46" fmla="*/ 25 w 489"/>
                <a:gd name="T47" fmla="*/ 9 h 116"/>
                <a:gd name="T48" fmla="*/ 23 w 489"/>
                <a:gd name="T49" fmla="*/ 4 h 116"/>
                <a:gd name="T50" fmla="*/ 23 w 489"/>
                <a:gd name="T51" fmla="*/ 0 h 116"/>
                <a:gd name="T52" fmla="*/ 23 w 489"/>
                <a:gd name="T53" fmla="*/ 0 h 116"/>
                <a:gd name="T54" fmla="*/ 23 w 489"/>
                <a:gd name="T55" fmla="*/ 10 h 116"/>
                <a:gd name="T56" fmla="*/ 23 w 489"/>
                <a:gd name="T57" fmla="*/ 18 h 116"/>
                <a:gd name="T58" fmla="*/ 23 w 489"/>
                <a:gd name="T59" fmla="*/ 18 h 116"/>
                <a:gd name="T60" fmla="*/ 12 w 489"/>
                <a:gd name="T61" fmla="*/ 22 h 116"/>
                <a:gd name="T62" fmla="*/ 12 w 489"/>
                <a:gd name="T63" fmla="*/ 22 h 116"/>
                <a:gd name="T64" fmla="*/ 11 w 489"/>
                <a:gd name="T65" fmla="*/ 10 h 116"/>
                <a:gd name="T66" fmla="*/ 10 w 489"/>
                <a:gd name="T67" fmla="*/ 4 h 116"/>
                <a:gd name="T68" fmla="*/ 9 w 489"/>
                <a:gd name="T69" fmla="*/ 0 h 116"/>
                <a:gd name="T70" fmla="*/ 9 w 489"/>
                <a:gd name="T71" fmla="*/ 0 h 116"/>
                <a:gd name="T72" fmla="*/ 10 w 489"/>
                <a:gd name="T73" fmla="*/ 12 h 116"/>
                <a:gd name="T74" fmla="*/ 9 w 489"/>
                <a:gd name="T75" fmla="*/ 22 h 116"/>
                <a:gd name="T76" fmla="*/ 9 w 489"/>
                <a:gd name="T77" fmla="*/ 22 h 116"/>
                <a:gd name="T78" fmla="*/ 7 w 489"/>
                <a:gd name="T79" fmla="*/ 24 h 116"/>
                <a:gd name="T80" fmla="*/ 0 w 489"/>
                <a:gd name="T81" fmla="*/ 27 h 11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89"/>
                <a:gd name="T124" fmla="*/ 0 h 116"/>
                <a:gd name="T125" fmla="*/ 489 w 489"/>
                <a:gd name="T126" fmla="*/ 116 h 11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89" h="116">
                  <a:moveTo>
                    <a:pt x="0" y="98"/>
                  </a:moveTo>
                  <a:lnTo>
                    <a:pt x="0" y="98"/>
                  </a:lnTo>
                  <a:lnTo>
                    <a:pt x="31" y="116"/>
                  </a:lnTo>
                  <a:lnTo>
                    <a:pt x="122" y="104"/>
                  </a:lnTo>
                  <a:lnTo>
                    <a:pt x="452" y="79"/>
                  </a:lnTo>
                  <a:lnTo>
                    <a:pt x="471" y="73"/>
                  </a:lnTo>
                  <a:lnTo>
                    <a:pt x="483" y="61"/>
                  </a:lnTo>
                  <a:lnTo>
                    <a:pt x="489" y="49"/>
                  </a:lnTo>
                  <a:lnTo>
                    <a:pt x="489" y="36"/>
                  </a:lnTo>
                  <a:lnTo>
                    <a:pt x="489" y="30"/>
                  </a:lnTo>
                  <a:lnTo>
                    <a:pt x="489" y="24"/>
                  </a:lnTo>
                  <a:lnTo>
                    <a:pt x="483" y="36"/>
                  </a:lnTo>
                  <a:lnTo>
                    <a:pt x="477" y="43"/>
                  </a:lnTo>
                  <a:lnTo>
                    <a:pt x="465" y="55"/>
                  </a:lnTo>
                  <a:lnTo>
                    <a:pt x="452" y="61"/>
                  </a:lnTo>
                  <a:lnTo>
                    <a:pt x="324" y="67"/>
                  </a:lnTo>
                  <a:lnTo>
                    <a:pt x="318" y="30"/>
                  </a:lnTo>
                  <a:lnTo>
                    <a:pt x="312" y="12"/>
                  </a:lnTo>
                  <a:lnTo>
                    <a:pt x="306" y="0"/>
                  </a:lnTo>
                  <a:lnTo>
                    <a:pt x="306" y="36"/>
                  </a:lnTo>
                  <a:lnTo>
                    <a:pt x="306" y="67"/>
                  </a:lnTo>
                  <a:lnTo>
                    <a:pt x="147" y="79"/>
                  </a:lnTo>
                  <a:lnTo>
                    <a:pt x="141" y="36"/>
                  </a:lnTo>
                  <a:lnTo>
                    <a:pt x="134" y="12"/>
                  </a:lnTo>
                  <a:lnTo>
                    <a:pt x="122" y="0"/>
                  </a:lnTo>
                  <a:lnTo>
                    <a:pt x="128" y="43"/>
                  </a:lnTo>
                  <a:lnTo>
                    <a:pt x="122" y="79"/>
                  </a:lnTo>
                  <a:lnTo>
                    <a:pt x="92" y="85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DF8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19" name="Freeform 88">
              <a:extLst>
                <a:ext uri="{FF2B5EF4-FFF2-40B4-BE49-F238E27FC236}">
                  <a16:creationId xmlns:a16="http://schemas.microsoft.com/office/drawing/2014/main" id="{82B5940C-4121-6341-906E-B196EA4E7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7" y="1905"/>
              <a:ext cx="378" cy="102"/>
            </a:xfrm>
            <a:custGeom>
              <a:avLst/>
              <a:gdLst>
                <a:gd name="T0" fmla="*/ 0 w 489"/>
                <a:gd name="T1" fmla="*/ 27 h 116"/>
                <a:gd name="T2" fmla="*/ 0 w 489"/>
                <a:gd name="T3" fmla="*/ 27 h 116"/>
                <a:gd name="T4" fmla="*/ 2 w 489"/>
                <a:gd name="T5" fmla="*/ 32 h 116"/>
                <a:gd name="T6" fmla="*/ 9 w 489"/>
                <a:gd name="T7" fmla="*/ 29 h 116"/>
                <a:gd name="T8" fmla="*/ 9 w 489"/>
                <a:gd name="T9" fmla="*/ 29 h 116"/>
                <a:gd name="T10" fmla="*/ 35 w 489"/>
                <a:gd name="T11" fmla="*/ 22 h 116"/>
                <a:gd name="T12" fmla="*/ 35 w 489"/>
                <a:gd name="T13" fmla="*/ 22 h 116"/>
                <a:gd name="T14" fmla="*/ 36 w 489"/>
                <a:gd name="T15" fmla="*/ 20 h 116"/>
                <a:gd name="T16" fmla="*/ 37 w 489"/>
                <a:gd name="T17" fmla="*/ 17 h 116"/>
                <a:gd name="T18" fmla="*/ 37 w 489"/>
                <a:gd name="T19" fmla="*/ 14 h 116"/>
                <a:gd name="T20" fmla="*/ 37 w 489"/>
                <a:gd name="T21" fmla="*/ 10 h 116"/>
                <a:gd name="T22" fmla="*/ 37 w 489"/>
                <a:gd name="T23" fmla="*/ 10 h 116"/>
                <a:gd name="T24" fmla="*/ 37 w 489"/>
                <a:gd name="T25" fmla="*/ 9 h 116"/>
                <a:gd name="T26" fmla="*/ 37 w 489"/>
                <a:gd name="T27" fmla="*/ 9 h 116"/>
                <a:gd name="T28" fmla="*/ 37 w 489"/>
                <a:gd name="T29" fmla="*/ 7 h 116"/>
                <a:gd name="T30" fmla="*/ 37 w 489"/>
                <a:gd name="T31" fmla="*/ 7 h 116"/>
                <a:gd name="T32" fmla="*/ 37 w 489"/>
                <a:gd name="T33" fmla="*/ 10 h 116"/>
                <a:gd name="T34" fmla="*/ 36 w 489"/>
                <a:gd name="T35" fmla="*/ 12 h 116"/>
                <a:gd name="T36" fmla="*/ 36 w 489"/>
                <a:gd name="T37" fmla="*/ 16 h 116"/>
                <a:gd name="T38" fmla="*/ 35 w 489"/>
                <a:gd name="T39" fmla="*/ 17 h 116"/>
                <a:gd name="T40" fmla="*/ 35 w 489"/>
                <a:gd name="T41" fmla="*/ 17 h 116"/>
                <a:gd name="T42" fmla="*/ 25 w 489"/>
                <a:gd name="T43" fmla="*/ 18 h 116"/>
                <a:gd name="T44" fmla="*/ 25 w 489"/>
                <a:gd name="T45" fmla="*/ 18 h 116"/>
                <a:gd name="T46" fmla="*/ 25 w 489"/>
                <a:gd name="T47" fmla="*/ 9 h 116"/>
                <a:gd name="T48" fmla="*/ 23 w 489"/>
                <a:gd name="T49" fmla="*/ 4 h 116"/>
                <a:gd name="T50" fmla="*/ 23 w 489"/>
                <a:gd name="T51" fmla="*/ 0 h 116"/>
                <a:gd name="T52" fmla="*/ 23 w 489"/>
                <a:gd name="T53" fmla="*/ 0 h 116"/>
                <a:gd name="T54" fmla="*/ 23 w 489"/>
                <a:gd name="T55" fmla="*/ 10 h 116"/>
                <a:gd name="T56" fmla="*/ 23 w 489"/>
                <a:gd name="T57" fmla="*/ 18 h 116"/>
                <a:gd name="T58" fmla="*/ 23 w 489"/>
                <a:gd name="T59" fmla="*/ 18 h 116"/>
                <a:gd name="T60" fmla="*/ 12 w 489"/>
                <a:gd name="T61" fmla="*/ 22 h 116"/>
                <a:gd name="T62" fmla="*/ 12 w 489"/>
                <a:gd name="T63" fmla="*/ 22 h 116"/>
                <a:gd name="T64" fmla="*/ 11 w 489"/>
                <a:gd name="T65" fmla="*/ 10 h 116"/>
                <a:gd name="T66" fmla="*/ 10 w 489"/>
                <a:gd name="T67" fmla="*/ 4 h 116"/>
                <a:gd name="T68" fmla="*/ 9 w 489"/>
                <a:gd name="T69" fmla="*/ 0 h 116"/>
                <a:gd name="T70" fmla="*/ 9 w 489"/>
                <a:gd name="T71" fmla="*/ 0 h 116"/>
                <a:gd name="T72" fmla="*/ 10 w 489"/>
                <a:gd name="T73" fmla="*/ 12 h 116"/>
                <a:gd name="T74" fmla="*/ 9 w 489"/>
                <a:gd name="T75" fmla="*/ 22 h 116"/>
                <a:gd name="T76" fmla="*/ 9 w 489"/>
                <a:gd name="T77" fmla="*/ 22 h 116"/>
                <a:gd name="T78" fmla="*/ 7 w 489"/>
                <a:gd name="T79" fmla="*/ 24 h 11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89"/>
                <a:gd name="T121" fmla="*/ 0 h 116"/>
                <a:gd name="T122" fmla="*/ 489 w 489"/>
                <a:gd name="T123" fmla="*/ 116 h 11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89" h="116">
                  <a:moveTo>
                    <a:pt x="0" y="98"/>
                  </a:moveTo>
                  <a:lnTo>
                    <a:pt x="0" y="98"/>
                  </a:lnTo>
                  <a:lnTo>
                    <a:pt x="31" y="116"/>
                  </a:lnTo>
                  <a:lnTo>
                    <a:pt x="122" y="104"/>
                  </a:lnTo>
                  <a:lnTo>
                    <a:pt x="452" y="79"/>
                  </a:lnTo>
                  <a:lnTo>
                    <a:pt x="471" y="73"/>
                  </a:lnTo>
                  <a:lnTo>
                    <a:pt x="483" y="61"/>
                  </a:lnTo>
                  <a:lnTo>
                    <a:pt x="489" y="49"/>
                  </a:lnTo>
                  <a:lnTo>
                    <a:pt x="489" y="36"/>
                  </a:lnTo>
                  <a:lnTo>
                    <a:pt x="489" y="30"/>
                  </a:lnTo>
                  <a:lnTo>
                    <a:pt x="489" y="24"/>
                  </a:lnTo>
                  <a:lnTo>
                    <a:pt x="483" y="36"/>
                  </a:lnTo>
                  <a:lnTo>
                    <a:pt x="477" y="43"/>
                  </a:lnTo>
                  <a:lnTo>
                    <a:pt x="465" y="55"/>
                  </a:lnTo>
                  <a:lnTo>
                    <a:pt x="452" y="61"/>
                  </a:lnTo>
                  <a:lnTo>
                    <a:pt x="324" y="67"/>
                  </a:lnTo>
                  <a:lnTo>
                    <a:pt x="318" y="30"/>
                  </a:lnTo>
                  <a:lnTo>
                    <a:pt x="312" y="12"/>
                  </a:lnTo>
                  <a:lnTo>
                    <a:pt x="306" y="0"/>
                  </a:lnTo>
                  <a:lnTo>
                    <a:pt x="306" y="36"/>
                  </a:lnTo>
                  <a:lnTo>
                    <a:pt x="306" y="67"/>
                  </a:lnTo>
                  <a:lnTo>
                    <a:pt x="147" y="79"/>
                  </a:lnTo>
                  <a:lnTo>
                    <a:pt x="141" y="36"/>
                  </a:lnTo>
                  <a:lnTo>
                    <a:pt x="134" y="12"/>
                  </a:lnTo>
                  <a:lnTo>
                    <a:pt x="122" y="0"/>
                  </a:lnTo>
                  <a:lnTo>
                    <a:pt x="128" y="43"/>
                  </a:lnTo>
                  <a:lnTo>
                    <a:pt x="122" y="79"/>
                  </a:lnTo>
                  <a:lnTo>
                    <a:pt x="92" y="8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20" name="Freeform 89">
              <a:extLst>
                <a:ext uri="{FF2B5EF4-FFF2-40B4-BE49-F238E27FC236}">
                  <a16:creationId xmlns:a16="http://schemas.microsoft.com/office/drawing/2014/main" id="{B7FE5DC7-BE42-0943-BE7E-7EB1CA52D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7" y="1980"/>
              <a:ext cx="71" cy="11"/>
            </a:xfrm>
            <a:custGeom>
              <a:avLst/>
              <a:gdLst>
                <a:gd name="T0" fmla="*/ 7 w 92"/>
                <a:gd name="T1" fmla="*/ 0 h 13"/>
                <a:gd name="T2" fmla="*/ 0 w 92"/>
                <a:gd name="T3" fmla="*/ 3 h 13"/>
                <a:gd name="T4" fmla="*/ 7 w 92"/>
                <a:gd name="T5" fmla="*/ 0 h 13"/>
                <a:gd name="T6" fmla="*/ 0 60000 65536"/>
                <a:gd name="T7" fmla="*/ 0 60000 65536"/>
                <a:gd name="T8" fmla="*/ 0 60000 65536"/>
                <a:gd name="T9" fmla="*/ 0 w 92"/>
                <a:gd name="T10" fmla="*/ 0 h 13"/>
                <a:gd name="T11" fmla="*/ 92 w 92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2" h="13">
                  <a:moveTo>
                    <a:pt x="92" y="0"/>
                  </a:moveTo>
                  <a:lnTo>
                    <a:pt x="0" y="1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DF8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21" name="Line 90">
              <a:extLst>
                <a:ext uri="{FF2B5EF4-FFF2-40B4-BE49-F238E27FC236}">
                  <a16:creationId xmlns:a16="http://schemas.microsoft.com/office/drawing/2014/main" id="{66329260-0316-A04D-B16E-9E70D85039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27" y="1980"/>
              <a:ext cx="71" cy="1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22" name="Freeform 91">
              <a:extLst>
                <a:ext uri="{FF2B5EF4-FFF2-40B4-BE49-F238E27FC236}">
                  <a16:creationId xmlns:a16="http://schemas.microsoft.com/office/drawing/2014/main" id="{929F8533-00CC-A44E-AD52-C0FDDC248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5" y="2436"/>
              <a:ext cx="335" cy="53"/>
            </a:xfrm>
            <a:custGeom>
              <a:avLst/>
              <a:gdLst>
                <a:gd name="T0" fmla="*/ 26 w 434"/>
                <a:gd name="T1" fmla="*/ 0 h 61"/>
                <a:gd name="T2" fmla="*/ 26 w 434"/>
                <a:gd name="T3" fmla="*/ 0 h 61"/>
                <a:gd name="T4" fmla="*/ 20 w 434"/>
                <a:gd name="T5" fmla="*/ 3 h 61"/>
                <a:gd name="T6" fmla="*/ 15 w 434"/>
                <a:gd name="T7" fmla="*/ 4 h 61"/>
                <a:gd name="T8" fmla="*/ 15 w 434"/>
                <a:gd name="T9" fmla="*/ 4 h 61"/>
                <a:gd name="T10" fmla="*/ 10 w 434"/>
                <a:gd name="T11" fmla="*/ 8 h 61"/>
                <a:gd name="T12" fmla="*/ 7 w 434"/>
                <a:gd name="T13" fmla="*/ 9 h 61"/>
                <a:gd name="T14" fmla="*/ 4 w 434"/>
                <a:gd name="T15" fmla="*/ 6 h 61"/>
                <a:gd name="T16" fmla="*/ 2 w 434"/>
                <a:gd name="T17" fmla="*/ 4 h 61"/>
                <a:gd name="T18" fmla="*/ 0 w 434"/>
                <a:gd name="T19" fmla="*/ 3 h 61"/>
                <a:gd name="T20" fmla="*/ 0 w 434"/>
                <a:gd name="T21" fmla="*/ 6 h 61"/>
                <a:gd name="T22" fmla="*/ 0 w 434"/>
                <a:gd name="T23" fmla="*/ 6 h 61"/>
                <a:gd name="T24" fmla="*/ 2 w 434"/>
                <a:gd name="T25" fmla="*/ 10 h 61"/>
                <a:gd name="T26" fmla="*/ 3 w 434"/>
                <a:gd name="T27" fmla="*/ 12 h 61"/>
                <a:gd name="T28" fmla="*/ 5 w 434"/>
                <a:gd name="T29" fmla="*/ 13 h 61"/>
                <a:gd name="T30" fmla="*/ 7 w 434"/>
                <a:gd name="T31" fmla="*/ 15 h 61"/>
                <a:gd name="T32" fmla="*/ 10 w 434"/>
                <a:gd name="T33" fmla="*/ 13 h 61"/>
                <a:gd name="T34" fmla="*/ 15 w 434"/>
                <a:gd name="T35" fmla="*/ 10 h 61"/>
                <a:gd name="T36" fmla="*/ 15 w 434"/>
                <a:gd name="T37" fmla="*/ 10 h 61"/>
                <a:gd name="T38" fmla="*/ 19 w 434"/>
                <a:gd name="T39" fmla="*/ 8 h 61"/>
                <a:gd name="T40" fmla="*/ 25 w 434"/>
                <a:gd name="T41" fmla="*/ 6 h 61"/>
                <a:gd name="T42" fmla="*/ 25 w 434"/>
                <a:gd name="T43" fmla="*/ 6 h 61"/>
                <a:gd name="T44" fmla="*/ 32 w 434"/>
                <a:gd name="T45" fmla="*/ 8 h 61"/>
                <a:gd name="T46" fmla="*/ 30 w 434"/>
                <a:gd name="T47" fmla="*/ 0 h 61"/>
                <a:gd name="T48" fmla="*/ 30 w 434"/>
                <a:gd name="T49" fmla="*/ 0 h 61"/>
                <a:gd name="T50" fmla="*/ 26 w 434"/>
                <a:gd name="T51" fmla="*/ 0 h 61"/>
                <a:gd name="T52" fmla="*/ 26 w 434"/>
                <a:gd name="T53" fmla="*/ 0 h 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34"/>
                <a:gd name="T82" fmla="*/ 0 h 61"/>
                <a:gd name="T83" fmla="*/ 434 w 434"/>
                <a:gd name="T84" fmla="*/ 61 h 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34" h="61">
                  <a:moveTo>
                    <a:pt x="348" y="0"/>
                  </a:moveTo>
                  <a:lnTo>
                    <a:pt x="348" y="0"/>
                  </a:lnTo>
                  <a:lnTo>
                    <a:pt x="269" y="6"/>
                  </a:lnTo>
                  <a:lnTo>
                    <a:pt x="195" y="18"/>
                  </a:lnTo>
                  <a:lnTo>
                    <a:pt x="140" y="30"/>
                  </a:lnTo>
                  <a:lnTo>
                    <a:pt x="91" y="37"/>
                  </a:lnTo>
                  <a:lnTo>
                    <a:pt x="49" y="24"/>
                  </a:lnTo>
                  <a:lnTo>
                    <a:pt x="24" y="18"/>
                  </a:lnTo>
                  <a:lnTo>
                    <a:pt x="0" y="6"/>
                  </a:lnTo>
                  <a:lnTo>
                    <a:pt x="0" y="24"/>
                  </a:lnTo>
                  <a:lnTo>
                    <a:pt x="24" y="43"/>
                  </a:lnTo>
                  <a:lnTo>
                    <a:pt x="43" y="49"/>
                  </a:lnTo>
                  <a:lnTo>
                    <a:pt x="67" y="55"/>
                  </a:lnTo>
                  <a:lnTo>
                    <a:pt x="91" y="61"/>
                  </a:lnTo>
                  <a:lnTo>
                    <a:pt x="134" y="55"/>
                  </a:lnTo>
                  <a:lnTo>
                    <a:pt x="189" y="43"/>
                  </a:lnTo>
                  <a:lnTo>
                    <a:pt x="250" y="30"/>
                  </a:lnTo>
                  <a:lnTo>
                    <a:pt x="330" y="24"/>
                  </a:lnTo>
                  <a:lnTo>
                    <a:pt x="434" y="30"/>
                  </a:lnTo>
                  <a:lnTo>
                    <a:pt x="403" y="0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rgbClr val="DF8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23" name="Freeform 92">
              <a:extLst>
                <a:ext uri="{FF2B5EF4-FFF2-40B4-BE49-F238E27FC236}">
                  <a16:creationId xmlns:a16="http://schemas.microsoft.com/office/drawing/2014/main" id="{CD27F5ED-837A-9C4D-B76B-5AB2ADA46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" y="2393"/>
              <a:ext cx="47" cy="59"/>
            </a:xfrm>
            <a:custGeom>
              <a:avLst/>
              <a:gdLst>
                <a:gd name="T0" fmla="*/ 5 w 61"/>
                <a:gd name="T1" fmla="*/ 11 h 67"/>
                <a:gd name="T2" fmla="*/ 5 w 61"/>
                <a:gd name="T3" fmla="*/ 11 h 67"/>
                <a:gd name="T4" fmla="*/ 4 w 61"/>
                <a:gd name="T5" fmla="*/ 7 h 67"/>
                <a:gd name="T6" fmla="*/ 4 w 61"/>
                <a:gd name="T7" fmla="*/ 4 h 67"/>
                <a:gd name="T8" fmla="*/ 3 w 61"/>
                <a:gd name="T9" fmla="*/ 4 h 67"/>
                <a:gd name="T10" fmla="*/ 2 w 61"/>
                <a:gd name="T11" fmla="*/ 0 h 67"/>
                <a:gd name="T12" fmla="*/ 2 w 61"/>
                <a:gd name="T13" fmla="*/ 0 h 67"/>
                <a:gd name="T14" fmla="*/ 2 w 61"/>
                <a:gd name="T15" fmla="*/ 4 h 67"/>
                <a:gd name="T16" fmla="*/ 0 w 61"/>
                <a:gd name="T17" fmla="*/ 5 h 67"/>
                <a:gd name="T18" fmla="*/ 0 w 61"/>
                <a:gd name="T19" fmla="*/ 5 h 67"/>
                <a:gd name="T20" fmla="*/ 2 w 61"/>
                <a:gd name="T21" fmla="*/ 4 h 67"/>
                <a:gd name="T22" fmla="*/ 2 w 61"/>
                <a:gd name="T23" fmla="*/ 4 h 67"/>
                <a:gd name="T24" fmla="*/ 2 w 61"/>
                <a:gd name="T25" fmla="*/ 5 h 67"/>
                <a:gd name="T26" fmla="*/ 3 w 61"/>
                <a:gd name="T27" fmla="*/ 7 h 67"/>
                <a:gd name="T28" fmla="*/ 3 w 61"/>
                <a:gd name="T29" fmla="*/ 11 h 67"/>
                <a:gd name="T30" fmla="*/ 4 w 61"/>
                <a:gd name="T31" fmla="*/ 14 h 67"/>
                <a:gd name="T32" fmla="*/ 4 w 61"/>
                <a:gd name="T33" fmla="*/ 14 h 67"/>
                <a:gd name="T34" fmla="*/ 3 w 61"/>
                <a:gd name="T35" fmla="*/ 19 h 67"/>
                <a:gd name="T36" fmla="*/ 3 w 61"/>
                <a:gd name="T37" fmla="*/ 19 h 67"/>
                <a:gd name="T38" fmla="*/ 4 w 61"/>
                <a:gd name="T39" fmla="*/ 16 h 67"/>
                <a:gd name="T40" fmla="*/ 5 w 61"/>
                <a:gd name="T41" fmla="*/ 11 h 67"/>
                <a:gd name="T42" fmla="*/ 5 w 61"/>
                <a:gd name="T43" fmla="*/ 11 h 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1"/>
                <a:gd name="T67" fmla="*/ 0 h 67"/>
                <a:gd name="T68" fmla="*/ 61 w 61"/>
                <a:gd name="T69" fmla="*/ 67 h 6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1" h="67">
                  <a:moveTo>
                    <a:pt x="61" y="37"/>
                  </a:moveTo>
                  <a:lnTo>
                    <a:pt x="61" y="37"/>
                  </a:lnTo>
                  <a:lnTo>
                    <a:pt x="55" y="24"/>
                  </a:lnTo>
                  <a:lnTo>
                    <a:pt x="49" y="12"/>
                  </a:lnTo>
                  <a:lnTo>
                    <a:pt x="43" y="6"/>
                  </a:lnTo>
                  <a:lnTo>
                    <a:pt x="31" y="0"/>
                  </a:lnTo>
                  <a:lnTo>
                    <a:pt x="12" y="6"/>
                  </a:lnTo>
                  <a:lnTo>
                    <a:pt x="0" y="18"/>
                  </a:lnTo>
                  <a:lnTo>
                    <a:pt x="18" y="12"/>
                  </a:lnTo>
                  <a:lnTo>
                    <a:pt x="31" y="18"/>
                  </a:lnTo>
                  <a:lnTo>
                    <a:pt x="37" y="24"/>
                  </a:lnTo>
                  <a:lnTo>
                    <a:pt x="43" y="37"/>
                  </a:lnTo>
                  <a:lnTo>
                    <a:pt x="49" y="49"/>
                  </a:lnTo>
                  <a:lnTo>
                    <a:pt x="43" y="67"/>
                  </a:lnTo>
                  <a:lnTo>
                    <a:pt x="55" y="55"/>
                  </a:lnTo>
                  <a:lnTo>
                    <a:pt x="61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24" name="Freeform 93">
              <a:extLst>
                <a:ext uri="{FF2B5EF4-FFF2-40B4-BE49-F238E27FC236}">
                  <a16:creationId xmlns:a16="http://schemas.microsoft.com/office/drawing/2014/main" id="{E3DE9785-18C9-1742-ADF2-45B716E53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" y="2403"/>
              <a:ext cx="42" cy="54"/>
            </a:xfrm>
            <a:custGeom>
              <a:avLst/>
              <a:gdLst>
                <a:gd name="T0" fmla="*/ 2 w 55"/>
                <a:gd name="T1" fmla="*/ 0 h 61"/>
                <a:gd name="T2" fmla="*/ 2 w 55"/>
                <a:gd name="T3" fmla="*/ 0 h 61"/>
                <a:gd name="T4" fmla="*/ 2 w 55"/>
                <a:gd name="T5" fmla="*/ 4 h 61"/>
                <a:gd name="T6" fmla="*/ 2 w 55"/>
                <a:gd name="T7" fmla="*/ 4 h 61"/>
                <a:gd name="T8" fmla="*/ 0 w 55"/>
                <a:gd name="T9" fmla="*/ 8 h 61"/>
                <a:gd name="T10" fmla="*/ 0 w 55"/>
                <a:gd name="T11" fmla="*/ 8 h 61"/>
                <a:gd name="T12" fmla="*/ 2 w 55"/>
                <a:gd name="T13" fmla="*/ 11 h 61"/>
                <a:gd name="T14" fmla="*/ 2 w 55"/>
                <a:gd name="T15" fmla="*/ 15 h 61"/>
                <a:gd name="T16" fmla="*/ 2 w 55"/>
                <a:gd name="T17" fmla="*/ 17 h 61"/>
                <a:gd name="T18" fmla="*/ 2 w 55"/>
                <a:gd name="T19" fmla="*/ 18 h 61"/>
                <a:gd name="T20" fmla="*/ 2 w 55"/>
                <a:gd name="T21" fmla="*/ 18 h 61"/>
                <a:gd name="T22" fmla="*/ 3 w 55"/>
                <a:gd name="T23" fmla="*/ 17 h 61"/>
                <a:gd name="T24" fmla="*/ 3 w 55"/>
                <a:gd name="T25" fmla="*/ 17 h 61"/>
                <a:gd name="T26" fmla="*/ 4 w 55"/>
                <a:gd name="T27" fmla="*/ 11 h 61"/>
                <a:gd name="T28" fmla="*/ 4 w 55"/>
                <a:gd name="T29" fmla="*/ 11 h 61"/>
                <a:gd name="T30" fmla="*/ 3 w 55"/>
                <a:gd name="T31" fmla="*/ 8 h 61"/>
                <a:gd name="T32" fmla="*/ 3 w 55"/>
                <a:gd name="T33" fmla="*/ 4 h 61"/>
                <a:gd name="T34" fmla="*/ 2 w 55"/>
                <a:gd name="T35" fmla="*/ 4 h 61"/>
                <a:gd name="T36" fmla="*/ 2 w 55"/>
                <a:gd name="T37" fmla="*/ 0 h 61"/>
                <a:gd name="T38" fmla="*/ 2 w 55"/>
                <a:gd name="T39" fmla="*/ 0 h 6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61"/>
                <a:gd name="T62" fmla="*/ 55 w 55"/>
                <a:gd name="T63" fmla="*/ 61 h 6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61">
                  <a:moveTo>
                    <a:pt x="24" y="0"/>
                  </a:moveTo>
                  <a:lnTo>
                    <a:pt x="24" y="0"/>
                  </a:lnTo>
                  <a:lnTo>
                    <a:pt x="6" y="6"/>
                  </a:lnTo>
                  <a:lnTo>
                    <a:pt x="0" y="25"/>
                  </a:lnTo>
                  <a:lnTo>
                    <a:pt x="6" y="37"/>
                  </a:lnTo>
                  <a:lnTo>
                    <a:pt x="12" y="49"/>
                  </a:lnTo>
                  <a:lnTo>
                    <a:pt x="18" y="55"/>
                  </a:lnTo>
                  <a:lnTo>
                    <a:pt x="37" y="61"/>
                  </a:lnTo>
                  <a:lnTo>
                    <a:pt x="49" y="55"/>
                  </a:lnTo>
                  <a:lnTo>
                    <a:pt x="55" y="37"/>
                  </a:lnTo>
                  <a:lnTo>
                    <a:pt x="49" y="25"/>
                  </a:lnTo>
                  <a:lnTo>
                    <a:pt x="43" y="12"/>
                  </a:lnTo>
                  <a:lnTo>
                    <a:pt x="37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BFCB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25" name="Freeform 94">
              <a:extLst>
                <a:ext uri="{FF2B5EF4-FFF2-40B4-BE49-F238E27FC236}">
                  <a16:creationId xmlns:a16="http://schemas.microsoft.com/office/drawing/2014/main" id="{DCE16F87-52C3-3440-AF25-AA4B1B5FDC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" y="2259"/>
              <a:ext cx="5" cy="22"/>
            </a:xfrm>
            <a:custGeom>
              <a:avLst/>
              <a:gdLst>
                <a:gd name="T0" fmla="*/ 0 w 6"/>
                <a:gd name="T1" fmla="*/ 4 h 25"/>
                <a:gd name="T2" fmla="*/ 0 w 6"/>
                <a:gd name="T3" fmla="*/ 4 h 25"/>
                <a:gd name="T4" fmla="*/ 0 w 6"/>
                <a:gd name="T5" fmla="*/ 0 h 25"/>
                <a:gd name="T6" fmla="*/ 0 w 6"/>
                <a:gd name="T7" fmla="*/ 0 h 25"/>
                <a:gd name="T8" fmla="*/ 0 w 6"/>
                <a:gd name="T9" fmla="*/ 0 h 25"/>
                <a:gd name="T10" fmla="*/ 3 w 6"/>
                <a:gd name="T11" fmla="*/ 7 h 25"/>
                <a:gd name="T12" fmla="*/ 3 w 6"/>
                <a:gd name="T13" fmla="*/ 7 h 25"/>
                <a:gd name="T14" fmla="*/ 3 w 6"/>
                <a:gd name="T15" fmla="*/ 7 h 25"/>
                <a:gd name="T16" fmla="*/ 0 w 6"/>
                <a:gd name="T17" fmla="*/ 4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5"/>
                <a:gd name="T29" fmla="*/ 6 w 6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5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25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26" name="Freeform 95">
              <a:extLst>
                <a:ext uri="{FF2B5EF4-FFF2-40B4-BE49-F238E27FC236}">
                  <a16:creationId xmlns:a16="http://schemas.microsoft.com/office/drawing/2014/main" id="{9A648AF2-C4CE-6941-BDC0-11BAEF5EC9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57" y="2329"/>
              <a:ext cx="222" cy="176"/>
            </a:xfrm>
            <a:custGeom>
              <a:avLst/>
              <a:gdLst>
                <a:gd name="T0" fmla="*/ 22 w 287"/>
                <a:gd name="T1" fmla="*/ 31 h 201"/>
                <a:gd name="T2" fmla="*/ 22 w 287"/>
                <a:gd name="T3" fmla="*/ 31 h 201"/>
                <a:gd name="T4" fmla="*/ 22 w 287"/>
                <a:gd name="T5" fmla="*/ 27 h 201"/>
                <a:gd name="T6" fmla="*/ 22 w 287"/>
                <a:gd name="T7" fmla="*/ 27 h 201"/>
                <a:gd name="T8" fmla="*/ 22 w 287"/>
                <a:gd name="T9" fmla="*/ 26 h 201"/>
                <a:gd name="T10" fmla="*/ 22 w 287"/>
                <a:gd name="T11" fmla="*/ 26 h 201"/>
                <a:gd name="T12" fmla="*/ 13 w 287"/>
                <a:gd name="T13" fmla="*/ 24 h 201"/>
                <a:gd name="T14" fmla="*/ 12 w 287"/>
                <a:gd name="T15" fmla="*/ 24 h 201"/>
                <a:gd name="T16" fmla="*/ 12 w 287"/>
                <a:gd name="T17" fmla="*/ 24 h 201"/>
                <a:gd name="T18" fmla="*/ 12 w 287"/>
                <a:gd name="T19" fmla="*/ 24 h 201"/>
                <a:gd name="T20" fmla="*/ 3 w 287"/>
                <a:gd name="T21" fmla="*/ 4 h 201"/>
                <a:gd name="T22" fmla="*/ 3 w 287"/>
                <a:gd name="T23" fmla="*/ 4 h 201"/>
                <a:gd name="T24" fmla="*/ 2 w 287"/>
                <a:gd name="T25" fmla="*/ 0 h 201"/>
                <a:gd name="T26" fmla="*/ 2 w 287"/>
                <a:gd name="T27" fmla="*/ 0 h 201"/>
                <a:gd name="T28" fmla="*/ 2 w 287"/>
                <a:gd name="T29" fmla="*/ 4 h 201"/>
                <a:gd name="T30" fmla="*/ 2 w 287"/>
                <a:gd name="T31" fmla="*/ 5 h 201"/>
                <a:gd name="T32" fmla="*/ 0 w 287"/>
                <a:gd name="T33" fmla="*/ 10 h 201"/>
                <a:gd name="T34" fmla="*/ 0 w 287"/>
                <a:gd name="T35" fmla="*/ 10 h 201"/>
                <a:gd name="T36" fmla="*/ 0 w 287"/>
                <a:gd name="T37" fmla="*/ 15 h 201"/>
                <a:gd name="T38" fmla="*/ 2 w 287"/>
                <a:gd name="T39" fmla="*/ 18 h 201"/>
                <a:gd name="T40" fmla="*/ 2 w 287"/>
                <a:gd name="T41" fmla="*/ 18 h 201"/>
                <a:gd name="T42" fmla="*/ 2 w 287"/>
                <a:gd name="T43" fmla="*/ 21 h 201"/>
                <a:gd name="T44" fmla="*/ 2 w 287"/>
                <a:gd name="T45" fmla="*/ 21 h 201"/>
                <a:gd name="T46" fmla="*/ 10 w 287"/>
                <a:gd name="T47" fmla="*/ 50 h 201"/>
                <a:gd name="T48" fmla="*/ 10 w 287"/>
                <a:gd name="T49" fmla="*/ 50 h 201"/>
                <a:gd name="T50" fmla="*/ 12 w 287"/>
                <a:gd name="T51" fmla="*/ 52 h 201"/>
                <a:gd name="T52" fmla="*/ 13 w 287"/>
                <a:gd name="T53" fmla="*/ 53 h 201"/>
                <a:gd name="T54" fmla="*/ 17 w 287"/>
                <a:gd name="T55" fmla="*/ 53 h 201"/>
                <a:gd name="T56" fmla="*/ 17 w 287"/>
                <a:gd name="T57" fmla="*/ 53 h 201"/>
                <a:gd name="T58" fmla="*/ 18 w 287"/>
                <a:gd name="T59" fmla="*/ 52 h 201"/>
                <a:gd name="T60" fmla="*/ 22 w 287"/>
                <a:gd name="T61" fmla="*/ 35 h 201"/>
                <a:gd name="T62" fmla="*/ 22 w 287"/>
                <a:gd name="T63" fmla="*/ 34 h 201"/>
                <a:gd name="T64" fmla="*/ 22 w 287"/>
                <a:gd name="T65" fmla="*/ 34 h 201"/>
                <a:gd name="T66" fmla="*/ 22 w 287"/>
                <a:gd name="T67" fmla="*/ 34 h 201"/>
                <a:gd name="T68" fmla="*/ 22 w 287"/>
                <a:gd name="T69" fmla="*/ 31 h 201"/>
                <a:gd name="T70" fmla="*/ 22 w 287"/>
                <a:gd name="T71" fmla="*/ 31 h 201"/>
                <a:gd name="T72" fmla="*/ 9 w 287"/>
                <a:gd name="T73" fmla="*/ 42 h 201"/>
                <a:gd name="T74" fmla="*/ 10 w 287"/>
                <a:gd name="T75" fmla="*/ 44 h 201"/>
                <a:gd name="T76" fmla="*/ 10 w 287"/>
                <a:gd name="T77" fmla="*/ 44 h 201"/>
                <a:gd name="T78" fmla="*/ 9 w 287"/>
                <a:gd name="T79" fmla="*/ 42 h 201"/>
                <a:gd name="T80" fmla="*/ 9 w 287"/>
                <a:gd name="T81" fmla="*/ 42 h 20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87"/>
                <a:gd name="T124" fmla="*/ 0 h 201"/>
                <a:gd name="T125" fmla="*/ 287 w 287"/>
                <a:gd name="T126" fmla="*/ 201 h 20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87" h="201">
                  <a:moveTo>
                    <a:pt x="287" y="116"/>
                  </a:moveTo>
                  <a:lnTo>
                    <a:pt x="287" y="116"/>
                  </a:lnTo>
                  <a:lnTo>
                    <a:pt x="281" y="104"/>
                  </a:lnTo>
                  <a:lnTo>
                    <a:pt x="275" y="97"/>
                  </a:lnTo>
                  <a:lnTo>
                    <a:pt x="165" y="91"/>
                  </a:lnTo>
                  <a:lnTo>
                    <a:pt x="159" y="91"/>
                  </a:lnTo>
                  <a:lnTo>
                    <a:pt x="43" y="12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6"/>
                  </a:lnTo>
                  <a:lnTo>
                    <a:pt x="0" y="55"/>
                  </a:lnTo>
                  <a:lnTo>
                    <a:pt x="12" y="67"/>
                  </a:lnTo>
                  <a:lnTo>
                    <a:pt x="24" y="79"/>
                  </a:lnTo>
                  <a:lnTo>
                    <a:pt x="128" y="189"/>
                  </a:lnTo>
                  <a:lnTo>
                    <a:pt x="153" y="195"/>
                  </a:lnTo>
                  <a:lnTo>
                    <a:pt x="177" y="201"/>
                  </a:lnTo>
                  <a:lnTo>
                    <a:pt x="220" y="201"/>
                  </a:lnTo>
                  <a:lnTo>
                    <a:pt x="232" y="195"/>
                  </a:lnTo>
                  <a:lnTo>
                    <a:pt x="281" y="134"/>
                  </a:lnTo>
                  <a:lnTo>
                    <a:pt x="281" y="128"/>
                  </a:lnTo>
                  <a:lnTo>
                    <a:pt x="287" y="116"/>
                  </a:lnTo>
                  <a:close/>
                  <a:moveTo>
                    <a:pt x="122" y="159"/>
                  </a:moveTo>
                  <a:lnTo>
                    <a:pt x="128" y="165"/>
                  </a:lnTo>
                  <a:lnTo>
                    <a:pt x="122" y="159"/>
                  </a:lnTo>
                  <a:close/>
                </a:path>
              </a:pathLst>
            </a:custGeom>
            <a:solidFill>
              <a:srgbClr val="F6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27" name="Freeform 96">
              <a:extLst>
                <a:ext uri="{FF2B5EF4-FFF2-40B4-BE49-F238E27FC236}">
                  <a16:creationId xmlns:a16="http://schemas.microsoft.com/office/drawing/2014/main" id="{4243154B-9A95-C643-84ED-E1C7EB05C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1" y="2232"/>
              <a:ext cx="278" cy="150"/>
            </a:xfrm>
            <a:custGeom>
              <a:avLst/>
              <a:gdLst>
                <a:gd name="T0" fmla="*/ 28 w 360"/>
                <a:gd name="T1" fmla="*/ 11 h 171"/>
                <a:gd name="T2" fmla="*/ 28 w 360"/>
                <a:gd name="T3" fmla="*/ 11 h 171"/>
                <a:gd name="T4" fmla="*/ 25 w 360"/>
                <a:gd name="T5" fmla="*/ 4 h 171"/>
                <a:gd name="T6" fmla="*/ 19 w 360"/>
                <a:gd name="T7" fmla="*/ 9 h 171"/>
                <a:gd name="T8" fmla="*/ 19 w 360"/>
                <a:gd name="T9" fmla="*/ 9 h 171"/>
                <a:gd name="T10" fmla="*/ 19 w 360"/>
                <a:gd name="T11" fmla="*/ 10 h 171"/>
                <a:gd name="T12" fmla="*/ 20 w 360"/>
                <a:gd name="T13" fmla="*/ 15 h 171"/>
                <a:gd name="T14" fmla="*/ 20 w 360"/>
                <a:gd name="T15" fmla="*/ 15 h 171"/>
                <a:gd name="T16" fmla="*/ 20 w 360"/>
                <a:gd name="T17" fmla="*/ 22 h 171"/>
                <a:gd name="T18" fmla="*/ 18 w 360"/>
                <a:gd name="T19" fmla="*/ 23 h 171"/>
                <a:gd name="T20" fmla="*/ 18 w 360"/>
                <a:gd name="T21" fmla="*/ 23 h 171"/>
                <a:gd name="T22" fmla="*/ 15 w 360"/>
                <a:gd name="T23" fmla="*/ 23 h 171"/>
                <a:gd name="T24" fmla="*/ 13 w 360"/>
                <a:gd name="T25" fmla="*/ 23 h 171"/>
                <a:gd name="T26" fmla="*/ 10 w 360"/>
                <a:gd name="T27" fmla="*/ 19 h 171"/>
                <a:gd name="T28" fmla="*/ 8 w 360"/>
                <a:gd name="T29" fmla="*/ 15 h 171"/>
                <a:gd name="T30" fmla="*/ 8 w 360"/>
                <a:gd name="T31" fmla="*/ 15 h 171"/>
                <a:gd name="T32" fmla="*/ 6 w 360"/>
                <a:gd name="T33" fmla="*/ 7 h 171"/>
                <a:gd name="T34" fmla="*/ 3 w 360"/>
                <a:gd name="T35" fmla="*/ 4 h 171"/>
                <a:gd name="T36" fmla="*/ 2 w 360"/>
                <a:gd name="T37" fmla="*/ 0 h 171"/>
                <a:gd name="T38" fmla="*/ 2 w 360"/>
                <a:gd name="T39" fmla="*/ 0 h 171"/>
                <a:gd name="T40" fmla="*/ 2 w 360"/>
                <a:gd name="T41" fmla="*/ 5 h 171"/>
                <a:gd name="T42" fmla="*/ 2 w 360"/>
                <a:gd name="T43" fmla="*/ 7 h 171"/>
                <a:gd name="T44" fmla="*/ 0 w 360"/>
                <a:gd name="T45" fmla="*/ 11 h 171"/>
                <a:gd name="T46" fmla="*/ 0 w 360"/>
                <a:gd name="T47" fmla="*/ 11 h 171"/>
                <a:gd name="T48" fmla="*/ 0 w 360"/>
                <a:gd name="T49" fmla="*/ 15 h 171"/>
                <a:gd name="T50" fmla="*/ 2 w 360"/>
                <a:gd name="T51" fmla="*/ 18 h 171"/>
                <a:gd name="T52" fmla="*/ 2 w 360"/>
                <a:gd name="T53" fmla="*/ 19 h 171"/>
                <a:gd name="T54" fmla="*/ 2 w 360"/>
                <a:gd name="T55" fmla="*/ 19 h 171"/>
                <a:gd name="T56" fmla="*/ 2 w 360"/>
                <a:gd name="T57" fmla="*/ 23 h 171"/>
                <a:gd name="T58" fmla="*/ 2 w 360"/>
                <a:gd name="T59" fmla="*/ 23 h 171"/>
                <a:gd name="T60" fmla="*/ 6 w 360"/>
                <a:gd name="T61" fmla="*/ 34 h 171"/>
                <a:gd name="T62" fmla="*/ 9 w 360"/>
                <a:gd name="T63" fmla="*/ 41 h 171"/>
                <a:gd name="T64" fmla="*/ 10 w 360"/>
                <a:gd name="T65" fmla="*/ 45 h 171"/>
                <a:gd name="T66" fmla="*/ 10 w 360"/>
                <a:gd name="T67" fmla="*/ 45 h 171"/>
                <a:gd name="T68" fmla="*/ 15 w 360"/>
                <a:gd name="T69" fmla="*/ 46 h 171"/>
                <a:gd name="T70" fmla="*/ 22 w 360"/>
                <a:gd name="T71" fmla="*/ 46 h 171"/>
                <a:gd name="T72" fmla="*/ 22 w 360"/>
                <a:gd name="T73" fmla="*/ 46 h 171"/>
                <a:gd name="T74" fmla="*/ 23 w 360"/>
                <a:gd name="T75" fmla="*/ 45 h 171"/>
                <a:gd name="T76" fmla="*/ 24 w 360"/>
                <a:gd name="T77" fmla="*/ 42 h 171"/>
                <a:gd name="T78" fmla="*/ 24 w 360"/>
                <a:gd name="T79" fmla="*/ 42 h 171"/>
                <a:gd name="T80" fmla="*/ 25 w 360"/>
                <a:gd name="T81" fmla="*/ 28 h 171"/>
                <a:gd name="T82" fmla="*/ 28 w 360"/>
                <a:gd name="T83" fmla="*/ 17 h 171"/>
                <a:gd name="T84" fmla="*/ 28 w 360"/>
                <a:gd name="T85" fmla="*/ 17 h 171"/>
                <a:gd name="T86" fmla="*/ 28 w 360"/>
                <a:gd name="T87" fmla="*/ 15 h 171"/>
                <a:gd name="T88" fmla="*/ 28 w 360"/>
                <a:gd name="T89" fmla="*/ 15 h 171"/>
                <a:gd name="T90" fmla="*/ 28 w 360"/>
                <a:gd name="T91" fmla="*/ 11 h 171"/>
                <a:gd name="T92" fmla="*/ 28 w 360"/>
                <a:gd name="T93" fmla="*/ 11 h 17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60"/>
                <a:gd name="T142" fmla="*/ 0 h 171"/>
                <a:gd name="T143" fmla="*/ 360 w 360"/>
                <a:gd name="T144" fmla="*/ 171 h 17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60" h="171">
                  <a:moveTo>
                    <a:pt x="360" y="42"/>
                  </a:moveTo>
                  <a:lnTo>
                    <a:pt x="360" y="42"/>
                  </a:lnTo>
                  <a:lnTo>
                    <a:pt x="323" y="12"/>
                  </a:lnTo>
                  <a:lnTo>
                    <a:pt x="262" y="30"/>
                  </a:lnTo>
                  <a:lnTo>
                    <a:pt x="262" y="36"/>
                  </a:lnTo>
                  <a:lnTo>
                    <a:pt x="268" y="55"/>
                  </a:lnTo>
                  <a:lnTo>
                    <a:pt x="268" y="79"/>
                  </a:lnTo>
                  <a:lnTo>
                    <a:pt x="244" y="85"/>
                  </a:lnTo>
                  <a:lnTo>
                    <a:pt x="207" y="85"/>
                  </a:lnTo>
                  <a:lnTo>
                    <a:pt x="165" y="85"/>
                  </a:lnTo>
                  <a:lnTo>
                    <a:pt x="128" y="73"/>
                  </a:lnTo>
                  <a:lnTo>
                    <a:pt x="103" y="55"/>
                  </a:lnTo>
                  <a:lnTo>
                    <a:pt x="79" y="24"/>
                  </a:lnTo>
                  <a:lnTo>
                    <a:pt x="36" y="6"/>
                  </a:lnTo>
                  <a:lnTo>
                    <a:pt x="24" y="0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42"/>
                  </a:lnTo>
                  <a:lnTo>
                    <a:pt x="0" y="55"/>
                  </a:lnTo>
                  <a:lnTo>
                    <a:pt x="6" y="67"/>
                  </a:lnTo>
                  <a:lnTo>
                    <a:pt x="12" y="73"/>
                  </a:lnTo>
                  <a:lnTo>
                    <a:pt x="24" y="85"/>
                  </a:lnTo>
                  <a:lnTo>
                    <a:pt x="85" y="128"/>
                  </a:lnTo>
                  <a:lnTo>
                    <a:pt x="116" y="152"/>
                  </a:lnTo>
                  <a:lnTo>
                    <a:pt x="140" y="165"/>
                  </a:lnTo>
                  <a:lnTo>
                    <a:pt x="201" y="171"/>
                  </a:lnTo>
                  <a:lnTo>
                    <a:pt x="299" y="171"/>
                  </a:lnTo>
                  <a:lnTo>
                    <a:pt x="305" y="165"/>
                  </a:lnTo>
                  <a:lnTo>
                    <a:pt x="317" y="158"/>
                  </a:lnTo>
                  <a:lnTo>
                    <a:pt x="342" y="103"/>
                  </a:lnTo>
                  <a:lnTo>
                    <a:pt x="360" y="61"/>
                  </a:lnTo>
                  <a:lnTo>
                    <a:pt x="360" y="55"/>
                  </a:lnTo>
                  <a:lnTo>
                    <a:pt x="360" y="42"/>
                  </a:lnTo>
                  <a:close/>
                </a:path>
              </a:pathLst>
            </a:custGeom>
            <a:solidFill>
              <a:srgbClr val="F6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28" name="Freeform 97">
              <a:extLst>
                <a:ext uri="{FF2B5EF4-FFF2-40B4-BE49-F238E27FC236}">
                  <a16:creationId xmlns:a16="http://schemas.microsoft.com/office/drawing/2014/main" id="{D0048B0C-119A-A34B-B7F9-E0363B49F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7" y="2329"/>
              <a:ext cx="194" cy="176"/>
            </a:xfrm>
            <a:custGeom>
              <a:avLst/>
              <a:gdLst>
                <a:gd name="T0" fmla="*/ 18 w 251"/>
                <a:gd name="T1" fmla="*/ 46 h 201"/>
                <a:gd name="T2" fmla="*/ 18 w 251"/>
                <a:gd name="T3" fmla="*/ 46 h 201"/>
                <a:gd name="T4" fmla="*/ 15 w 251"/>
                <a:gd name="T5" fmla="*/ 46 h 201"/>
                <a:gd name="T6" fmla="*/ 13 w 251"/>
                <a:gd name="T7" fmla="*/ 46 h 201"/>
                <a:gd name="T8" fmla="*/ 12 w 251"/>
                <a:gd name="T9" fmla="*/ 42 h 201"/>
                <a:gd name="T10" fmla="*/ 12 w 251"/>
                <a:gd name="T11" fmla="*/ 42 h 201"/>
                <a:gd name="T12" fmla="*/ 3 w 251"/>
                <a:gd name="T13" fmla="*/ 15 h 201"/>
                <a:gd name="T14" fmla="*/ 3 w 251"/>
                <a:gd name="T15" fmla="*/ 15 h 201"/>
                <a:gd name="T16" fmla="*/ 2 w 251"/>
                <a:gd name="T17" fmla="*/ 11 h 201"/>
                <a:gd name="T18" fmla="*/ 2 w 251"/>
                <a:gd name="T19" fmla="*/ 11 h 201"/>
                <a:gd name="T20" fmla="*/ 2 w 251"/>
                <a:gd name="T21" fmla="*/ 7 h 201"/>
                <a:gd name="T22" fmla="*/ 2 w 251"/>
                <a:gd name="T23" fmla="*/ 4 h 201"/>
                <a:gd name="T24" fmla="*/ 2 w 251"/>
                <a:gd name="T25" fmla="*/ 4 h 201"/>
                <a:gd name="T26" fmla="*/ 2 w 251"/>
                <a:gd name="T27" fmla="*/ 0 h 201"/>
                <a:gd name="T28" fmla="*/ 2 w 251"/>
                <a:gd name="T29" fmla="*/ 0 h 201"/>
                <a:gd name="T30" fmla="*/ 2 w 251"/>
                <a:gd name="T31" fmla="*/ 4 h 201"/>
                <a:gd name="T32" fmla="*/ 2 w 251"/>
                <a:gd name="T33" fmla="*/ 5 h 201"/>
                <a:gd name="T34" fmla="*/ 0 w 251"/>
                <a:gd name="T35" fmla="*/ 10 h 201"/>
                <a:gd name="T36" fmla="*/ 0 w 251"/>
                <a:gd name="T37" fmla="*/ 10 h 201"/>
                <a:gd name="T38" fmla="*/ 0 w 251"/>
                <a:gd name="T39" fmla="*/ 15 h 201"/>
                <a:gd name="T40" fmla="*/ 2 w 251"/>
                <a:gd name="T41" fmla="*/ 18 h 201"/>
                <a:gd name="T42" fmla="*/ 2 w 251"/>
                <a:gd name="T43" fmla="*/ 18 h 201"/>
                <a:gd name="T44" fmla="*/ 2 w 251"/>
                <a:gd name="T45" fmla="*/ 21 h 201"/>
                <a:gd name="T46" fmla="*/ 2 w 251"/>
                <a:gd name="T47" fmla="*/ 21 h 201"/>
                <a:gd name="T48" fmla="*/ 10 w 251"/>
                <a:gd name="T49" fmla="*/ 50 h 201"/>
                <a:gd name="T50" fmla="*/ 10 w 251"/>
                <a:gd name="T51" fmla="*/ 50 h 201"/>
                <a:gd name="T52" fmla="*/ 12 w 251"/>
                <a:gd name="T53" fmla="*/ 52 h 201"/>
                <a:gd name="T54" fmla="*/ 13 w 251"/>
                <a:gd name="T55" fmla="*/ 53 h 201"/>
                <a:gd name="T56" fmla="*/ 17 w 251"/>
                <a:gd name="T57" fmla="*/ 53 h 201"/>
                <a:gd name="T58" fmla="*/ 17 w 251"/>
                <a:gd name="T59" fmla="*/ 53 h 201"/>
                <a:gd name="T60" fmla="*/ 17 w 251"/>
                <a:gd name="T61" fmla="*/ 52 h 201"/>
                <a:gd name="T62" fmla="*/ 19 w 251"/>
                <a:gd name="T63" fmla="*/ 46 h 201"/>
                <a:gd name="T64" fmla="*/ 19 w 251"/>
                <a:gd name="T65" fmla="*/ 46 h 201"/>
                <a:gd name="T66" fmla="*/ 18 w 251"/>
                <a:gd name="T67" fmla="*/ 46 h 201"/>
                <a:gd name="T68" fmla="*/ 18 w 251"/>
                <a:gd name="T69" fmla="*/ 46 h 2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51"/>
                <a:gd name="T106" fmla="*/ 0 h 201"/>
                <a:gd name="T107" fmla="*/ 251 w 251"/>
                <a:gd name="T108" fmla="*/ 201 h 20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51" h="201">
                  <a:moveTo>
                    <a:pt x="238" y="177"/>
                  </a:moveTo>
                  <a:lnTo>
                    <a:pt x="238" y="177"/>
                  </a:lnTo>
                  <a:lnTo>
                    <a:pt x="202" y="171"/>
                  </a:lnTo>
                  <a:lnTo>
                    <a:pt x="171" y="171"/>
                  </a:lnTo>
                  <a:lnTo>
                    <a:pt x="153" y="159"/>
                  </a:lnTo>
                  <a:lnTo>
                    <a:pt x="43" y="55"/>
                  </a:lnTo>
                  <a:lnTo>
                    <a:pt x="31" y="42"/>
                  </a:lnTo>
                  <a:lnTo>
                    <a:pt x="24" y="24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6"/>
                  </a:lnTo>
                  <a:lnTo>
                    <a:pt x="0" y="55"/>
                  </a:lnTo>
                  <a:lnTo>
                    <a:pt x="12" y="67"/>
                  </a:lnTo>
                  <a:lnTo>
                    <a:pt x="24" y="79"/>
                  </a:lnTo>
                  <a:lnTo>
                    <a:pt x="128" y="189"/>
                  </a:lnTo>
                  <a:lnTo>
                    <a:pt x="153" y="195"/>
                  </a:lnTo>
                  <a:lnTo>
                    <a:pt x="177" y="201"/>
                  </a:lnTo>
                  <a:lnTo>
                    <a:pt x="220" y="201"/>
                  </a:lnTo>
                  <a:lnTo>
                    <a:pt x="232" y="195"/>
                  </a:lnTo>
                  <a:lnTo>
                    <a:pt x="251" y="171"/>
                  </a:lnTo>
                  <a:lnTo>
                    <a:pt x="238" y="177"/>
                  </a:lnTo>
                  <a:close/>
                </a:path>
              </a:pathLst>
            </a:custGeom>
            <a:solidFill>
              <a:srgbClr val="DF8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29" name="Freeform 98">
              <a:extLst>
                <a:ext uri="{FF2B5EF4-FFF2-40B4-BE49-F238E27FC236}">
                  <a16:creationId xmlns:a16="http://schemas.microsoft.com/office/drawing/2014/main" id="{751AB68E-CD60-5249-896C-0C4BEAC043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81" y="2232"/>
              <a:ext cx="255" cy="150"/>
            </a:xfrm>
            <a:custGeom>
              <a:avLst/>
              <a:gdLst>
                <a:gd name="T0" fmla="*/ 24 w 330"/>
                <a:gd name="T1" fmla="*/ 38 h 171"/>
                <a:gd name="T2" fmla="*/ 24 w 330"/>
                <a:gd name="T3" fmla="*/ 38 h 171"/>
                <a:gd name="T4" fmla="*/ 17 w 330"/>
                <a:gd name="T5" fmla="*/ 38 h 171"/>
                <a:gd name="T6" fmla="*/ 12 w 330"/>
                <a:gd name="T7" fmla="*/ 38 h 171"/>
                <a:gd name="T8" fmla="*/ 12 w 330"/>
                <a:gd name="T9" fmla="*/ 38 h 171"/>
                <a:gd name="T10" fmla="*/ 10 w 330"/>
                <a:gd name="T11" fmla="*/ 34 h 171"/>
                <a:gd name="T12" fmla="*/ 8 w 330"/>
                <a:gd name="T13" fmla="*/ 28 h 171"/>
                <a:gd name="T14" fmla="*/ 4 w 330"/>
                <a:gd name="T15" fmla="*/ 15 h 171"/>
                <a:gd name="T16" fmla="*/ 4 w 330"/>
                <a:gd name="T17" fmla="*/ 15 h 171"/>
                <a:gd name="T18" fmla="*/ 3 w 330"/>
                <a:gd name="T19" fmla="*/ 11 h 171"/>
                <a:gd name="T20" fmla="*/ 3 w 330"/>
                <a:gd name="T21" fmla="*/ 11 h 171"/>
                <a:gd name="T22" fmla="*/ 2 w 330"/>
                <a:gd name="T23" fmla="*/ 10 h 171"/>
                <a:gd name="T24" fmla="*/ 2 w 330"/>
                <a:gd name="T25" fmla="*/ 9 h 171"/>
                <a:gd name="T26" fmla="*/ 2 w 330"/>
                <a:gd name="T27" fmla="*/ 4 h 171"/>
                <a:gd name="T28" fmla="*/ 2 w 330"/>
                <a:gd name="T29" fmla="*/ 4 h 171"/>
                <a:gd name="T30" fmla="*/ 2 w 330"/>
                <a:gd name="T31" fmla="*/ 0 h 171"/>
                <a:gd name="T32" fmla="*/ 2 w 330"/>
                <a:gd name="T33" fmla="*/ 0 h 171"/>
                <a:gd name="T34" fmla="*/ 2 w 330"/>
                <a:gd name="T35" fmla="*/ 0 h 171"/>
                <a:gd name="T36" fmla="*/ 2 w 330"/>
                <a:gd name="T37" fmla="*/ 5 h 171"/>
                <a:gd name="T38" fmla="*/ 2 w 330"/>
                <a:gd name="T39" fmla="*/ 7 h 171"/>
                <a:gd name="T40" fmla="*/ 0 w 330"/>
                <a:gd name="T41" fmla="*/ 11 h 171"/>
                <a:gd name="T42" fmla="*/ 0 w 330"/>
                <a:gd name="T43" fmla="*/ 11 h 171"/>
                <a:gd name="T44" fmla="*/ 0 w 330"/>
                <a:gd name="T45" fmla="*/ 15 h 171"/>
                <a:gd name="T46" fmla="*/ 2 w 330"/>
                <a:gd name="T47" fmla="*/ 18 h 171"/>
                <a:gd name="T48" fmla="*/ 2 w 330"/>
                <a:gd name="T49" fmla="*/ 19 h 171"/>
                <a:gd name="T50" fmla="*/ 2 w 330"/>
                <a:gd name="T51" fmla="*/ 19 h 171"/>
                <a:gd name="T52" fmla="*/ 2 w 330"/>
                <a:gd name="T53" fmla="*/ 23 h 171"/>
                <a:gd name="T54" fmla="*/ 2 w 330"/>
                <a:gd name="T55" fmla="*/ 23 h 171"/>
                <a:gd name="T56" fmla="*/ 7 w 330"/>
                <a:gd name="T57" fmla="*/ 34 h 171"/>
                <a:gd name="T58" fmla="*/ 9 w 330"/>
                <a:gd name="T59" fmla="*/ 41 h 171"/>
                <a:gd name="T60" fmla="*/ 10 w 330"/>
                <a:gd name="T61" fmla="*/ 45 h 171"/>
                <a:gd name="T62" fmla="*/ 10 w 330"/>
                <a:gd name="T63" fmla="*/ 45 h 171"/>
                <a:gd name="T64" fmla="*/ 15 w 330"/>
                <a:gd name="T65" fmla="*/ 46 h 171"/>
                <a:gd name="T66" fmla="*/ 22 w 330"/>
                <a:gd name="T67" fmla="*/ 46 h 171"/>
                <a:gd name="T68" fmla="*/ 22 w 330"/>
                <a:gd name="T69" fmla="*/ 46 h 171"/>
                <a:gd name="T70" fmla="*/ 23 w 330"/>
                <a:gd name="T71" fmla="*/ 45 h 171"/>
                <a:gd name="T72" fmla="*/ 24 w 330"/>
                <a:gd name="T73" fmla="*/ 42 h 171"/>
                <a:gd name="T74" fmla="*/ 24 w 330"/>
                <a:gd name="T75" fmla="*/ 42 h 171"/>
                <a:gd name="T76" fmla="*/ 25 w 330"/>
                <a:gd name="T77" fmla="*/ 38 h 171"/>
                <a:gd name="T78" fmla="*/ 25 w 330"/>
                <a:gd name="T79" fmla="*/ 38 h 171"/>
                <a:gd name="T80" fmla="*/ 24 w 330"/>
                <a:gd name="T81" fmla="*/ 38 h 171"/>
                <a:gd name="T82" fmla="*/ 24 w 330"/>
                <a:gd name="T83" fmla="*/ 38 h 171"/>
                <a:gd name="T84" fmla="*/ 20 w 330"/>
                <a:gd name="T85" fmla="*/ 15 h 171"/>
                <a:gd name="T86" fmla="*/ 20 w 330"/>
                <a:gd name="T87" fmla="*/ 15 h 171"/>
                <a:gd name="T88" fmla="*/ 20 w 330"/>
                <a:gd name="T89" fmla="*/ 15 h 171"/>
                <a:gd name="T90" fmla="*/ 22 w 330"/>
                <a:gd name="T91" fmla="*/ 13 h 171"/>
                <a:gd name="T92" fmla="*/ 22 w 330"/>
                <a:gd name="T93" fmla="*/ 9 h 171"/>
                <a:gd name="T94" fmla="*/ 22 w 330"/>
                <a:gd name="T95" fmla="*/ 9 h 171"/>
                <a:gd name="T96" fmla="*/ 22 w 330"/>
                <a:gd name="T97" fmla="*/ 7 h 171"/>
                <a:gd name="T98" fmla="*/ 20 w 330"/>
                <a:gd name="T99" fmla="*/ 9 h 171"/>
                <a:gd name="T100" fmla="*/ 20 w 330"/>
                <a:gd name="T101" fmla="*/ 9 h 171"/>
                <a:gd name="T102" fmla="*/ 20 w 330"/>
                <a:gd name="T103" fmla="*/ 10 h 171"/>
                <a:gd name="T104" fmla="*/ 20 w 330"/>
                <a:gd name="T105" fmla="*/ 15 h 17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30"/>
                <a:gd name="T160" fmla="*/ 0 h 171"/>
                <a:gd name="T161" fmla="*/ 330 w 330"/>
                <a:gd name="T162" fmla="*/ 171 h 17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30" h="171">
                  <a:moveTo>
                    <a:pt x="317" y="140"/>
                  </a:moveTo>
                  <a:lnTo>
                    <a:pt x="317" y="140"/>
                  </a:lnTo>
                  <a:lnTo>
                    <a:pt x="226" y="140"/>
                  </a:lnTo>
                  <a:lnTo>
                    <a:pt x="158" y="140"/>
                  </a:lnTo>
                  <a:lnTo>
                    <a:pt x="134" y="128"/>
                  </a:lnTo>
                  <a:lnTo>
                    <a:pt x="103" y="103"/>
                  </a:lnTo>
                  <a:lnTo>
                    <a:pt x="48" y="55"/>
                  </a:lnTo>
                  <a:lnTo>
                    <a:pt x="36" y="42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42"/>
                  </a:lnTo>
                  <a:lnTo>
                    <a:pt x="0" y="55"/>
                  </a:lnTo>
                  <a:lnTo>
                    <a:pt x="6" y="67"/>
                  </a:lnTo>
                  <a:lnTo>
                    <a:pt x="12" y="73"/>
                  </a:lnTo>
                  <a:lnTo>
                    <a:pt x="24" y="85"/>
                  </a:lnTo>
                  <a:lnTo>
                    <a:pt x="85" y="128"/>
                  </a:lnTo>
                  <a:lnTo>
                    <a:pt x="116" y="152"/>
                  </a:lnTo>
                  <a:lnTo>
                    <a:pt x="140" y="165"/>
                  </a:lnTo>
                  <a:lnTo>
                    <a:pt x="201" y="171"/>
                  </a:lnTo>
                  <a:lnTo>
                    <a:pt x="299" y="171"/>
                  </a:lnTo>
                  <a:lnTo>
                    <a:pt x="305" y="165"/>
                  </a:lnTo>
                  <a:lnTo>
                    <a:pt x="317" y="158"/>
                  </a:lnTo>
                  <a:lnTo>
                    <a:pt x="330" y="140"/>
                  </a:lnTo>
                  <a:lnTo>
                    <a:pt x="317" y="140"/>
                  </a:lnTo>
                  <a:close/>
                  <a:moveTo>
                    <a:pt x="268" y="55"/>
                  </a:moveTo>
                  <a:lnTo>
                    <a:pt x="268" y="55"/>
                  </a:lnTo>
                  <a:lnTo>
                    <a:pt x="287" y="48"/>
                  </a:lnTo>
                  <a:lnTo>
                    <a:pt x="287" y="30"/>
                  </a:lnTo>
                  <a:lnTo>
                    <a:pt x="287" y="24"/>
                  </a:lnTo>
                  <a:lnTo>
                    <a:pt x="262" y="30"/>
                  </a:lnTo>
                  <a:lnTo>
                    <a:pt x="262" y="36"/>
                  </a:lnTo>
                  <a:lnTo>
                    <a:pt x="268" y="55"/>
                  </a:lnTo>
                  <a:close/>
                </a:path>
              </a:pathLst>
            </a:custGeom>
            <a:solidFill>
              <a:srgbClr val="DF8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30" name="Freeform 99">
              <a:extLst>
                <a:ext uri="{FF2B5EF4-FFF2-40B4-BE49-F238E27FC236}">
                  <a16:creationId xmlns:a16="http://schemas.microsoft.com/office/drawing/2014/main" id="{936E4B20-5E22-4B4C-B53D-49F36A347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9" y="2071"/>
              <a:ext cx="127" cy="155"/>
            </a:xfrm>
            <a:custGeom>
              <a:avLst/>
              <a:gdLst>
                <a:gd name="T0" fmla="*/ 12 w 165"/>
                <a:gd name="T1" fmla="*/ 4 h 177"/>
                <a:gd name="T2" fmla="*/ 12 w 165"/>
                <a:gd name="T3" fmla="*/ 4 h 177"/>
                <a:gd name="T4" fmla="*/ 11 w 165"/>
                <a:gd name="T5" fmla="*/ 0 h 177"/>
                <a:gd name="T6" fmla="*/ 11 w 165"/>
                <a:gd name="T7" fmla="*/ 0 h 177"/>
                <a:gd name="T8" fmla="*/ 11 w 165"/>
                <a:gd name="T9" fmla="*/ 4 h 177"/>
                <a:gd name="T10" fmla="*/ 11 w 165"/>
                <a:gd name="T11" fmla="*/ 4 h 177"/>
                <a:gd name="T12" fmla="*/ 11 w 165"/>
                <a:gd name="T13" fmla="*/ 4 h 177"/>
                <a:gd name="T14" fmla="*/ 11 w 165"/>
                <a:gd name="T15" fmla="*/ 4 h 177"/>
                <a:gd name="T16" fmla="*/ 11 w 165"/>
                <a:gd name="T17" fmla="*/ 4 h 177"/>
                <a:gd name="T18" fmla="*/ 10 w 165"/>
                <a:gd name="T19" fmla="*/ 26 h 177"/>
                <a:gd name="T20" fmla="*/ 10 w 165"/>
                <a:gd name="T21" fmla="*/ 26 h 177"/>
                <a:gd name="T22" fmla="*/ 9 w 165"/>
                <a:gd name="T23" fmla="*/ 30 h 177"/>
                <a:gd name="T24" fmla="*/ 9 w 165"/>
                <a:gd name="T25" fmla="*/ 31 h 177"/>
                <a:gd name="T26" fmla="*/ 9 w 165"/>
                <a:gd name="T27" fmla="*/ 31 h 177"/>
                <a:gd name="T28" fmla="*/ 0 w 165"/>
                <a:gd name="T29" fmla="*/ 42 h 177"/>
                <a:gd name="T30" fmla="*/ 0 w 165"/>
                <a:gd name="T31" fmla="*/ 42 h 177"/>
                <a:gd name="T32" fmla="*/ 2 w 165"/>
                <a:gd name="T33" fmla="*/ 46 h 177"/>
                <a:gd name="T34" fmla="*/ 2 w 165"/>
                <a:gd name="T35" fmla="*/ 46 h 177"/>
                <a:gd name="T36" fmla="*/ 10 w 165"/>
                <a:gd name="T37" fmla="*/ 35 h 177"/>
                <a:gd name="T38" fmla="*/ 10 w 165"/>
                <a:gd name="T39" fmla="*/ 35 h 177"/>
                <a:gd name="T40" fmla="*/ 11 w 165"/>
                <a:gd name="T41" fmla="*/ 32 h 177"/>
                <a:gd name="T42" fmla="*/ 12 w 165"/>
                <a:gd name="T43" fmla="*/ 30 h 177"/>
                <a:gd name="T44" fmla="*/ 12 w 165"/>
                <a:gd name="T45" fmla="*/ 30 h 177"/>
                <a:gd name="T46" fmla="*/ 12 w 165"/>
                <a:gd name="T47" fmla="*/ 9 h 177"/>
                <a:gd name="T48" fmla="*/ 12 w 165"/>
                <a:gd name="T49" fmla="*/ 9 h 177"/>
                <a:gd name="T50" fmla="*/ 12 w 165"/>
                <a:gd name="T51" fmla="*/ 9 h 177"/>
                <a:gd name="T52" fmla="*/ 12 w 165"/>
                <a:gd name="T53" fmla="*/ 7 h 177"/>
                <a:gd name="T54" fmla="*/ 12 w 165"/>
                <a:gd name="T55" fmla="*/ 7 h 177"/>
                <a:gd name="T56" fmla="*/ 12 w 165"/>
                <a:gd name="T57" fmla="*/ 4 h 177"/>
                <a:gd name="T58" fmla="*/ 12 w 165"/>
                <a:gd name="T59" fmla="*/ 4 h 177"/>
                <a:gd name="T60" fmla="*/ 12 w 165"/>
                <a:gd name="T61" fmla="*/ 4 h 17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5"/>
                <a:gd name="T94" fmla="*/ 0 h 177"/>
                <a:gd name="T95" fmla="*/ 165 w 165"/>
                <a:gd name="T96" fmla="*/ 177 h 17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5" h="177">
                  <a:moveTo>
                    <a:pt x="159" y="6"/>
                  </a:moveTo>
                  <a:lnTo>
                    <a:pt x="159" y="6"/>
                  </a:lnTo>
                  <a:lnTo>
                    <a:pt x="147" y="0"/>
                  </a:lnTo>
                  <a:lnTo>
                    <a:pt x="147" y="6"/>
                  </a:lnTo>
                  <a:lnTo>
                    <a:pt x="147" y="12"/>
                  </a:lnTo>
                  <a:lnTo>
                    <a:pt x="135" y="98"/>
                  </a:lnTo>
                  <a:lnTo>
                    <a:pt x="129" y="110"/>
                  </a:lnTo>
                  <a:lnTo>
                    <a:pt x="116" y="116"/>
                  </a:lnTo>
                  <a:lnTo>
                    <a:pt x="0" y="159"/>
                  </a:lnTo>
                  <a:lnTo>
                    <a:pt x="6" y="177"/>
                  </a:lnTo>
                  <a:lnTo>
                    <a:pt x="135" y="135"/>
                  </a:lnTo>
                  <a:lnTo>
                    <a:pt x="147" y="122"/>
                  </a:lnTo>
                  <a:lnTo>
                    <a:pt x="153" y="110"/>
                  </a:lnTo>
                  <a:lnTo>
                    <a:pt x="165" y="31"/>
                  </a:lnTo>
                  <a:lnTo>
                    <a:pt x="165" y="25"/>
                  </a:lnTo>
                  <a:lnTo>
                    <a:pt x="159" y="12"/>
                  </a:lnTo>
                  <a:lnTo>
                    <a:pt x="159" y="6"/>
                  </a:lnTo>
                  <a:close/>
                </a:path>
              </a:pathLst>
            </a:custGeom>
            <a:solidFill>
              <a:srgbClr val="DF8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31" name="Freeform 100">
              <a:extLst>
                <a:ext uri="{FF2B5EF4-FFF2-40B4-BE49-F238E27FC236}">
                  <a16:creationId xmlns:a16="http://schemas.microsoft.com/office/drawing/2014/main" id="{E87A1EF5-E355-2741-86BC-9FE87D51B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7" y="2329"/>
              <a:ext cx="47" cy="74"/>
            </a:xfrm>
            <a:custGeom>
              <a:avLst/>
              <a:gdLst>
                <a:gd name="T0" fmla="*/ 2 w 61"/>
                <a:gd name="T1" fmla="*/ 0 h 85"/>
                <a:gd name="T2" fmla="*/ 2 w 61"/>
                <a:gd name="T3" fmla="*/ 0 h 85"/>
                <a:gd name="T4" fmla="*/ 2 w 61"/>
                <a:gd name="T5" fmla="*/ 3 h 85"/>
                <a:gd name="T6" fmla="*/ 2 w 61"/>
                <a:gd name="T7" fmla="*/ 4 h 85"/>
                <a:gd name="T8" fmla="*/ 0 w 61"/>
                <a:gd name="T9" fmla="*/ 9 h 85"/>
                <a:gd name="T10" fmla="*/ 0 w 61"/>
                <a:gd name="T11" fmla="*/ 9 h 85"/>
                <a:gd name="T12" fmla="*/ 0 w 61"/>
                <a:gd name="T13" fmla="*/ 14 h 85"/>
                <a:gd name="T14" fmla="*/ 2 w 61"/>
                <a:gd name="T15" fmla="*/ 17 h 85"/>
                <a:gd name="T16" fmla="*/ 2 w 61"/>
                <a:gd name="T17" fmla="*/ 17 h 85"/>
                <a:gd name="T18" fmla="*/ 2 w 61"/>
                <a:gd name="T19" fmla="*/ 20 h 85"/>
                <a:gd name="T20" fmla="*/ 2 w 61"/>
                <a:gd name="T21" fmla="*/ 20 h 85"/>
                <a:gd name="T22" fmla="*/ 2 w 61"/>
                <a:gd name="T23" fmla="*/ 21 h 85"/>
                <a:gd name="T24" fmla="*/ 2 w 61"/>
                <a:gd name="T25" fmla="*/ 21 h 85"/>
                <a:gd name="T26" fmla="*/ 3 w 61"/>
                <a:gd name="T27" fmla="*/ 20 h 85"/>
                <a:gd name="T28" fmla="*/ 4 w 61"/>
                <a:gd name="T29" fmla="*/ 17 h 85"/>
                <a:gd name="T30" fmla="*/ 5 w 61"/>
                <a:gd name="T31" fmla="*/ 12 h 85"/>
                <a:gd name="T32" fmla="*/ 5 w 61"/>
                <a:gd name="T33" fmla="*/ 8 h 85"/>
                <a:gd name="T34" fmla="*/ 5 w 61"/>
                <a:gd name="T35" fmla="*/ 8 h 85"/>
                <a:gd name="T36" fmla="*/ 5 w 61"/>
                <a:gd name="T37" fmla="*/ 6 h 85"/>
                <a:gd name="T38" fmla="*/ 5 w 61"/>
                <a:gd name="T39" fmla="*/ 6 h 85"/>
                <a:gd name="T40" fmla="*/ 3 w 61"/>
                <a:gd name="T41" fmla="*/ 3 h 85"/>
                <a:gd name="T42" fmla="*/ 3 w 61"/>
                <a:gd name="T43" fmla="*/ 3 h 85"/>
                <a:gd name="T44" fmla="*/ 2 w 61"/>
                <a:gd name="T45" fmla="*/ 0 h 85"/>
                <a:gd name="T46" fmla="*/ 2 w 61"/>
                <a:gd name="T47" fmla="*/ 0 h 8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1"/>
                <a:gd name="T73" fmla="*/ 0 h 85"/>
                <a:gd name="T74" fmla="*/ 61 w 61"/>
                <a:gd name="T75" fmla="*/ 85 h 8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1" h="85">
                  <a:moveTo>
                    <a:pt x="24" y="0"/>
                  </a:moveTo>
                  <a:lnTo>
                    <a:pt x="24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6"/>
                  </a:lnTo>
                  <a:lnTo>
                    <a:pt x="0" y="55"/>
                  </a:lnTo>
                  <a:lnTo>
                    <a:pt x="12" y="67"/>
                  </a:lnTo>
                  <a:lnTo>
                    <a:pt x="24" y="79"/>
                  </a:lnTo>
                  <a:lnTo>
                    <a:pt x="24" y="85"/>
                  </a:lnTo>
                  <a:lnTo>
                    <a:pt x="43" y="79"/>
                  </a:lnTo>
                  <a:lnTo>
                    <a:pt x="55" y="67"/>
                  </a:lnTo>
                  <a:lnTo>
                    <a:pt x="61" y="48"/>
                  </a:lnTo>
                  <a:lnTo>
                    <a:pt x="61" y="30"/>
                  </a:lnTo>
                  <a:lnTo>
                    <a:pt x="61" y="24"/>
                  </a:lnTo>
                  <a:lnTo>
                    <a:pt x="43" y="1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AD5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32" name="Freeform 101">
              <a:extLst>
                <a:ext uri="{FF2B5EF4-FFF2-40B4-BE49-F238E27FC236}">
                  <a16:creationId xmlns:a16="http://schemas.microsoft.com/office/drawing/2014/main" id="{8312A767-8B28-A842-B090-2B8B82DDC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1" y="2232"/>
              <a:ext cx="47" cy="75"/>
            </a:xfrm>
            <a:custGeom>
              <a:avLst/>
              <a:gdLst>
                <a:gd name="T0" fmla="*/ 5 w 61"/>
                <a:gd name="T1" fmla="*/ 9 h 85"/>
                <a:gd name="T2" fmla="*/ 5 w 61"/>
                <a:gd name="T3" fmla="*/ 9 h 85"/>
                <a:gd name="T4" fmla="*/ 4 w 61"/>
                <a:gd name="T5" fmla="*/ 4 h 85"/>
                <a:gd name="T6" fmla="*/ 3 w 61"/>
                <a:gd name="T7" fmla="*/ 4 h 85"/>
                <a:gd name="T8" fmla="*/ 2 w 61"/>
                <a:gd name="T9" fmla="*/ 0 h 85"/>
                <a:gd name="T10" fmla="*/ 2 w 61"/>
                <a:gd name="T11" fmla="*/ 0 h 85"/>
                <a:gd name="T12" fmla="*/ 2 w 61"/>
                <a:gd name="T13" fmla="*/ 4 h 85"/>
                <a:gd name="T14" fmla="*/ 2 w 61"/>
                <a:gd name="T15" fmla="*/ 7 h 85"/>
                <a:gd name="T16" fmla="*/ 0 w 61"/>
                <a:gd name="T17" fmla="*/ 12 h 85"/>
                <a:gd name="T18" fmla="*/ 0 w 61"/>
                <a:gd name="T19" fmla="*/ 12 h 85"/>
                <a:gd name="T20" fmla="*/ 0 w 61"/>
                <a:gd name="T21" fmla="*/ 16 h 85"/>
                <a:gd name="T22" fmla="*/ 2 w 61"/>
                <a:gd name="T23" fmla="*/ 19 h 85"/>
                <a:gd name="T24" fmla="*/ 2 w 61"/>
                <a:gd name="T25" fmla="*/ 20 h 85"/>
                <a:gd name="T26" fmla="*/ 2 w 61"/>
                <a:gd name="T27" fmla="*/ 20 h 85"/>
                <a:gd name="T28" fmla="*/ 2 w 61"/>
                <a:gd name="T29" fmla="*/ 23 h 85"/>
                <a:gd name="T30" fmla="*/ 2 w 61"/>
                <a:gd name="T31" fmla="*/ 23 h 85"/>
                <a:gd name="T32" fmla="*/ 2 w 61"/>
                <a:gd name="T33" fmla="*/ 24 h 85"/>
                <a:gd name="T34" fmla="*/ 2 w 61"/>
                <a:gd name="T35" fmla="*/ 24 h 85"/>
                <a:gd name="T36" fmla="*/ 3 w 61"/>
                <a:gd name="T37" fmla="*/ 23 h 85"/>
                <a:gd name="T38" fmla="*/ 4 w 61"/>
                <a:gd name="T39" fmla="*/ 19 h 85"/>
                <a:gd name="T40" fmla="*/ 5 w 61"/>
                <a:gd name="T41" fmla="*/ 16 h 85"/>
                <a:gd name="T42" fmla="*/ 5 w 61"/>
                <a:gd name="T43" fmla="*/ 9 h 85"/>
                <a:gd name="T44" fmla="*/ 5 w 61"/>
                <a:gd name="T45" fmla="*/ 9 h 8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1"/>
                <a:gd name="T70" fmla="*/ 0 h 85"/>
                <a:gd name="T71" fmla="*/ 61 w 61"/>
                <a:gd name="T72" fmla="*/ 85 h 8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1" h="85">
                  <a:moveTo>
                    <a:pt x="61" y="30"/>
                  </a:moveTo>
                  <a:lnTo>
                    <a:pt x="61" y="30"/>
                  </a:lnTo>
                  <a:lnTo>
                    <a:pt x="55" y="12"/>
                  </a:lnTo>
                  <a:lnTo>
                    <a:pt x="36" y="6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42"/>
                  </a:lnTo>
                  <a:lnTo>
                    <a:pt x="0" y="55"/>
                  </a:lnTo>
                  <a:lnTo>
                    <a:pt x="6" y="67"/>
                  </a:lnTo>
                  <a:lnTo>
                    <a:pt x="12" y="73"/>
                  </a:lnTo>
                  <a:lnTo>
                    <a:pt x="24" y="79"/>
                  </a:lnTo>
                  <a:lnTo>
                    <a:pt x="30" y="85"/>
                  </a:lnTo>
                  <a:lnTo>
                    <a:pt x="42" y="79"/>
                  </a:lnTo>
                  <a:lnTo>
                    <a:pt x="55" y="67"/>
                  </a:lnTo>
                  <a:lnTo>
                    <a:pt x="61" y="55"/>
                  </a:lnTo>
                  <a:lnTo>
                    <a:pt x="61" y="30"/>
                  </a:lnTo>
                  <a:close/>
                </a:path>
              </a:pathLst>
            </a:custGeom>
            <a:solidFill>
              <a:srgbClr val="FAD5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33" name="Freeform 102">
              <a:extLst>
                <a:ext uri="{FF2B5EF4-FFF2-40B4-BE49-F238E27FC236}">
                  <a16:creationId xmlns:a16="http://schemas.microsoft.com/office/drawing/2014/main" id="{433FDACD-62D1-E248-943E-02EA462DA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3" y="2157"/>
              <a:ext cx="33" cy="107"/>
            </a:xfrm>
            <a:custGeom>
              <a:avLst/>
              <a:gdLst>
                <a:gd name="T0" fmla="*/ 3 w 42"/>
                <a:gd name="T1" fmla="*/ 32 h 122"/>
                <a:gd name="T2" fmla="*/ 3 w 42"/>
                <a:gd name="T3" fmla="*/ 32 h 122"/>
                <a:gd name="T4" fmla="*/ 4 w 42"/>
                <a:gd name="T5" fmla="*/ 32 h 122"/>
                <a:gd name="T6" fmla="*/ 4 w 42"/>
                <a:gd name="T7" fmla="*/ 32 h 122"/>
                <a:gd name="T8" fmla="*/ 3 w 42"/>
                <a:gd name="T9" fmla="*/ 0 h 122"/>
                <a:gd name="T10" fmla="*/ 3 w 42"/>
                <a:gd name="T11" fmla="*/ 0 h 122"/>
                <a:gd name="T12" fmla="*/ 2 w 42"/>
                <a:gd name="T13" fmla="*/ 4 h 122"/>
                <a:gd name="T14" fmla="*/ 2 w 42"/>
                <a:gd name="T15" fmla="*/ 7 h 122"/>
                <a:gd name="T16" fmla="*/ 0 w 42"/>
                <a:gd name="T17" fmla="*/ 11 h 122"/>
                <a:gd name="T18" fmla="*/ 0 w 42"/>
                <a:gd name="T19" fmla="*/ 15 h 122"/>
                <a:gd name="T20" fmla="*/ 0 w 42"/>
                <a:gd name="T21" fmla="*/ 22 h 122"/>
                <a:gd name="T22" fmla="*/ 2 w 42"/>
                <a:gd name="T23" fmla="*/ 26 h 122"/>
                <a:gd name="T24" fmla="*/ 3 w 42"/>
                <a:gd name="T25" fmla="*/ 32 h 122"/>
                <a:gd name="T26" fmla="*/ 3 w 42"/>
                <a:gd name="T27" fmla="*/ 32 h 12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2"/>
                <a:gd name="T43" fmla="*/ 0 h 122"/>
                <a:gd name="T44" fmla="*/ 42 w 42"/>
                <a:gd name="T45" fmla="*/ 122 h 12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2" h="122">
                  <a:moveTo>
                    <a:pt x="36" y="122"/>
                  </a:moveTo>
                  <a:lnTo>
                    <a:pt x="36" y="122"/>
                  </a:lnTo>
                  <a:lnTo>
                    <a:pt x="42" y="122"/>
                  </a:lnTo>
                  <a:lnTo>
                    <a:pt x="30" y="0"/>
                  </a:lnTo>
                  <a:lnTo>
                    <a:pt x="18" y="12"/>
                  </a:lnTo>
                  <a:lnTo>
                    <a:pt x="6" y="24"/>
                  </a:lnTo>
                  <a:lnTo>
                    <a:pt x="0" y="43"/>
                  </a:lnTo>
                  <a:lnTo>
                    <a:pt x="0" y="55"/>
                  </a:lnTo>
                  <a:lnTo>
                    <a:pt x="0" y="79"/>
                  </a:lnTo>
                  <a:lnTo>
                    <a:pt x="12" y="98"/>
                  </a:lnTo>
                  <a:lnTo>
                    <a:pt x="36" y="122"/>
                  </a:lnTo>
                  <a:close/>
                </a:path>
              </a:pathLst>
            </a:custGeom>
            <a:solidFill>
              <a:srgbClr val="FAD5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34" name="Freeform 103">
              <a:extLst>
                <a:ext uri="{FF2B5EF4-FFF2-40B4-BE49-F238E27FC236}">
                  <a16:creationId xmlns:a16="http://schemas.microsoft.com/office/drawing/2014/main" id="{0A1C39B0-1C9F-2742-936C-6FDD9D541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3" y="2152"/>
              <a:ext cx="38" cy="123"/>
            </a:xfrm>
            <a:custGeom>
              <a:avLst/>
              <a:gdLst>
                <a:gd name="T0" fmla="*/ 0 w 49"/>
                <a:gd name="T1" fmla="*/ 15 h 140"/>
                <a:gd name="T2" fmla="*/ 0 w 49"/>
                <a:gd name="T3" fmla="*/ 15 h 140"/>
                <a:gd name="T4" fmla="*/ 0 w 49"/>
                <a:gd name="T5" fmla="*/ 19 h 140"/>
                <a:gd name="T6" fmla="*/ 2 w 49"/>
                <a:gd name="T7" fmla="*/ 25 h 140"/>
                <a:gd name="T8" fmla="*/ 2 w 49"/>
                <a:gd name="T9" fmla="*/ 32 h 140"/>
                <a:gd name="T10" fmla="*/ 3 w 49"/>
                <a:gd name="T11" fmla="*/ 38 h 140"/>
                <a:gd name="T12" fmla="*/ 4 w 49"/>
                <a:gd name="T13" fmla="*/ 35 h 140"/>
                <a:gd name="T14" fmla="*/ 4 w 49"/>
                <a:gd name="T15" fmla="*/ 35 h 140"/>
                <a:gd name="T16" fmla="*/ 2 w 49"/>
                <a:gd name="T17" fmla="*/ 31 h 140"/>
                <a:gd name="T18" fmla="*/ 2 w 49"/>
                <a:gd name="T19" fmla="*/ 25 h 140"/>
                <a:gd name="T20" fmla="*/ 2 w 49"/>
                <a:gd name="T21" fmla="*/ 19 h 140"/>
                <a:gd name="T22" fmla="*/ 2 w 49"/>
                <a:gd name="T23" fmla="*/ 15 h 140"/>
                <a:gd name="T24" fmla="*/ 2 w 49"/>
                <a:gd name="T25" fmla="*/ 15 h 140"/>
                <a:gd name="T26" fmla="*/ 2 w 49"/>
                <a:gd name="T27" fmla="*/ 10 h 140"/>
                <a:gd name="T28" fmla="*/ 2 w 49"/>
                <a:gd name="T29" fmla="*/ 7 h 140"/>
                <a:gd name="T30" fmla="*/ 4 w 49"/>
                <a:gd name="T31" fmla="*/ 4 h 140"/>
                <a:gd name="T32" fmla="*/ 3 w 49"/>
                <a:gd name="T33" fmla="*/ 0 h 140"/>
                <a:gd name="T34" fmla="*/ 3 w 49"/>
                <a:gd name="T35" fmla="*/ 0 h 140"/>
                <a:gd name="T36" fmla="*/ 2 w 49"/>
                <a:gd name="T37" fmla="*/ 4 h 140"/>
                <a:gd name="T38" fmla="*/ 2 w 49"/>
                <a:gd name="T39" fmla="*/ 9 h 140"/>
                <a:gd name="T40" fmla="*/ 0 w 49"/>
                <a:gd name="T41" fmla="*/ 15 h 140"/>
                <a:gd name="T42" fmla="*/ 0 w 49"/>
                <a:gd name="T43" fmla="*/ 15 h 1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9"/>
                <a:gd name="T67" fmla="*/ 0 h 140"/>
                <a:gd name="T68" fmla="*/ 49 w 49"/>
                <a:gd name="T69" fmla="*/ 140 h 14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9" h="140">
                  <a:moveTo>
                    <a:pt x="0" y="55"/>
                  </a:moveTo>
                  <a:lnTo>
                    <a:pt x="0" y="55"/>
                  </a:lnTo>
                  <a:lnTo>
                    <a:pt x="0" y="73"/>
                  </a:lnTo>
                  <a:lnTo>
                    <a:pt x="6" y="92"/>
                  </a:lnTo>
                  <a:lnTo>
                    <a:pt x="18" y="116"/>
                  </a:lnTo>
                  <a:lnTo>
                    <a:pt x="42" y="140"/>
                  </a:lnTo>
                  <a:lnTo>
                    <a:pt x="49" y="128"/>
                  </a:lnTo>
                  <a:lnTo>
                    <a:pt x="30" y="110"/>
                  </a:lnTo>
                  <a:lnTo>
                    <a:pt x="18" y="92"/>
                  </a:lnTo>
                  <a:lnTo>
                    <a:pt x="12" y="73"/>
                  </a:lnTo>
                  <a:lnTo>
                    <a:pt x="12" y="55"/>
                  </a:lnTo>
                  <a:lnTo>
                    <a:pt x="18" y="37"/>
                  </a:lnTo>
                  <a:lnTo>
                    <a:pt x="30" y="24"/>
                  </a:lnTo>
                  <a:lnTo>
                    <a:pt x="49" y="12"/>
                  </a:lnTo>
                  <a:lnTo>
                    <a:pt x="42" y="0"/>
                  </a:lnTo>
                  <a:lnTo>
                    <a:pt x="24" y="12"/>
                  </a:lnTo>
                  <a:lnTo>
                    <a:pt x="6" y="30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35" name="Freeform 104">
              <a:extLst>
                <a:ext uri="{FF2B5EF4-FFF2-40B4-BE49-F238E27FC236}">
                  <a16:creationId xmlns:a16="http://schemas.microsoft.com/office/drawing/2014/main" id="{13C1CC06-8DBB-584E-9ED3-AF075437B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1" y="2221"/>
              <a:ext cx="56" cy="86"/>
            </a:xfrm>
            <a:custGeom>
              <a:avLst/>
              <a:gdLst>
                <a:gd name="T0" fmla="*/ 2 w 73"/>
                <a:gd name="T1" fmla="*/ 4 h 98"/>
                <a:gd name="T2" fmla="*/ 2 w 73"/>
                <a:gd name="T3" fmla="*/ 4 h 98"/>
                <a:gd name="T4" fmla="*/ 3 w 73"/>
                <a:gd name="T5" fmla="*/ 9 h 98"/>
                <a:gd name="T6" fmla="*/ 4 w 73"/>
                <a:gd name="T7" fmla="*/ 13 h 98"/>
                <a:gd name="T8" fmla="*/ 4 w 73"/>
                <a:gd name="T9" fmla="*/ 17 h 98"/>
                <a:gd name="T10" fmla="*/ 4 w 73"/>
                <a:gd name="T11" fmla="*/ 20 h 98"/>
                <a:gd name="T12" fmla="*/ 4 w 73"/>
                <a:gd name="T13" fmla="*/ 20 h 98"/>
                <a:gd name="T14" fmla="*/ 3 w 73"/>
                <a:gd name="T15" fmla="*/ 22 h 98"/>
                <a:gd name="T16" fmla="*/ 3 w 73"/>
                <a:gd name="T17" fmla="*/ 23 h 98"/>
                <a:gd name="T18" fmla="*/ 2 w 73"/>
                <a:gd name="T19" fmla="*/ 23 h 98"/>
                <a:gd name="T20" fmla="*/ 2 w 73"/>
                <a:gd name="T21" fmla="*/ 22 h 98"/>
                <a:gd name="T22" fmla="*/ 0 w 73"/>
                <a:gd name="T23" fmla="*/ 23 h 98"/>
                <a:gd name="T24" fmla="*/ 0 w 73"/>
                <a:gd name="T25" fmla="*/ 23 h 98"/>
                <a:gd name="T26" fmla="*/ 2 w 73"/>
                <a:gd name="T27" fmla="*/ 26 h 98"/>
                <a:gd name="T28" fmla="*/ 3 w 73"/>
                <a:gd name="T29" fmla="*/ 25 h 98"/>
                <a:gd name="T30" fmla="*/ 4 w 73"/>
                <a:gd name="T31" fmla="*/ 23 h 98"/>
                <a:gd name="T32" fmla="*/ 5 w 73"/>
                <a:gd name="T33" fmla="*/ 22 h 98"/>
                <a:gd name="T34" fmla="*/ 5 w 73"/>
                <a:gd name="T35" fmla="*/ 22 h 98"/>
                <a:gd name="T36" fmla="*/ 5 w 73"/>
                <a:gd name="T37" fmla="*/ 19 h 98"/>
                <a:gd name="T38" fmla="*/ 5 w 73"/>
                <a:gd name="T39" fmla="*/ 13 h 98"/>
                <a:gd name="T40" fmla="*/ 4 w 73"/>
                <a:gd name="T41" fmla="*/ 7 h 98"/>
                <a:gd name="T42" fmla="*/ 3 w 73"/>
                <a:gd name="T43" fmla="*/ 4 h 98"/>
                <a:gd name="T44" fmla="*/ 2 w 73"/>
                <a:gd name="T45" fmla="*/ 0 h 98"/>
                <a:gd name="T46" fmla="*/ 2 w 73"/>
                <a:gd name="T47" fmla="*/ 4 h 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3"/>
                <a:gd name="T73" fmla="*/ 0 h 98"/>
                <a:gd name="T74" fmla="*/ 73 w 73"/>
                <a:gd name="T75" fmla="*/ 98 h 9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3" h="98">
                  <a:moveTo>
                    <a:pt x="24" y="13"/>
                  </a:moveTo>
                  <a:lnTo>
                    <a:pt x="24" y="13"/>
                  </a:lnTo>
                  <a:lnTo>
                    <a:pt x="48" y="31"/>
                  </a:lnTo>
                  <a:lnTo>
                    <a:pt x="61" y="49"/>
                  </a:lnTo>
                  <a:lnTo>
                    <a:pt x="61" y="61"/>
                  </a:lnTo>
                  <a:lnTo>
                    <a:pt x="55" y="74"/>
                  </a:lnTo>
                  <a:lnTo>
                    <a:pt x="48" y="80"/>
                  </a:lnTo>
                  <a:lnTo>
                    <a:pt x="42" y="86"/>
                  </a:lnTo>
                  <a:lnTo>
                    <a:pt x="24" y="86"/>
                  </a:lnTo>
                  <a:lnTo>
                    <a:pt x="6" y="80"/>
                  </a:lnTo>
                  <a:lnTo>
                    <a:pt x="0" y="86"/>
                  </a:lnTo>
                  <a:lnTo>
                    <a:pt x="24" y="98"/>
                  </a:lnTo>
                  <a:lnTo>
                    <a:pt x="48" y="92"/>
                  </a:lnTo>
                  <a:lnTo>
                    <a:pt x="61" y="86"/>
                  </a:lnTo>
                  <a:lnTo>
                    <a:pt x="67" y="80"/>
                  </a:lnTo>
                  <a:lnTo>
                    <a:pt x="73" y="68"/>
                  </a:lnTo>
                  <a:lnTo>
                    <a:pt x="73" y="49"/>
                  </a:lnTo>
                  <a:lnTo>
                    <a:pt x="55" y="25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24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36" name="Freeform 105">
              <a:extLst>
                <a:ext uri="{FF2B5EF4-FFF2-40B4-BE49-F238E27FC236}">
                  <a16:creationId xmlns:a16="http://schemas.microsoft.com/office/drawing/2014/main" id="{8711D0A9-C5C9-1243-A0E1-EDA2DAB3A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7" y="2317"/>
              <a:ext cx="56" cy="86"/>
            </a:xfrm>
            <a:custGeom>
              <a:avLst/>
              <a:gdLst>
                <a:gd name="T0" fmla="*/ 2 w 73"/>
                <a:gd name="T1" fmla="*/ 4 h 98"/>
                <a:gd name="T2" fmla="*/ 2 w 73"/>
                <a:gd name="T3" fmla="*/ 4 h 98"/>
                <a:gd name="T4" fmla="*/ 3 w 73"/>
                <a:gd name="T5" fmla="*/ 10 h 98"/>
                <a:gd name="T6" fmla="*/ 4 w 73"/>
                <a:gd name="T7" fmla="*/ 15 h 98"/>
                <a:gd name="T8" fmla="*/ 4 w 73"/>
                <a:gd name="T9" fmla="*/ 19 h 98"/>
                <a:gd name="T10" fmla="*/ 4 w 73"/>
                <a:gd name="T11" fmla="*/ 20 h 98"/>
                <a:gd name="T12" fmla="*/ 4 w 73"/>
                <a:gd name="T13" fmla="*/ 20 h 98"/>
                <a:gd name="T14" fmla="*/ 4 w 73"/>
                <a:gd name="T15" fmla="*/ 22 h 98"/>
                <a:gd name="T16" fmla="*/ 3 w 73"/>
                <a:gd name="T17" fmla="*/ 23 h 98"/>
                <a:gd name="T18" fmla="*/ 2 w 73"/>
                <a:gd name="T19" fmla="*/ 23 h 98"/>
                <a:gd name="T20" fmla="*/ 2 w 73"/>
                <a:gd name="T21" fmla="*/ 22 h 98"/>
                <a:gd name="T22" fmla="*/ 0 w 73"/>
                <a:gd name="T23" fmla="*/ 25 h 98"/>
                <a:gd name="T24" fmla="*/ 0 w 73"/>
                <a:gd name="T25" fmla="*/ 25 h 98"/>
                <a:gd name="T26" fmla="*/ 2 w 73"/>
                <a:gd name="T27" fmla="*/ 26 h 98"/>
                <a:gd name="T28" fmla="*/ 3 w 73"/>
                <a:gd name="T29" fmla="*/ 26 h 98"/>
                <a:gd name="T30" fmla="*/ 4 w 73"/>
                <a:gd name="T31" fmla="*/ 25 h 98"/>
                <a:gd name="T32" fmla="*/ 5 w 73"/>
                <a:gd name="T33" fmla="*/ 22 h 98"/>
                <a:gd name="T34" fmla="*/ 5 w 73"/>
                <a:gd name="T35" fmla="*/ 22 h 98"/>
                <a:gd name="T36" fmla="*/ 5 w 73"/>
                <a:gd name="T37" fmla="*/ 19 h 98"/>
                <a:gd name="T38" fmla="*/ 5 w 73"/>
                <a:gd name="T39" fmla="*/ 15 h 98"/>
                <a:gd name="T40" fmla="*/ 4 w 73"/>
                <a:gd name="T41" fmla="*/ 9 h 98"/>
                <a:gd name="T42" fmla="*/ 2 w 73"/>
                <a:gd name="T43" fmla="*/ 4 h 98"/>
                <a:gd name="T44" fmla="*/ 2 w 73"/>
                <a:gd name="T45" fmla="*/ 0 h 98"/>
                <a:gd name="T46" fmla="*/ 2 w 73"/>
                <a:gd name="T47" fmla="*/ 4 h 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3"/>
                <a:gd name="T73" fmla="*/ 0 h 98"/>
                <a:gd name="T74" fmla="*/ 73 w 73"/>
                <a:gd name="T75" fmla="*/ 98 h 9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3" h="98">
                  <a:moveTo>
                    <a:pt x="18" y="13"/>
                  </a:moveTo>
                  <a:lnTo>
                    <a:pt x="18" y="13"/>
                  </a:lnTo>
                  <a:lnTo>
                    <a:pt x="43" y="37"/>
                  </a:lnTo>
                  <a:lnTo>
                    <a:pt x="55" y="55"/>
                  </a:lnTo>
                  <a:lnTo>
                    <a:pt x="61" y="68"/>
                  </a:lnTo>
                  <a:lnTo>
                    <a:pt x="55" y="74"/>
                  </a:lnTo>
                  <a:lnTo>
                    <a:pt x="49" y="80"/>
                  </a:lnTo>
                  <a:lnTo>
                    <a:pt x="43" y="86"/>
                  </a:lnTo>
                  <a:lnTo>
                    <a:pt x="24" y="86"/>
                  </a:lnTo>
                  <a:lnTo>
                    <a:pt x="6" y="80"/>
                  </a:lnTo>
                  <a:lnTo>
                    <a:pt x="0" y="92"/>
                  </a:lnTo>
                  <a:lnTo>
                    <a:pt x="24" y="98"/>
                  </a:lnTo>
                  <a:lnTo>
                    <a:pt x="43" y="98"/>
                  </a:lnTo>
                  <a:lnTo>
                    <a:pt x="61" y="92"/>
                  </a:lnTo>
                  <a:lnTo>
                    <a:pt x="67" y="80"/>
                  </a:lnTo>
                  <a:lnTo>
                    <a:pt x="73" y="68"/>
                  </a:lnTo>
                  <a:lnTo>
                    <a:pt x="67" y="55"/>
                  </a:lnTo>
                  <a:lnTo>
                    <a:pt x="55" y="31"/>
                  </a:lnTo>
                  <a:lnTo>
                    <a:pt x="37" y="13"/>
                  </a:lnTo>
                  <a:lnTo>
                    <a:pt x="31" y="0"/>
                  </a:lnTo>
                  <a:lnTo>
                    <a:pt x="18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37" name="Freeform 106">
              <a:extLst>
                <a:ext uri="{FF2B5EF4-FFF2-40B4-BE49-F238E27FC236}">
                  <a16:creationId xmlns:a16="http://schemas.microsoft.com/office/drawing/2014/main" id="{623818C7-FE6A-B34C-B4EB-0328DFA74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9" y="2355"/>
              <a:ext cx="184" cy="86"/>
            </a:xfrm>
            <a:custGeom>
              <a:avLst/>
              <a:gdLst>
                <a:gd name="T0" fmla="*/ 0 w 238"/>
                <a:gd name="T1" fmla="*/ 15 h 98"/>
                <a:gd name="T2" fmla="*/ 0 w 238"/>
                <a:gd name="T3" fmla="*/ 15 h 98"/>
                <a:gd name="T4" fmla="*/ 2 w 238"/>
                <a:gd name="T5" fmla="*/ 18 h 98"/>
                <a:gd name="T6" fmla="*/ 3 w 238"/>
                <a:gd name="T7" fmla="*/ 22 h 98"/>
                <a:gd name="T8" fmla="*/ 5 w 238"/>
                <a:gd name="T9" fmla="*/ 25 h 98"/>
                <a:gd name="T10" fmla="*/ 7 w 238"/>
                <a:gd name="T11" fmla="*/ 26 h 98"/>
                <a:gd name="T12" fmla="*/ 10 w 238"/>
                <a:gd name="T13" fmla="*/ 25 h 98"/>
                <a:gd name="T14" fmla="*/ 14 w 238"/>
                <a:gd name="T15" fmla="*/ 20 h 98"/>
                <a:gd name="T16" fmla="*/ 18 w 238"/>
                <a:gd name="T17" fmla="*/ 10 h 98"/>
                <a:gd name="T18" fmla="*/ 18 w 238"/>
                <a:gd name="T19" fmla="*/ 10 h 98"/>
                <a:gd name="T20" fmla="*/ 17 w 238"/>
                <a:gd name="T21" fmla="*/ 13 h 98"/>
                <a:gd name="T22" fmla="*/ 14 w 238"/>
                <a:gd name="T23" fmla="*/ 15 h 98"/>
                <a:gd name="T24" fmla="*/ 12 w 238"/>
                <a:gd name="T25" fmla="*/ 17 h 98"/>
                <a:gd name="T26" fmla="*/ 9 w 238"/>
                <a:gd name="T27" fmla="*/ 17 h 98"/>
                <a:gd name="T28" fmla="*/ 5 w 238"/>
                <a:gd name="T29" fmla="*/ 13 h 98"/>
                <a:gd name="T30" fmla="*/ 3 w 238"/>
                <a:gd name="T31" fmla="*/ 9 h 98"/>
                <a:gd name="T32" fmla="*/ 0 w 238"/>
                <a:gd name="T33" fmla="*/ 0 h 98"/>
                <a:gd name="T34" fmla="*/ 0 w 238"/>
                <a:gd name="T35" fmla="*/ 15 h 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8"/>
                <a:gd name="T55" fmla="*/ 0 h 98"/>
                <a:gd name="T56" fmla="*/ 238 w 238"/>
                <a:gd name="T57" fmla="*/ 98 h 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8" h="98">
                  <a:moveTo>
                    <a:pt x="0" y="55"/>
                  </a:moveTo>
                  <a:lnTo>
                    <a:pt x="0" y="55"/>
                  </a:lnTo>
                  <a:lnTo>
                    <a:pt x="18" y="67"/>
                  </a:lnTo>
                  <a:lnTo>
                    <a:pt x="37" y="80"/>
                  </a:lnTo>
                  <a:lnTo>
                    <a:pt x="61" y="92"/>
                  </a:lnTo>
                  <a:lnTo>
                    <a:pt x="92" y="98"/>
                  </a:lnTo>
                  <a:lnTo>
                    <a:pt x="135" y="92"/>
                  </a:lnTo>
                  <a:lnTo>
                    <a:pt x="183" y="74"/>
                  </a:lnTo>
                  <a:lnTo>
                    <a:pt x="238" y="37"/>
                  </a:lnTo>
                  <a:lnTo>
                    <a:pt x="214" y="49"/>
                  </a:lnTo>
                  <a:lnTo>
                    <a:pt x="183" y="55"/>
                  </a:lnTo>
                  <a:lnTo>
                    <a:pt x="153" y="61"/>
                  </a:lnTo>
                  <a:lnTo>
                    <a:pt x="116" y="61"/>
                  </a:lnTo>
                  <a:lnTo>
                    <a:pt x="73" y="49"/>
                  </a:lnTo>
                  <a:lnTo>
                    <a:pt x="37" y="31"/>
                  </a:lnTo>
                  <a:lnTo>
                    <a:pt x="0" y="0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AD5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38" name="Freeform 107">
              <a:extLst>
                <a:ext uri="{FF2B5EF4-FFF2-40B4-BE49-F238E27FC236}">
                  <a16:creationId xmlns:a16="http://schemas.microsoft.com/office/drawing/2014/main" id="{26F68A34-0940-3F4A-A12E-AC82B170C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9" y="2317"/>
              <a:ext cx="24" cy="49"/>
            </a:xfrm>
            <a:custGeom>
              <a:avLst/>
              <a:gdLst>
                <a:gd name="T0" fmla="*/ 0 w 31"/>
                <a:gd name="T1" fmla="*/ 16 h 55"/>
                <a:gd name="T2" fmla="*/ 2 w 31"/>
                <a:gd name="T3" fmla="*/ 0 h 55"/>
                <a:gd name="T4" fmla="*/ 2 w 31"/>
                <a:gd name="T5" fmla="*/ 18 h 55"/>
                <a:gd name="T6" fmla="*/ 0 w 31"/>
                <a:gd name="T7" fmla="*/ 16 h 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"/>
                <a:gd name="T13" fmla="*/ 0 h 55"/>
                <a:gd name="T14" fmla="*/ 31 w 31"/>
                <a:gd name="T15" fmla="*/ 55 h 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" h="55">
                  <a:moveTo>
                    <a:pt x="0" y="49"/>
                  </a:moveTo>
                  <a:lnTo>
                    <a:pt x="25" y="0"/>
                  </a:lnTo>
                  <a:lnTo>
                    <a:pt x="31" y="55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DF8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39" name="Freeform 108">
              <a:extLst>
                <a:ext uri="{FF2B5EF4-FFF2-40B4-BE49-F238E27FC236}">
                  <a16:creationId xmlns:a16="http://schemas.microsoft.com/office/drawing/2014/main" id="{207BA8D5-526F-8A4B-9C7B-3D4386465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436"/>
              <a:ext cx="19" cy="48"/>
            </a:xfrm>
            <a:custGeom>
              <a:avLst/>
              <a:gdLst>
                <a:gd name="T0" fmla="*/ 0 w 24"/>
                <a:gd name="T1" fmla="*/ 13 h 55"/>
                <a:gd name="T2" fmla="*/ 2 w 24"/>
                <a:gd name="T3" fmla="*/ 0 h 55"/>
                <a:gd name="T4" fmla="*/ 2 w 24"/>
                <a:gd name="T5" fmla="*/ 14 h 55"/>
                <a:gd name="T6" fmla="*/ 0 w 24"/>
                <a:gd name="T7" fmla="*/ 13 h 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55"/>
                <a:gd name="T14" fmla="*/ 24 w 24"/>
                <a:gd name="T15" fmla="*/ 55 h 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55">
                  <a:moveTo>
                    <a:pt x="0" y="49"/>
                  </a:moveTo>
                  <a:lnTo>
                    <a:pt x="24" y="0"/>
                  </a:lnTo>
                  <a:lnTo>
                    <a:pt x="24" y="55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DF8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40" name="Freeform 109">
              <a:extLst>
                <a:ext uri="{FF2B5EF4-FFF2-40B4-BE49-F238E27FC236}">
                  <a16:creationId xmlns:a16="http://schemas.microsoft.com/office/drawing/2014/main" id="{AB174884-A82D-2E4B-B2C9-55A671C93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" y="2002"/>
              <a:ext cx="89" cy="150"/>
            </a:xfrm>
            <a:custGeom>
              <a:avLst/>
              <a:gdLst>
                <a:gd name="T0" fmla="*/ 8 w 116"/>
                <a:gd name="T1" fmla="*/ 0 h 171"/>
                <a:gd name="T2" fmla="*/ 4 w 116"/>
                <a:gd name="T3" fmla="*/ 46 h 171"/>
                <a:gd name="T4" fmla="*/ 0 w 116"/>
                <a:gd name="T5" fmla="*/ 0 h 171"/>
                <a:gd name="T6" fmla="*/ 8 w 116"/>
                <a:gd name="T7" fmla="*/ 0 h 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"/>
                <a:gd name="T13" fmla="*/ 0 h 171"/>
                <a:gd name="T14" fmla="*/ 116 w 116"/>
                <a:gd name="T15" fmla="*/ 171 h 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" h="171">
                  <a:moveTo>
                    <a:pt x="116" y="0"/>
                  </a:moveTo>
                  <a:lnTo>
                    <a:pt x="49" y="171"/>
                  </a:lnTo>
                  <a:lnTo>
                    <a:pt x="0" y="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407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41" name="Freeform 110">
              <a:extLst>
                <a:ext uri="{FF2B5EF4-FFF2-40B4-BE49-F238E27FC236}">
                  <a16:creationId xmlns:a16="http://schemas.microsoft.com/office/drawing/2014/main" id="{55ABE357-BB9A-3347-A645-F49D2C88D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" y="2002"/>
              <a:ext cx="89" cy="150"/>
            </a:xfrm>
            <a:custGeom>
              <a:avLst/>
              <a:gdLst>
                <a:gd name="T0" fmla="*/ 8 w 116"/>
                <a:gd name="T1" fmla="*/ 0 h 171"/>
                <a:gd name="T2" fmla="*/ 4 w 116"/>
                <a:gd name="T3" fmla="*/ 46 h 171"/>
                <a:gd name="T4" fmla="*/ 0 w 116"/>
                <a:gd name="T5" fmla="*/ 0 h 171"/>
                <a:gd name="T6" fmla="*/ 8 w 116"/>
                <a:gd name="T7" fmla="*/ 0 h 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"/>
                <a:gd name="T13" fmla="*/ 0 h 171"/>
                <a:gd name="T14" fmla="*/ 116 w 116"/>
                <a:gd name="T15" fmla="*/ 171 h 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" h="171">
                  <a:moveTo>
                    <a:pt x="116" y="0"/>
                  </a:moveTo>
                  <a:lnTo>
                    <a:pt x="49" y="171"/>
                  </a:lnTo>
                  <a:lnTo>
                    <a:pt x="0" y="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407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42" name="Freeform 111">
              <a:extLst>
                <a:ext uri="{FF2B5EF4-FFF2-40B4-BE49-F238E27FC236}">
                  <a16:creationId xmlns:a16="http://schemas.microsoft.com/office/drawing/2014/main" id="{A5381CE5-1F0F-0648-A0E1-4EDE68B45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" y="2002"/>
              <a:ext cx="90" cy="150"/>
            </a:xfrm>
            <a:custGeom>
              <a:avLst/>
              <a:gdLst>
                <a:gd name="T0" fmla="*/ 9 w 116"/>
                <a:gd name="T1" fmla="*/ 0 h 171"/>
                <a:gd name="T2" fmla="*/ 4 w 116"/>
                <a:gd name="T3" fmla="*/ 46 h 171"/>
                <a:gd name="T4" fmla="*/ 0 w 116"/>
                <a:gd name="T5" fmla="*/ 0 h 171"/>
                <a:gd name="T6" fmla="*/ 9 w 116"/>
                <a:gd name="T7" fmla="*/ 0 h 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"/>
                <a:gd name="T13" fmla="*/ 0 h 171"/>
                <a:gd name="T14" fmla="*/ 116 w 116"/>
                <a:gd name="T15" fmla="*/ 171 h 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" h="171">
                  <a:moveTo>
                    <a:pt x="116" y="0"/>
                  </a:moveTo>
                  <a:lnTo>
                    <a:pt x="49" y="171"/>
                  </a:lnTo>
                  <a:lnTo>
                    <a:pt x="0" y="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407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43" name="Freeform 112">
              <a:extLst>
                <a:ext uri="{FF2B5EF4-FFF2-40B4-BE49-F238E27FC236}">
                  <a16:creationId xmlns:a16="http://schemas.microsoft.com/office/drawing/2014/main" id="{43ABA708-96CF-5145-9621-876D017C9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" y="2002"/>
              <a:ext cx="90" cy="150"/>
            </a:xfrm>
            <a:custGeom>
              <a:avLst/>
              <a:gdLst>
                <a:gd name="T0" fmla="*/ 9 w 116"/>
                <a:gd name="T1" fmla="*/ 0 h 171"/>
                <a:gd name="T2" fmla="*/ 4 w 116"/>
                <a:gd name="T3" fmla="*/ 46 h 171"/>
                <a:gd name="T4" fmla="*/ 0 w 116"/>
                <a:gd name="T5" fmla="*/ 0 h 171"/>
                <a:gd name="T6" fmla="*/ 9 w 116"/>
                <a:gd name="T7" fmla="*/ 0 h 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"/>
                <a:gd name="T13" fmla="*/ 0 h 171"/>
                <a:gd name="T14" fmla="*/ 116 w 116"/>
                <a:gd name="T15" fmla="*/ 171 h 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" h="171">
                  <a:moveTo>
                    <a:pt x="116" y="0"/>
                  </a:moveTo>
                  <a:lnTo>
                    <a:pt x="49" y="171"/>
                  </a:lnTo>
                  <a:lnTo>
                    <a:pt x="0" y="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407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44" name="Rectangle 113">
              <a:extLst>
                <a:ext uri="{FF2B5EF4-FFF2-40B4-BE49-F238E27FC236}">
                  <a16:creationId xmlns:a16="http://schemas.microsoft.com/office/drawing/2014/main" id="{54E0167D-53FF-F74A-B0A4-6DD67D1B8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3" y="1954"/>
              <a:ext cx="18" cy="59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</p:grpSp>
      <p:grpSp>
        <p:nvGrpSpPr>
          <p:cNvPr id="145" name="Group 114">
            <a:extLst>
              <a:ext uri="{FF2B5EF4-FFF2-40B4-BE49-F238E27FC236}">
                <a16:creationId xmlns:a16="http://schemas.microsoft.com/office/drawing/2014/main" id="{19594753-6803-E745-9FC5-E289E18FBCB3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194113" y="4005064"/>
            <a:ext cx="2862262" cy="1380986"/>
            <a:chOff x="778" y="1841"/>
            <a:chExt cx="1364" cy="718"/>
          </a:xfrm>
        </p:grpSpPr>
        <p:sp>
          <p:nvSpPr>
            <p:cNvPr id="146" name="Freeform 115">
              <a:extLst>
                <a:ext uri="{FF2B5EF4-FFF2-40B4-BE49-F238E27FC236}">
                  <a16:creationId xmlns:a16="http://schemas.microsoft.com/office/drawing/2014/main" id="{A22D37FE-1A3B-3C4F-B874-A30D8697CD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" y="2157"/>
              <a:ext cx="33" cy="54"/>
            </a:xfrm>
            <a:custGeom>
              <a:avLst/>
              <a:gdLst>
                <a:gd name="T0" fmla="*/ 0 w 43"/>
                <a:gd name="T1" fmla="*/ 8 h 61"/>
                <a:gd name="T2" fmla="*/ 0 w 43"/>
                <a:gd name="T3" fmla="*/ 8 h 61"/>
                <a:gd name="T4" fmla="*/ 2 w 43"/>
                <a:gd name="T5" fmla="*/ 15 h 61"/>
                <a:gd name="T6" fmla="*/ 3 w 43"/>
                <a:gd name="T7" fmla="*/ 18 h 61"/>
                <a:gd name="T8" fmla="*/ 3 w 43"/>
                <a:gd name="T9" fmla="*/ 18 h 61"/>
                <a:gd name="T10" fmla="*/ 2 w 43"/>
                <a:gd name="T11" fmla="*/ 0 h 61"/>
                <a:gd name="T12" fmla="*/ 2 w 43"/>
                <a:gd name="T13" fmla="*/ 0 h 61"/>
                <a:gd name="T14" fmla="*/ 2 w 43"/>
                <a:gd name="T15" fmla="*/ 0 h 61"/>
                <a:gd name="T16" fmla="*/ 2 w 43"/>
                <a:gd name="T17" fmla="*/ 0 h 61"/>
                <a:gd name="T18" fmla="*/ 0 w 43"/>
                <a:gd name="T19" fmla="*/ 8 h 61"/>
                <a:gd name="T20" fmla="*/ 0 w 43"/>
                <a:gd name="T21" fmla="*/ 8 h 6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3"/>
                <a:gd name="T34" fmla="*/ 0 h 61"/>
                <a:gd name="T35" fmla="*/ 43 w 43"/>
                <a:gd name="T36" fmla="*/ 61 h 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3" h="61">
                  <a:moveTo>
                    <a:pt x="0" y="24"/>
                  </a:moveTo>
                  <a:lnTo>
                    <a:pt x="0" y="24"/>
                  </a:lnTo>
                  <a:lnTo>
                    <a:pt x="6" y="49"/>
                  </a:lnTo>
                  <a:lnTo>
                    <a:pt x="43" y="61"/>
                  </a:lnTo>
                  <a:lnTo>
                    <a:pt x="24" y="0"/>
                  </a:lnTo>
                  <a:lnTo>
                    <a:pt x="6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BFCB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47" name="Freeform 116">
              <a:extLst>
                <a:ext uri="{FF2B5EF4-FFF2-40B4-BE49-F238E27FC236}">
                  <a16:creationId xmlns:a16="http://schemas.microsoft.com/office/drawing/2014/main" id="{595BC1B0-58B5-7E4C-ACD6-25CB333FF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" y="1980"/>
              <a:ext cx="416" cy="530"/>
            </a:xfrm>
            <a:custGeom>
              <a:avLst/>
              <a:gdLst>
                <a:gd name="T0" fmla="*/ 41 w 538"/>
                <a:gd name="T1" fmla="*/ 0 h 605"/>
                <a:gd name="T2" fmla="*/ 41 w 538"/>
                <a:gd name="T3" fmla="*/ 0 h 605"/>
                <a:gd name="T4" fmla="*/ 0 w 538"/>
                <a:gd name="T5" fmla="*/ 0 h 605"/>
                <a:gd name="T6" fmla="*/ 0 w 538"/>
                <a:gd name="T7" fmla="*/ 0 h 605"/>
                <a:gd name="T8" fmla="*/ 0 w 538"/>
                <a:gd name="T9" fmla="*/ 11 h 605"/>
                <a:gd name="T10" fmla="*/ 0 w 538"/>
                <a:gd name="T11" fmla="*/ 11 h 605"/>
                <a:gd name="T12" fmla="*/ 38 w 538"/>
                <a:gd name="T13" fmla="*/ 10 h 605"/>
                <a:gd name="T14" fmla="*/ 38 w 538"/>
                <a:gd name="T15" fmla="*/ 10 h 605"/>
                <a:gd name="T16" fmla="*/ 38 w 538"/>
                <a:gd name="T17" fmla="*/ 79 h 605"/>
                <a:gd name="T18" fmla="*/ 38 w 538"/>
                <a:gd name="T19" fmla="*/ 79 h 605"/>
                <a:gd name="T20" fmla="*/ 38 w 538"/>
                <a:gd name="T21" fmla="*/ 79 h 605"/>
                <a:gd name="T22" fmla="*/ 38 w 538"/>
                <a:gd name="T23" fmla="*/ 81 h 605"/>
                <a:gd name="T24" fmla="*/ 38 w 538"/>
                <a:gd name="T25" fmla="*/ 81 h 605"/>
                <a:gd name="T26" fmla="*/ 37 w 538"/>
                <a:gd name="T27" fmla="*/ 160 h 605"/>
                <a:gd name="T28" fmla="*/ 37 w 538"/>
                <a:gd name="T29" fmla="*/ 160 h 605"/>
                <a:gd name="T30" fmla="*/ 40 w 538"/>
                <a:gd name="T31" fmla="*/ 160 h 605"/>
                <a:gd name="T32" fmla="*/ 40 w 538"/>
                <a:gd name="T33" fmla="*/ 160 h 605"/>
                <a:gd name="T34" fmla="*/ 41 w 538"/>
                <a:gd name="T35" fmla="*/ 69 h 605"/>
                <a:gd name="T36" fmla="*/ 41 w 538"/>
                <a:gd name="T37" fmla="*/ 69 h 605"/>
                <a:gd name="T38" fmla="*/ 41 w 538"/>
                <a:gd name="T39" fmla="*/ 69 h 605"/>
                <a:gd name="T40" fmla="*/ 41 w 538"/>
                <a:gd name="T41" fmla="*/ 68 h 605"/>
                <a:gd name="T42" fmla="*/ 41 w 538"/>
                <a:gd name="T43" fmla="*/ 68 h 605"/>
                <a:gd name="T44" fmla="*/ 41 w 538"/>
                <a:gd name="T45" fmla="*/ 0 h 605"/>
                <a:gd name="T46" fmla="*/ 41 w 538"/>
                <a:gd name="T47" fmla="*/ 0 h 60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38"/>
                <a:gd name="T73" fmla="*/ 0 h 605"/>
                <a:gd name="T74" fmla="*/ 538 w 538"/>
                <a:gd name="T75" fmla="*/ 605 h 60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38" h="605">
                  <a:moveTo>
                    <a:pt x="538" y="0"/>
                  </a:moveTo>
                  <a:lnTo>
                    <a:pt x="538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501" y="37"/>
                  </a:lnTo>
                  <a:lnTo>
                    <a:pt x="495" y="300"/>
                  </a:lnTo>
                  <a:lnTo>
                    <a:pt x="495" y="306"/>
                  </a:lnTo>
                  <a:lnTo>
                    <a:pt x="489" y="605"/>
                  </a:lnTo>
                  <a:lnTo>
                    <a:pt x="526" y="605"/>
                  </a:lnTo>
                  <a:lnTo>
                    <a:pt x="532" y="263"/>
                  </a:lnTo>
                  <a:lnTo>
                    <a:pt x="532" y="25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879D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48" name="Freeform 117">
              <a:extLst>
                <a:ext uri="{FF2B5EF4-FFF2-40B4-BE49-F238E27FC236}">
                  <a16:creationId xmlns:a16="http://schemas.microsoft.com/office/drawing/2014/main" id="{0208B106-C5FC-6747-9F87-D21C8C973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841"/>
              <a:ext cx="1364" cy="718"/>
            </a:xfrm>
            <a:custGeom>
              <a:avLst/>
              <a:gdLst>
                <a:gd name="T0" fmla="*/ 46 w 1767"/>
                <a:gd name="T1" fmla="*/ 204 h 819"/>
                <a:gd name="T2" fmla="*/ 50 w 1767"/>
                <a:gd name="T3" fmla="*/ 210 h 819"/>
                <a:gd name="T4" fmla="*/ 57 w 1767"/>
                <a:gd name="T5" fmla="*/ 210 h 819"/>
                <a:gd name="T6" fmla="*/ 62 w 1767"/>
                <a:gd name="T7" fmla="*/ 208 h 819"/>
                <a:gd name="T8" fmla="*/ 72 w 1767"/>
                <a:gd name="T9" fmla="*/ 202 h 819"/>
                <a:gd name="T10" fmla="*/ 72 w 1767"/>
                <a:gd name="T11" fmla="*/ 202 h 819"/>
                <a:gd name="T12" fmla="*/ 76 w 1767"/>
                <a:gd name="T13" fmla="*/ 202 h 819"/>
                <a:gd name="T14" fmla="*/ 84 w 1767"/>
                <a:gd name="T15" fmla="*/ 209 h 819"/>
                <a:gd name="T16" fmla="*/ 93 w 1767"/>
                <a:gd name="T17" fmla="*/ 213 h 819"/>
                <a:gd name="T18" fmla="*/ 93 w 1767"/>
                <a:gd name="T19" fmla="*/ 212 h 819"/>
                <a:gd name="T20" fmla="*/ 96 w 1767"/>
                <a:gd name="T21" fmla="*/ 209 h 819"/>
                <a:gd name="T22" fmla="*/ 99 w 1767"/>
                <a:gd name="T23" fmla="*/ 190 h 819"/>
                <a:gd name="T24" fmla="*/ 100 w 1767"/>
                <a:gd name="T25" fmla="*/ 187 h 819"/>
                <a:gd name="T26" fmla="*/ 100 w 1767"/>
                <a:gd name="T27" fmla="*/ 179 h 819"/>
                <a:gd name="T28" fmla="*/ 100 w 1767"/>
                <a:gd name="T29" fmla="*/ 174 h 819"/>
                <a:gd name="T30" fmla="*/ 100 w 1767"/>
                <a:gd name="T31" fmla="*/ 174 h 819"/>
                <a:gd name="T32" fmla="*/ 103 w 1767"/>
                <a:gd name="T33" fmla="*/ 172 h 819"/>
                <a:gd name="T34" fmla="*/ 103 w 1767"/>
                <a:gd name="T35" fmla="*/ 167 h 819"/>
                <a:gd name="T36" fmla="*/ 108 w 1767"/>
                <a:gd name="T37" fmla="*/ 140 h 819"/>
                <a:gd name="T38" fmla="*/ 108 w 1767"/>
                <a:gd name="T39" fmla="*/ 138 h 819"/>
                <a:gd name="T40" fmla="*/ 108 w 1767"/>
                <a:gd name="T41" fmla="*/ 132 h 819"/>
                <a:gd name="T42" fmla="*/ 107 w 1767"/>
                <a:gd name="T43" fmla="*/ 124 h 819"/>
                <a:gd name="T44" fmla="*/ 106 w 1767"/>
                <a:gd name="T45" fmla="*/ 120 h 819"/>
                <a:gd name="T46" fmla="*/ 108 w 1767"/>
                <a:gd name="T47" fmla="*/ 116 h 819"/>
                <a:gd name="T48" fmla="*/ 111 w 1767"/>
                <a:gd name="T49" fmla="*/ 108 h 819"/>
                <a:gd name="T50" fmla="*/ 111 w 1767"/>
                <a:gd name="T51" fmla="*/ 102 h 819"/>
                <a:gd name="T52" fmla="*/ 112 w 1767"/>
                <a:gd name="T53" fmla="*/ 81 h 819"/>
                <a:gd name="T54" fmla="*/ 113 w 1767"/>
                <a:gd name="T55" fmla="*/ 75 h 819"/>
                <a:gd name="T56" fmla="*/ 111 w 1767"/>
                <a:gd name="T57" fmla="*/ 66 h 819"/>
                <a:gd name="T58" fmla="*/ 108 w 1767"/>
                <a:gd name="T59" fmla="*/ 60 h 819"/>
                <a:gd name="T60" fmla="*/ 127 w 1767"/>
                <a:gd name="T61" fmla="*/ 53 h 819"/>
                <a:gd name="T62" fmla="*/ 127 w 1767"/>
                <a:gd name="T63" fmla="*/ 53 h 819"/>
                <a:gd name="T64" fmla="*/ 132 w 1767"/>
                <a:gd name="T65" fmla="*/ 46 h 819"/>
                <a:gd name="T66" fmla="*/ 133 w 1767"/>
                <a:gd name="T67" fmla="*/ 30 h 819"/>
                <a:gd name="T68" fmla="*/ 133 w 1767"/>
                <a:gd name="T69" fmla="*/ 27 h 819"/>
                <a:gd name="T70" fmla="*/ 132 w 1767"/>
                <a:gd name="T71" fmla="*/ 20 h 819"/>
                <a:gd name="T72" fmla="*/ 130 w 1767"/>
                <a:gd name="T73" fmla="*/ 7 h 819"/>
                <a:gd name="T74" fmla="*/ 127 w 1767"/>
                <a:gd name="T75" fmla="*/ 4 h 819"/>
                <a:gd name="T76" fmla="*/ 127 w 1767"/>
                <a:gd name="T77" fmla="*/ 4 h 819"/>
                <a:gd name="T78" fmla="*/ 106 w 1767"/>
                <a:gd name="T79" fmla="*/ 0 h 819"/>
                <a:gd name="T80" fmla="*/ 69 w 1767"/>
                <a:gd name="T81" fmla="*/ 0 h 819"/>
                <a:gd name="T82" fmla="*/ 69 w 1767"/>
                <a:gd name="T83" fmla="*/ 0 h 819"/>
                <a:gd name="T84" fmla="*/ 63 w 1767"/>
                <a:gd name="T85" fmla="*/ 9 h 819"/>
                <a:gd name="T86" fmla="*/ 51 w 1767"/>
                <a:gd name="T87" fmla="*/ 26 h 819"/>
                <a:gd name="T88" fmla="*/ 48 w 1767"/>
                <a:gd name="T89" fmla="*/ 30 h 819"/>
                <a:gd name="T90" fmla="*/ 2 w 1767"/>
                <a:gd name="T91" fmla="*/ 30 h 819"/>
                <a:gd name="T92" fmla="*/ 2 w 1767"/>
                <a:gd name="T93" fmla="*/ 46 h 819"/>
                <a:gd name="T94" fmla="*/ 0 w 1767"/>
                <a:gd name="T95" fmla="*/ 79 h 819"/>
                <a:gd name="T96" fmla="*/ 0 w 1767"/>
                <a:gd name="T97" fmla="*/ 96 h 819"/>
                <a:gd name="T98" fmla="*/ 2 w 1767"/>
                <a:gd name="T99" fmla="*/ 129 h 819"/>
                <a:gd name="T100" fmla="*/ 2 w 1767"/>
                <a:gd name="T101" fmla="*/ 160 h 819"/>
                <a:gd name="T102" fmla="*/ 5 w 1767"/>
                <a:gd name="T103" fmla="*/ 192 h 819"/>
                <a:gd name="T104" fmla="*/ 46 w 1767"/>
                <a:gd name="T105" fmla="*/ 217 h 81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67"/>
                <a:gd name="T160" fmla="*/ 0 h 819"/>
                <a:gd name="T161" fmla="*/ 1767 w 1767"/>
                <a:gd name="T162" fmla="*/ 819 h 81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67" h="819">
                  <a:moveTo>
                    <a:pt x="618" y="764"/>
                  </a:moveTo>
                  <a:lnTo>
                    <a:pt x="618" y="764"/>
                  </a:lnTo>
                  <a:lnTo>
                    <a:pt x="642" y="777"/>
                  </a:lnTo>
                  <a:lnTo>
                    <a:pt x="667" y="783"/>
                  </a:lnTo>
                  <a:lnTo>
                    <a:pt x="716" y="789"/>
                  </a:lnTo>
                  <a:lnTo>
                    <a:pt x="764" y="783"/>
                  </a:lnTo>
                  <a:lnTo>
                    <a:pt x="813" y="771"/>
                  </a:lnTo>
                  <a:lnTo>
                    <a:pt x="881" y="758"/>
                  </a:lnTo>
                  <a:lnTo>
                    <a:pt x="948" y="752"/>
                  </a:lnTo>
                  <a:lnTo>
                    <a:pt x="1015" y="752"/>
                  </a:lnTo>
                  <a:lnTo>
                    <a:pt x="1101" y="758"/>
                  </a:lnTo>
                  <a:lnTo>
                    <a:pt x="1119" y="777"/>
                  </a:lnTo>
                  <a:lnTo>
                    <a:pt x="1229" y="795"/>
                  </a:lnTo>
                  <a:lnTo>
                    <a:pt x="1247" y="789"/>
                  </a:lnTo>
                  <a:lnTo>
                    <a:pt x="1260" y="783"/>
                  </a:lnTo>
                  <a:lnTo>
                    <a:pt x="1272" y="777"/>
                  </a:lnTo>
                  <a:lnTo>
                    <a:pt x="1321" y="709"/>
                  </a:lnTo>
                  <a:lnTo>
                    <a:pt x="1327" y="697"/>
                  </a:lnTo>
                  <a:lnTo>
                    <a:pt x="1333" y="673"/>
                  </a:lnTo>
                  <a:lnTo>
                    <a:pt x="1333" y="667"/>
                  </a:lnTo>
                  <a:lnTo>
                    <a:pt x="1327" y="654"/>
                  </a:lnTo>
                  <a:lnTo>
                    <a:pt x="1339" y="654"/>
                  </a:lnTo>
                  <a:lnTo>
                    <a:pt x="1357" y="648"/>
                  </a:lnTo>
                  <a:lnTo>
                    <a:pt x="1370" y="642"/>
                  </a:lnTo>
                  <a:lnTo>
                    <a:pt x="1388" y="624"/>
                  </a:lnTo>
                  <a:lnTo>
                    <a:pt x="1419" y="569"/>
                  </a:lnTo>
                  <a:lnTo>
                    <a:pt x="1437" y="520"/>
                  </a:lnTo>
                  <a:lnTo>
                    <a:pt x="1437" y="514"/>
                  </a:lnTo>
                  <a:lnTo>
                    <a:pt x="1437" y="495"/>
                  </a:lnTo>
                  <a:lnTo>
                    <a:pt x="1431" y="477"/>
                  </a:lnTo>
                  <a:lnTo>
                    <a:pt x="1425" y="465"/>
                  </a:lnTo>
                  <a:lnTo>
                    <a:pt x="1406" y="447"/>
                  </a:lnTo>
                  <a:lnTo>
                    <a:pt x="1443" y="434"/>
                  </a:lnTo>
                  <a:lnTo>
                    <a:pt x="1461" y="422"/>
                  </a:lnTo>
                  <a:lnTo>
                    <a:pt x="1474" y="404"/>
                  </a:lnTo>
                  <a:lnTo>
                    <a:pt x="1486" y="379"/>
                  </a:lnTo>
                  <a:lnTo>
                    <a:pt x="1492" y="300"/>
                  </a:lnTo>
                  <a:lnTo>
                    <a:pt x="1498" y="282"/>
                  </a:lnTo>
                  <a:lnTo>
                    <a:pt x="1492" y="263"/>
                  </a:lnTo>
                  <a:lnTo>
                    <a:pt x="1474" y="245"/>
                  </a:lnTo>
                  <a:lnTo>
                    <a:pt x="1474" y="239"/>
                  </a:lnTo>
                  <a:lnTo>
                    <a:pt x="1437" y="220"/>
                  </a:lnTo>
                  <a:lnTo>
                    <a:pt x="1687" y="202"/>
                  </a:lnTo>
                  <a:lnTo>
                    <a:pt x="1724" y="190"/>
                  </a:lnTo>
                  <a:lnTo>
                    <a:pt x="1749" y="172"/>
                  </a:lnTo>
                  <a:lnTo>
                    <a:pt x="1761" y="141"/>
                  </a:lnTo>
                  <a:lnTo>
                    <a:pt x="1767" y="110"/>
                  </a:lnTo>
                  <a:lnTo>
                    <a:pt x="1767" y="104"/>
                  </a:lnTo>
                  <a:lnTo>
                    <a:pt x="1761" y="74"/>
                  </a:lnTo>
                  <a:lnTo>
                    <a:pt x="1749" y="43"/>
                  </a:lnTo>
                  <a:lnTo>
                    <a:pt x="1724" y="25"/>
                  </a:lnTo>
                  <a:lnTo>
                    <a:pt x="1712" y="13"/>
                  </a:lnTo>
                  <a:lnTo>
                    <a:pt x="1694" y="13"/>
                  </a:lnTo>
                  <a:lnTo>
                    <a:pt x="1406" y="0"/>
                  </a:lnTo>
                  <a:lnTo>
                    <a:pt x="1162" y="0"/>
                  </a:lnTo>
                  <a:lnTo>
                    <a:pt x="929" y="0"/>
                  </a:lnTo>
                  <a:lnTo>
                    <a:pt x="923" y="0"/>
                  </a:lnTo>
                  <a:lnTo>
                    <a:pt x="838" y="31"/>
                  </a:lnTo>
                  <a:lnTo>
                    <a:pt x="752" y="68"/>
                  </a:lnTo>
                  <a:lnTo>
                    <a:pt x="685" y="98"/>
                  </a:lnTo>
                  <a:lnTo>
                    <a:pt x="630" y="129"/>
                  </a:lnTo>
                  <a:lnTo>
                    <a:pt x="630" y="110"/>
                  </a:lnTo>
                  <a:lnTo>
                    <a:pt x="606" y="110"/>
                  </a:lnTo>
                  <a:lnTo>
                    <a:pt x="31" y="110"/>
                  </a:lnTo>
                  <a:lnTo>
                    <a:pt x="19" y="172"/>
                  </a:lnTo>
                  <a:lnTo>
                    <a:pt x="6" y="233"/>
                  </a:lnTo>
                  <a:lnTo>
                    <a:pt x="0" y="294"/>
                  </a:lnTo>
                  <a:lnTo>
                    <a:pt x="0" y="361"/>
                  </a:lnTo>
                  <a:lnTo>
                    <a:pt x="0" y="422"/>
                  </a:lnTo>
                  <a:lnTo>
                    <a:pt x="6" y="483"/>
                  </a:lnTo>
                  <a:lnTo>
                    <a:pt x="13" y="544"/>
                  </a:lnTo>
                  <a:lnTo>
                    <a:pt x="31" y="599"/>
                  </a:lnTo>
                  <a:lnTo>
                    <a:pt x="43" y="661"/>
                  </a:lnTo>
                  <a:lnTo>
                    <a:pt x="68" y="716"/>
                  </a:lnTo>
                  <a:lnTo>
                    <a:pt x="116" y="819"/>
                  </a:lnTo>
                  <a:lnTo>
                    <a:pt x="618" y="813"/>
                  </a:lnTo>
                  <a:lnTo>
                    <a:pt x="618" y="7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49" name="Freeform 118">
              <a:extLst>
                <a:ext uri="{FF2B5EF4-FFF2-40B4-BE49-F238E27FC236}">
                  <a16:creationId xmlns:a16="http://schemas.microsoft.com/office/drawing/2014/main" id="{1EB1889E-1C37-9C4D-AC75-CD15B7AF1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841"/>
              <a:ext cx="1364" cy="718"/>
            </a:xfrm>
            <a:custGeom>
              <a:avLst/>
              <a:gdLst>
                <a:gd name="T0" fmla="*/ 46 w 1767"/>
                <a:gd name="T1" fmla="*/ 204 h 819"/>
                <a:gd name="T2" fmla="*/ 50 w 1767"/>
                <a:gd name="T3" fmla="*/ 210 h 819"/>
                <a:gd name="T4" fmla="*/ 57 w 1767"/>
                <a:gd name="T5" fmla="*/ 210 h 819"/>
                <a:gd name="T6" fmla="*/ 62 w 1767"/>
                <a:gd name="T7" fmla="*/ 208 h 819"/>
                <a:gd name="T8" fmla="*/ 72 w 1767"/>
                <a:gd name="T9" fmla="*/ 202 h 819"/>
                <a:gd name="T10" fmla="*/ 72 w 1767"/>
                <a:gd name="T11" fmla="*/ 202 h 819"/>
                <a:gd name="T12" fmla="*/ 76 w 1767"/>
                <a:gd name="T13" fmla="*/ 202 h 819"/>
                <a:gd name="T14" fmla="*/ 84 w 1767"/>
                <a:gd name="T15" fmla="*/ 209 h 819"/>
                <a:gd name="T16" fmla="*/ 93 w 1767"/>
                <a:gd name="T17" fmla="*/ 213 h 819"/>
                <a:gd name="T18" fmla="*/ 93 w 1767"/>
                <a:gd name="T19" fmla="*/ 212 h 819"/>
                <a:gd name="T20" fmla="*/ 96 w 1767"/>
                <a:gd name="T21" fmla="*/ 209 h 819"/>
                <a:gd name="T22" fmla="*/ 99 w 1767"/>
                <a:gd name="T23" fmla="*/ 190 h 819"/>
                <a:gd name="T24" fmla="*/ 100 w 1767"/>
                <a:gd name="T25" fmla="*/ 187 h 819"/>
                <a:gd name="T26" fmla="*/ 100 w 1767"/>
                <a:gd name="T27" fmla="*/ 179 h 819"/>
                <a:gd name="T28" fmla="*/ 100 w 1767"/>
                <a:gd name="T29" fmla="*/ 174 h 819"/>
                <a:gd name="T30" fmla="*/ 100 w 1767"/>
                <a:gd name="T31" fmla="*/ 174 h 819"/>
                <a:gd name="T32" fmla="*/ 103 w 1767"/>
                <a:gd name="T33" fmla="*/ 172 h 819"/>
                <a:gd name="T34" fmla="*/ 103 w 1767"/>
                <a:gd name="T35" fmla="*/ 167 h 819"/>
                <a:gd name="T36" fmla="*/ 108 w 1767"/>
                <a:gd name="T37" fmla="*/ 140 h 819"/>
                <a:gd name="T38" fmla="*/ 108 w 1767"/>
                <a:gd name="T39" fmla="*/ 138 h 819"/>
                <a:gd name="T40" fmla="*/ 108 w 1767"/>
                <a:gd name="T41" fmla="*/ 132 h 819"/>
                <a:gd name="T42" fmla="*/ 107 w 1767"/>
                <a:gd name="T43" fmla="*/ 124 h 819"/>
                <a:gd name="T44" fmla="*/ 106 w 1767"/>
                <a:gd name="T45" fmla="*/ 120 h 819"/>
                <a:gd name="T46" fmla="*/ 108 w 1767"/>
                <a:gd name="T47" fmla="*/ 116 h 819"/>
                <a:gd name="T48" fmla="*/ 111 w 1767"/>
                <a:gd name="T49" fmla="*/ 108 h 819"/>
                <a:gd name="T50" fmla="*/ 111 w 1767"/>
                <a:gd name="T51" fmla="*/ 102 h 819"/>
                <a:gd name="T52" fmla="*/ 112 w 1767"/>
                <a:gd name="T53" fmla="*/ 81 h 819"/>
                <a:gd name="T54" fmla="*/ 113 w 1767"/>
                <a:gd name="T55" fmla="*/ 75 h 819"/>
                <a:gd name="T56" fmla="*/ 111 w 1767"/>
                <a:gd name="T57" fmla="*/ 66 h 819"/>
                <a:gd name="T58" fmla="*/ 108 w 1767"/>
                <a:gd name="T59" fmla="*/ 60 h 819"/>
                <a:gd name="T60" fmla="*/ 127 w 1767"/>
                <a:gd name="T61" fmla="*/ 53 h 819"/>
                <a:gd name="T62" fmla="*/ 127 w 1767"/>
                <a:gd name="T63" fmla="*/ 53 h 819"/>
                <a:gd name="T64" fmla="*/ 132 w 1767"/>
                <a:gd name="T65" fmla="*/ 46 h 819"/>
                <a:gd name="T66" fmla="*/ 133 w 1767"/>
                <a:gd name="T67" fmla="*/ 30 h 819"/>
                <a:gd name="T68" fmla="*/ 133 w 1767"/>
                <a:gd name="T69" fmla="*/ 27 h 819"/>
                <a:gd name="T70" fmla="*/ 132 w 1767"/>
                <a:gd name="T71" fmla="*/ 20 h 819"/>
                <a:gd name="T72" fmla="*/ 130 w 1767"/>
                <a:gd name="T73" fmla="*/ 7 h 819"/>
                <a:gd name="T74" fmla="*/ 127 w 1767"/>
                <a:gd name="T75" fmla="*/ 4 h 819"/>
                <a:gd name="T76" fmla="*/ 127 w 1767"/>
                <a:gd name="T77" fmla="*/ 4 h 819"/>
                <a:gd name="T78" fmla="*/ 106 w 1767"/>
                <a:gd name="T79" fmla="*/ 0 h 819"/>
                <a:gd name="T80" fmla="*/ 69 w 1767"/>
                <a:gd name="T81" fmla="*/ 0 h 819"/>
                <a:gd name="T82" fmla="*/ 69 w 1767"/>
                <a:gd name="T83" fmla="*/ 0 h 819"/>
                <a:gd name="T84" fmla="*/ 63 w 1767"/>
                <a:gd name="T85" fmla="*/ 9 h 819"/>
                <a:gd name="T86" fmla="*/ 51 w 1767"/>
                <a:gd name="T87" fmla="*/ 26 h 819"/>
                <a:gd name="T88" fmla="*/ 48 w 1767"/>
                <a:gd name="T89" fmla="*/ 30 h 819"/>
                <a:gd name="T90" fmla="*/ 2 w 1767"/>
                <a:gd name="T91" fmla="*/ 30 h 819"/>
                <a:gd name="T92" fmla="*/ 2 w 1767"/>
                <a:gd name="T93" fmla="*/ 46 h 819"/>
                <a:gd name="T94" fmla="*/ 0 w 1767"/>
                <a:gd name="T95" fmla="*/ 96 h 819"/>
                <a:gd name="T96" fmla="*/ 0 w 1767"/>
                <a:gd name="T97" fmla="*/ 129 h 819"/>
                <a:gd name="T98" fmla="*/ 2 w 1767"/>
                <a:gd name="T99" fmla="*/ 178 h 819"/>
                <a:gd name="T100" fmla="*/ 5 w 1767"/>
                <a:gd name="T101" fmla="*/ 204 h 819"/>
                <a:gd name="T102" fmla="*/ 46 w 1767"/>
                <a:gd name="T103" fmla="*/ 217 h 81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67"/>
                <a:gd name="T157" fmla="*/ 0 h 819"/>
                <a:gd name="T158" fmla="*/ 1767 w 1767"/>
                <a:gd name="T159" fmla="*/ 819 h 81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67" h="819">
                  <a:moveTo>
                    <a:pt x="618" y="764"/>
                  </a:moveTo>
                  <a:lnTo>
                    <a:pt x="618" y="764"/>
                  </a:lnTo>
                  <a:lnTo>
                    <a:pt x="642" y="777"/>
                  </a:lnTo>
                  <a:lnTo>
                    <a:pt x="667" y="783"/>
                  </a:lnTo>
                  <a:lnTo>
                    <a:pt x="716" y="789"/>
                  </a:lnTo>
                  <a:lnTo>
                    <a:pt x="764" y="783"/>
                  </a:lnTo>
                  <a:lnTo>
                    <a:pt x="813" y="771"/>
                  </a:lnTo>
                  <a:lnTo>
                    <a:pt x="881" y="758"/>
                  </a:lnTo>
                  <a:lnTo>
                    <a:pt x="948" y="752"/>
                  </a:lnTo>
                  <a:lnTo>
                    <a:pt x="1015" y="752"/>
                  </a:lnTo>
                  <a:lnTo>
                    <a:pt x="1101" y="758"/>
                  </a:lnTo>
                  <a:lnTo>
                    <a:pt x="1119" y="777"/>
                  </a:lnTo>
                  <a:lnTo>
                    <a:pt x="1229" y="795"/>
                  </a:lnTo>
                  <a:lnTo>
                    <a:pt x="1247" y="789"/>
                  </a:lnTo>
                  <a:lnTo>
                    <a:pt x="1260" y="783"/>
                  </a:lnTo>
                  <a:lnTo>
                    <a:pt x="1272" y="777"/>
                  </a:lnTo>
                  <a:lnTo>
                    <a:pt x="1321" y="709"/>
                  </a:lnTo>
                  <a:lnTo>
                    <a:pt x="1327" y="697"/>
                  </a:lnTo>
                  <a:lnTo>
                    <a:pt x="1333" y="673"/>
                  </a:lnTo>
                  <a:lnTo>
                    <a:pt x="1333" y="667"/>
                  </a:lnTo>
                  <a:lnTo>
                    <a:pt x="1327" y="654"/>
                  </a:lnTo>
                  <a:lnTo>
                    <a:pt x="1339" y="654"/>
                  </a:lnTo>
                  <a:lnTo>
                    <a:pt x="1357" y="648"/>
                  </a:lnTo>
                  <a:lnTo>
                    <a:pt x="1370" y="642"/>
                  </a:lnTo>
                  <a:lnTo>
                    <a:pt x="1388" y="624"/>
                  </a:lnTo>
                  <a:lnTo>
                    <a:pt x="1419" y="569"/>
                  </a:lnTo>
                  <a:lnTo>
                    <a:pt x="1437" y="520"/>
                  </a:lnTo>
                  <a:lnTo>
                    <a:pt x="1437" y="514"/>
                  </a:lnTo>
                  <a:lnTo>
                    <a:pt x="1437" y="495"/>
                  </a:lnTo>
                  <a:lnTo>
                    <a:pt x="1431" y="477"/>
                  </a:lnTo>
                  <a:lnTo>
                    <a:pt x="1425" y="465"/>
                  </a:lnTo>
                  <a:lnTo>
                    <a:pt x="1406" y="447"/>
                  </a:lnTo>
                  <a:lnTo>
                    <a:pt x="1443" y="434"/>
                  </a:lnTo>
                  <a:lnTo>
                    <a:pt x="1461" y="422"/>
                  </a:lnTo>
                  <a:lnTo>
                    <a:pt x="1474" y="404"/>
                  </a:lnTo>
                  <a:lnTo>
                    <a:pt x="1486" y="379"/>
                  </a:lnTo>
                  <a:lnTo>
                    <a:pt x="1492" y="300"/>
                  </a:lnTo>
                  <a:lnTo>
                    <a:pt x="1498" y="282"/>
                  </a:lnTo>
                  <a:lnTo>
                    <a:pt x="1492" y="263"/>
                  </a:lnTo>
                  <a:lnTo>
                    <a:pt x="1474" y="245"/>
                  </a:lnTo>
                  <a:lnTo>
                    <a:pt x="1474" y="239"/>
                  </a:lnTo>
                  <a:lnTo>
                    <a:pt x="1437" y="220"/>
                  </a:lnTo>
                  <a:lnTo>
                    <a:pt x="1687" y="202"/>
                  </a:lnTo>
                  <a:lnTo>
                    <a:pt x="1724" y="190"/>
                  </a:lnTo>
                  <a:lnTo>
                    <a:pt x="1749" y="172"/>
                  </a:lnTo>
                  <a:lnTo>
                    <a:pt x="1761" y="141"/>
                  </a:lnTo>
                  <a:lnTo>
                    <a:pt x="1767" y="110"/>
                  </a:lnTo>
                  <a:lnTo>
                    <a:pt x="1767" y="104"/>
                  </a:lnTo>
                  <a:lnTo>
                    <a:pt x="1761" y="74"/>
                  </a:lnTo>
                  <a:lnTo>
                    <a:pt x="1749" y="43"/>
                  </a:lnTo>
                  <a:lnTo>
                    <a:pt x="1724" y="25"/>
                  </a:lnTo>
                  <a:lnTo>
                    <a:pt x="1712" y="13"/>
                  </a:lnTo>
                  <a:lnTo>
                    <a:pt x="1694" y="13"/>
                  </a:lnTo>
                  <a:lnTo>
                    <a:pt x="1406" y="0"/>
                  </a:lnTo>
                  <a:lnTo>
                    <a:pt x="1162" y="0"/>
                  </a:lnTo>
                  <a:lnTo>
                    <a:pt x="929" y="0"/>
                  </a:lnTo>
                  <a:lnTo>
                    <a:pt x="923" y="0"/>
                  </a:lnTo>
                  <a:lnTo>
                    <a:pt x="838" y="31"/>
                  </a:lnTo>
                  <a:lnTo>
                    <a:pt x="752" y="68"/>
                  </a:lnTo>
                  <a:lnTo>
                    <a:pt x="685" y="98"/>
                  </a:lnTo>
                  <a:lnTo>
                    <a:pt x="630" y="129"/>
                  </a:lnTo>
                  <a:lnTo>
                    <a:pt x="630" y="110"/>
                  </a:lnTo>
                  <a:lnTo>
                    <a:pt x="606" y="110"/>
                  </a:lnTo>
                  <a:lnTo>
                    <a:pt x="19" y="110"/>
                  </a:lnTo>
                  <a:lnTo>
                    <a:pt x="6" y="172"/>
                  </a:lnTo>
                  <a:lnTo>
                    <a:pt x="0" y="233"/>
                  </a:lnTo>
                  <a:lnTo>
                    <a:pt x="0" y="361"/>
                  </a:lnTo>
                  <a:lnTo>
                    <a:pt x="0" y="483"/>
                  </a:lnTo>
                  <a:lnTo>
                    <a:pt x="19" y="599"/>
                  </a:lnTo>
                  <a:lnTo>
                    <a:pt x="31" y="661"/>
                  </a:lnTo>
                  <a:lnTo>
                    <a:pt x="49" y="716"/>
                  </a:lnTo>
                  <a:lnTo>
                    <a:pt x="68" y="764"/>
                  </a:lnTo>
                  <a:lnTo>
                    <a:pt x="92" y="819"/>
                  </a:lnTo>
                  <a:lnTo>
                    <a:pt x="618" y="813"/>
                  </a:lnTo>
                  <a:lnTo>
                    <a:pt x="618" y="7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dirty="0"/>
            </a:p>
          </p:txBody>
        </p:sp>
        <p:sp>
          <p:nvSpPr>
            <p:cNvPr id="150" name="Freeform 119">
              <a:extLst>
                <a:ext uri="{FF2B5EF4-FFF2-40B4-BE49-F238E27FC236}">
                  <a16:creationId xmlns:a16="http://schemas.microsoft.com/office/drawing/2014/main" id="{F6C91021-BED1-794A-B5CA-991A0C40A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980"/>
              <a:ext cx="449" cy="536"/>
            </a:xfrm>
            <a:custGeom>
              <a:avLst/>
              <a:gdLst>
                <a:gd name="T0" fmla="*/ 43 w 581"/>
                <a:gd name="T1" fmla="*/ 69 h 612"/>
                <a:gd name="T2" fmla="*/ 43 w 581"/>
                <a:gd name="T3" fmla="*/ 69 h 612"/>
                <a:gd name="T4" fmla="*/ 43 w 581"/>
                <a:gd name="T5" fmla="*/ 69 h 612"/>
                <a:gd name="T6" fmla="*/ 43 w 581"/>
                <a:gd name="T7" fmla="*/ 68 h 612"/>
                <a:gd name="T8" fmla="*/ 43 w 581"/>
                <a:gd name="T9" fmla="*/ 68 h 612"/>
                <a:gd name="T10" fmla="*/ 44 w 581"/>
                <a:gd name="T11" fmla="*/ 0 h 612"/>
                <a:gd name="T12" fmla="*/ 44 w 581"/>
                <a:gd name="T13" fmla="*/ 0 h 612"/>
                <a:gd name="T14" fmla="*/ 2 w 581"/>
                <a:gd name="T15" fmla="*/ 0 h 612"/>
                <a:gd name="T16" fmla="*/ 2 w 581"/>
                <a:gd name="T17" fmla="*/ 0 h 612"/>
                <a:gd name="T18" fmla="*/ 2 w 581"/>
                <a:gd name="T19" fmla="*/ 26 h 612"/>
                <a:gd name="T20" fmla="*/ 0 w 581"/>
                <a:gd name="T21" fmla="*/ 53 h 612"/>
                <a:gd name="T22" fmla="*/ 0 w 581"/>
                <a:gd name="T23" fmla="*/ 53 h 612"/>
                <a:gd name="T24" fmla="*/ 2 w 581"/>
                <a:gd name="T25" fmla="*/ 83 h 612"/>
                <a:gd name="T26" fmla="*/ 2 w 581"/>
                <a:gd name="T27" fmla="*/ 110 h 612"/>
                <a:gd name="T28" fmla="*/ 4 w 581"/>
                <a:gd name="T29" fmla="*/ 136 h 612"/>
                <a:gd name="T30" fmla="*/ 7 w 581"/>
                <a:gd name="T31" fmla="*/ 163 h 612"/>
                <a:gd name="T32" fmla="*/ 7 w 581"/>
                <a:gd name="T33" fmla="*/ 163 h 612"/>
                <a:gd name="T34" fmla="*/ 43 w 581"/>
                <a:gd name="T35" fmla="*/ 160 h 612"/>
                <a:gd name="T36" fmla="*/ 43 w 581"/>
                <a:gd name="T37" fmla="*/ 160 h 612"/>
                <a:gd name="T38" fmla="*/ 43 w 581"/>
                <a:gd name="T39" fmla="*/ 69 h 612"/>
                <a:gd name="T40" fmla="*/ 43 w 581"/>
                <a:gd name="T41" fmla="*/ 69 h 6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1"/>
                <a:gd name="T64" fmla="*/ 0 h 612"/>
                <a:gd name="T65" fmla="*/ 581 w 581"/>
                <a:gd name="T66" fmla="*/ 612 h 61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1" h="612">
                  <a:moveTo>
                    <a:pt x="575" y="263"/>
                  </a:moveTo>
                  <a:lnTo>
                    <a:pt x="575" y="263"/>
                  </a:lnTo>
                  <a:lnTo>
                    <a:pt x="575" y="257"/>
                  </a:lnTo>
                  <a:lnTo>
                    <a:pt x="581" y="0"/>
                  </a:lnTo>
                  <a:lnTo>
                    <a:pt x="19" y="0"/>
                  </a:lnTo>
                  <a:lnTo>
                    <a:pt x="6" y="98"/>
                  </a:lnTo>
                  <a:lnTo>
                    <a:pt x="0" y="202"/>
                  </a:lnTo>
                  <a:lnTo>
                    <a:pt x="6" y="312"/>
                  </a:lnTo>
                  <a:lnTo>
                    <a:pt x="25" y="416"/>
                  </a:lnTo>
                  <a:lnTo>
                    <a:pt x="49" y="514"/>
                  </a:lnTo>
                  <a:lnTo>
                    <a:pt x="92" y="612"/>
                  </a:lnTo>
                  <a:lnTo>
                    <a:pt x="569" y="605"/>
                  </a:lnTo>
                  <a:lnTo>
                    <a:pt x="575" y="263"/>
                  </a:lnTo>
                  <a:close/>
                </a:path>
              </a:pathLst>
            </a:custGeom>
            <a:solidFill>
              <a:srgbClr val="0A50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51" name="Freeform 120">
              <a:extLst>
                <a:ext uri="{FF2B5EF4-FFF2-40B4-BE49-F238E27FC236}">
                  <a16:creationId xmlns:a16="http://schemas.microsoft.com/office/drawing/2014/main" id="{B1C8DA23-F1CE-5049-A70E-D7BAE1F35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" y="2425"/>
              <a:ext cx="401" cy="91"/>
            </a:xfrm>
            <a:custGeom>
              <a:avLst/>
              <a:gdLst>
                <a:gd name="T0" fmla="*/ 3 w 520"/>
                <a:gd name="T1" fmla="*/ 27 h 104"/>
                <a:gd name="T2" fmla="*/ 3 w 520"/>
                <a:gd name="T3" fmla="*/ 27 h 104"/>
                <a:gd name="T4" fmla="*/ 39 w 520"/>
                <a:gd name="T5" fmla="*/ 26 h 104"/>
                <a:gd name="T6" fmla="*/ 39 w 520"/>
                <a:gd name="T7" fmla="*/ 26 h 104"/>
                <a:gd name="T8" fmla="*/ 39 w 520"/>
                <a:gd name="T9" fmla="*/ 0 h 104"/>
                <a:gd name="T10" fmla="*/ 0 w 520"/>
                <a:gd name="T11" fmla="*/ 0 h 104"/>
                <a:gd name="T12" fmla="*/ 0 w 520"/>
                <a:gd name="T13" fmla="*/ 0 h 104"/>
                <a:gd name="T14" fmla="*/ 3 w 520"/>
                <a:gd name="T15" fmla="*/ 27 h 104"/>
                <a:gd name="T16" fmla="*/ 3 w 520"/>
                <a:gd name="T17" fmla="*/ 27 h 1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20"/>
                <a:gd name="T28" fmla="*/ 0 h 104"/>
                <a:gd name="T29" fmla="*/ 520 w 520"/>
                <a:gd name="T30" fmla="*/ 104 h 1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20" h="104">
                  <a:moveTo>
                    <a:pt x="43" y="104"/>
                  </a:moveTo>
                  <a:lnTo>
                    <a:pt x="43" y="104"/>
                  </a:lnTo>
                  <a:lnTo>
                    <a:pt x="520" y="97"/>
                  </a:lnTo>
                  <a:lnTo>
                    <a:pt x="520" y="0"/>
                  </a:lnTo>
                  <a:lnTo>
                    <a:pt x="0" y="0"/>
                  </a:lnTo>
                  <a:lnTo>
                    <a:pt x="43" y="104"/>
                  </a:lnTo>
                  <a:close/>
                </a:path>
              </a:pathLst>
            </a:custGeom>
            <a:solidFill>
              <a:srgbClr val="1042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52" name="Freeform 121">
              <a:extLst>
                <a:ext uri="{FF2B5EF4-FFF2-40B4-BE49-F238E27FC236}">
                  <a16:creationId xmlns:a16="http://schemas.microsoft.com/office/drawing/2014/main" id="{821374CC-E90F-2B47-8CAC-512B63264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1980"/>
              <a:ext cx="439" cy="530"/>
            </a:xfrm>
            <a:custGeom>
              <a:avLst/>
              <a:gdLst>
                <a:gd name="T0" fmla="*/ 40 w 568"/>
                <a:gd name="T1" fmla="*/ 79 h 605"/>
                <a:gd name="T2" fmla="*/ 40 w 568"/>
                <a:gd name="T3" fmla="*/ 79 h 605"/>
                <a:gd name="T4" fmla="*/ 40 w 568"/>
                <a:gd name="T5" fmla="*/ 79 h 605"/>
                <a:gd name="T6" fmla="*/ 40 w 568"/>
                <a:gd name="T7" fmla="*/ 81 h 605"/>
                <a:gd name="T8" fmla="*/ 40 w 568"/>
                <a:gd name="T9" fmla="*/ 81 h 605"/>
                <a:gd name="T10" fmla="*/ 39 w 568"/>
                <a:gd name="T11" fmla="*/ 160 h 605"/>
                <a:gd name="T12" fmla="*/ 39 w 568"/>
                <a:gd name="T13" fmla="*/ 160 h 605"/>
                <a:gd name="T14" fmla="*/ 43 w 568"/>
                <a:gd name="T15" fmla="*/ 160 h 605"/>
                <a:gd name="T16" fmla="*/ 43 w 568"/>
                <a:gd name="T17" fmla="*/ 160 h 605"/>
                <a:gd name="T18" fmla="*/ 43 w 568"/>
                <a:gd name="T19" fmla="*/ 69 h 605"/>
                <a:gd name="T20" fmla="*/ 43 w 568"/>
                <a:gd name="T21" fmla="*/ 69 h 605"/>
                <a:gd name="T22" fmla="*/ 43 w 568"/>
                <a:gd name="T23" fmla="*/ 69 h 605"/>
                <a:gd name="T24" fmla="*/ 43 w 568"/>
                <a:gd name="T25" fmla="*/ 68 h 605"/>
                <a:gd name="T26" fmla="*/ 43 w 568"/>
                <a:gd name="T27" fmla="*/ 68 h 605"/>
                <a:gd name="T28" fmla="*/ 43 w 568"/>
                <a:gd name="T29" fmla="*/ 0 h 605"/>
                <a:gd name="T30" fmla="*/ 43 w 568"/>
                <a:gd name="T31" fmla="*/ 0 h 605"/>
                <a:gd name="T32" fmla="*/ 2 w 568"/>
                <a:gd name="T33" fmla="*/ 0 h 605"/>
                <a:gd name="T34" fmla="*/ 2 w 568"/>
                <a:gd name="T35" fmla="*/ 0 h 605"/>
                <a:gd name="T36" fmla="*/ 0 w 568"/>
                <a:gd name="T37" fmla="*/ 11 h 605"/>
                <a:gd name="T38" fmla="*/ 0 w 568"/>
                <a:gd name="T39" fmla="*/ 11 h 605"/>
                <a:gd name="T40" fmla="*/ 40 w 568"/>
                <a:gd name="T41" fmla="*/ 10 h 605"/>
                <a:gd name="T42" fmla="*/ 40 w 568"/>
                <a:gd name="T43" fmla="*/ 10 h 605"/>
                <a:gd name="T44" fmla="*/ 40 w 568"/>
                <a:gd name="T45" fmla="*/ 79 h 605"/>
                <a:gd name="T46" fmla="*/ 40 w 568"/>
                <a:gd name="T47" fmla="*/ 79 h 60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68"/>
                <a:gd name="T73" fmla="*/ 0 h 605"/>
                <a:gd name="T74" fmla="*/ 568 w 568"/>
                <a:gd name="T75" fmla="*/ 605 h 60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68" h="605">
                  <a:moveTo>
                    <a:pt x="525" y="300"/>
                  </a:moveTo>
                  <a:lnTo>
                    <a:pt x="525" y="300"/>
                  </a:lnTo>
                  <a:lnTo>
                    <a:pt x="525" y="306"/>
                  </a:lnTo>
                  <a:lnTo>
                    <a:pt x="519" y="605"/>
                  </a:lnTo>
                  <a:lnTo>
                    <a:pt x="556" y="605"/>
                  </a:lnTo>
                  <a:lnTo>
                    <a:pt x="562" y="263"/>
                  </a:lnTo>
                  <a:lnTo>
                    <a:pt x="562" y="257"/>
                  </a:lnTo>
                  <a:lnTo>
                    <a:pt x="568" y="0"/>
                  </a:lnTo>
                  <a:lnTo>
                    <a:pt x="6" y="0"/>
                  </a:lnTo>
                  <a:lnTo>
                    <a:pt x="0" y="43"/>
                  </a:lnTo>
                  <a:lnTo>
                    <a:pt x="531" y="37"/>
                  </a:lnTo>
                  <a:lnTo>
                    <a:pt x="525" y="300"/>
                  </a:lnTo>
                  <a:close/>
                </a:path>
              </a:pathLst>
            </a:custGeom>
            <a:solidFill>
              <a:srgbClr val="407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53" name="Freeform 122">
              <a:extLst>
                <a:ext uri="{FF2B5EF4-FFF2-40B4-BE49-F238E27FC236}">
                  <a16:creationId xmlns:a16="http://schemas.microsoft.com/office/drawing/2014/main" id="{AAF0D0FE-8BD6-5242-9007-495956B57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4" y="1937"/>
              <a:ext cx="482" cy="354"/>
            </a:xfrm>
            <a:custGeom>
              <a:avLst/>
              <a:gdLst>
                <a:gd name="T0" fmla="*/ 0 w 623"/>
                <a:gd name="T1" fmla="*/ 20 h 404"/>
                <a:gd name="T2" fmla="*/ 0 w 623"/>
                <a:gd name="T3" fmla="*/ 20 h 404"/>
                <a:gd name="T4" fmla="*/ 4 w 623"/>
                <a:gd name="T5" fmla="*/ 13 h 404"/>
                <a:gd name="T6" fmla="*/ 10 w 623"/>
                <a:gd name="T7" fmla="*/ 4 h 404"/>
                <a:gd name="T8" fmla="*/ 10 w 623"/>
                <a:gd name="T9" fmla="*/ 4 h 404"/>
                <a:gd name="T10" fmla="*/ 17 w 623"/>
                <a:gd name="T11" fmla="*/ 0 h 404"/>
                <a:gd name="T12" fmla="*/ 22 w 623"/>
                <a:gd name="T13" fmla="*/ 4 h 404"/>
                <a:gd name="T14" fmla="*/ 30 w 623"/>
                <a:gd name="T15" fmla="*/ 4 h 404"/>
                <a:gd name="T16" fmla="*/ 30 w 623"/>
                <a:gd name="T17" fmla="*/ 4 h 404"/>
                <a:gd name="T18" fmla="*/ 33 w 623"/>
                <a:gd name="T19" fmla="*/ 7 h 404"/>
                <a:gd name="T20" fmla="*/ 39 w 623"/>
                <a:gd name="T21" fmla="*/ 15 h 404"/>
                <a:gd name="T22" fmla="*/ 46 w 623"/>
                <a:gd name="T23" fmla="*/ 31 h 404"/>
                <a:gd name="T24" fmla="*/ 46 w 623"/>
                <a:gd name="T25" fmla="*/ 31 h 404"/>
                <a:gd name="T26" fmla="*/ 46 w 623"/>
                <a:gd name="T27" fmla="*/ 67 h 404"/>
                <a:gd name="T28" fmla="*/ 48 w 623"/>
                <a:gd name="T29" fmla="*/ 100 h 404"/>
                <a:gd name="T30" fmla="*/ 48 w 623"/>
                <a:gd name="T31" fmla="*/ 100 h 404"/>
                <a:gd name="T32" fmla="*/ 45 w 623"/>
                <a:gd name="T33" fmla="*/ 100 h 404"/>
                <a:gd name="T34" fmla="*/ 43 w 623"/>
                <a:gd name="T35" fmla="*/ 96 h 404"/>
                <a:gd name="T36" fmla="*/ 42 w 623"/>
                <a:gd name="T37" fmla="*/ 95 h 404"/>
                <a:gd name="T38" fmla="*/ 42 w 623"/>
                <a:gd name="T39" fmla="*/ 95 h 404"/>
                <a:gd name="T40" fmla="*/ 41 w 623"/>
                <a:gd name="T41" fmla="*/ 90 h 404"/>
                <a:gd name="T42" fmla="*/ 40 w 623"/>
                <a:gd name="T43" fmla="*/ 82 h 404"/>
                <a:gd name="T44" fmla="*/ 39 w 623"/>
                <a:gd name="T45" fmla="*/ 60 h 404"/>
                <a:gd name="T46" fmla="*/ 38 w 623"/>
                <a:gd name="T47" fmla="*/ 55 h 404"/>
                <a:gd name="T48" fmla="*/ 28 w 623"/>
                <a:gd name="T49" fmla="*/ 50 h 404"/>
                <a:gd name="T50" fmla="*/ 27 w 623"/>
                <a:gd name="T51" fmla="*/ 55 h 404"/>
                <a:gd name="T52" fmla="*/ 27 w 623"/>
                <a:gd name="T53" fmla="*/ 55 h 404"/>
                <a:gd name="T54" fmla="*/ 26 w 623"/>
                <a:gd name="T55" fmla="*/ 62 h 404"/>
                <a:gd name="T56" fmla="*/ 22 w 623"/>
                <a:gd name="T57" fmla="*/ 78 h 404"/>
                <a:gd name="T58" fmla="*/ 21 w 623"/>
                <a:gd name="T59" fmla="*/ 86 h 404"/>
                <a:gd name="T60" fmla="*/ 18 w 623"/>
                <a:gd name="T61" fmla="*/ 95 h 404"/>
                <a:gd name="T62" fmla="*/ 15 w 623"/>
                <a:gd name="T63" fmla="*/ 101 h 404"/>
                <a:gd name="T64" fmla="*/ 12 w 623"/>
                <a:gd name="T65" fmla="*/ 108 h 404"/>
                <a:gd name="T66" fmla="*/ 12 w 623"/>
                <a:gd name="T67" fmla="*/ 108 h 404"/>
                <a:gd name="T68" fmla="*/ 9 w 623"/>
                <a:gd name="T69" fmla="*/ 108 h 404"/>
                <a:gd name="T70" fmla="*/ 6 w 623"/>
                <a:gd name="T71" fmla="*/ 107 h 404"/>
                <a:gd name="T72" fmla="*/ 4 w 623"/>
                <a:gd name="T73" fmla="*/ 103 h 404"/>
                <a:gd name="T74" fmla="*/ 2 w 623"/>
                <a:gd name="T75" fmla="*/ 100 h 404"/>
                <a:gd name="T76" fmla="*/ 2 w 623"/>
                <a:gd name="T77" fmla="*/ 94 h 404"/>
                <a:gd name="T78" fmla="*/ 0 w 623"/>
                <a:gd name="T79" fmla="*/ 85 h 404"/>
                <a:gd name="T80" fmla="*/ 0 w 623"/>
                <a:gd name="T81" fmla="*/ 20 h 40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23"/>
                <a:gd name="T124" fmla="*/ 0 h 404"/>
                <a:gd name="T125" fmla="*/ 623 w 623"/>
                <a:gd name="T126" fmla="*/ 404 h 40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23" h="404">
                  <a:moveTo>
                    <a:pt x="0" y="74"/>
                  </a:moveTo>
                  <a:lnTo>
                    <a:pt x="0" y="74"/>
                  </a:lnTo>
                  <a:lnTo>
                    <a:pt x="49" y="49"/>
                  </a:lnTo>
                  <a:lnTo>
                    <a:pt x="134" y="7"/>
                  </a:lnTo>
                  <a:lnTo>
                    <a:pt x="214" y="0"/>
                  </a:lnTo>
                  <a:lnTo>
                    <a:pt x="293" y="7"/>
                  </a:lnTo>
                  <a:lnTo>
                    <a:pt x="397" y="7"/>
                  </a:lnTo>
                  <a:lnTo>
                    <a:pt x="440" y="25"/>
                  </a:lnTo>
                  <a:lnTo>
                    <a:pt x="501" y="55"/>
                  </a:lnTo>
                  <a:lnTo>
                    <a:pt x="599" y="117"/>
                  </a:lnTo>
                  <a:lnTo>
                    <a:pt x="611" y="251"/>
                  </a:lnTo>
                  <a:lnTo>
                    <a:pt x="623" y="373"/>
                  </a:lnTo>
                  <a:lnTo>
                    <a:pt x="581" y="373"/>
                  </a:lnTo>
                  <a:lnTo>
                    <a:pt x="562" y="361"/>
                  </a:lnTo>
                  <a:lnTo>
                    <a:pt x="544" y="355"/>
                  </a:lnTo>
                  <a:lnTo>
                    <a:pt x="532" y="337"/>
                  </a:lnTo>
                  <a:lnTo>
                    <a:pt x="526" y="306"/>
                  </a:lnTo>
                  <a:lnTo>
                    <a:pt x="501" y="227"/>
                  </a:lnTo>
                  <a:lnTo>
                    <a:pt x="495" y="208"/>
                  </a:lnTo>
                  <a:lnTo>
                    <a:pt x="355" y="190"/>
                  </a:lnTo>
                  <a:lnTo>
                    <a:pt x="348" y="208"/>
                  </a:lnTo>
                  <a:lnTo>
                    <a:pt x="336" y="233"/>
                  </a:lnTo>
                  <a:lnTo>
                    <a:pt x="293" y="288"/>
                  </a:lnTo>
                  <a:lnTo>
                    <a:pt x="269" y="324"/>
                  </a:lnTo>
                  <a:lnTo>
                    <a:pt x="232" y="355"/>
                  </a:lnTo>
                  <a:lnTo>
                    <a:pt x="196" y="379"/>
                  </a:lnTo>
                  <a:lnTo>
                    <a:pt x="147" y="404"/>
                  </a:lnTo>
                  <a:lnTo>
                    <a:pt x="122" y="404"/>
                  </a:lnTo>
                  <a:lnTo>
                    <a:pt x="79" y="398"/>
                  </a:lnTo>
                  <a:lnTo>
                    <a:pt x="55" y="385"/>
                  </a:lnTo>
                  <a:lnTo>
                    <a:pt x="31" y="373"/>
                  </a:lnTo>
                  <a:lnTo>
                    <a:pt x="12" y="349"/>
                  </a:lnTo>
                  <a:lnTo>
                    <a:pt x="0" y="318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F6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54" name="Freeform 123">
              <a:extLst>
                <a:ext uri="{FF2B5EF4-FFF2-40B4-BE49-F238E27FC236}">
                  <a16:creationId xmlns:a16="http://schemas.microsoft.com/office/drawing/2014/main" id="{1F0A8399-E2BB-CB41-AA51-396DD8C444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4" y="1937"/>
              <a:ext cx="482" cy="327"/>
            </a:xfrm>
            <a:custGeom>
              <a:avLst/>
              <a:gdLst>
                <a:gd name="T0" fmla="*/ 25 w 623"/>
                <a:gd name="T1" fmla="*/ 63 h 373"/>
                <a:gd name="T2" fmla="*/ 25 w 623"/>
                <a:gd name="T3" fmla="*/ 63 h 373"/>
                <a:gd name="T4" fmla="*/ 25 w 623"/>
                <a:gd name="T5" fmla="*/ 66 h 373"/>
                <a:gd name="T6" fmla="*/ 23 w 623"/>
                <a:gd name="T7" fmla="*/ 78 h 373"/>
                <a:gd name="T8" fmla="*/ 23 w 623"/>
                <a:gd name="T9" fmla="*/ 78 h 373"/>
                <a:gd name="T10" fmla="*/ 25 w 623"/>
                <a:gd name="T11" fmla="*/ 66 h 373"/>
                <a:gd name="T12" fmla="*/ 26 w 623"/>
                <a:gd name="T13" fmla="*/ 58 h 373"/>
                <a:gd name="T14" fmla="*/ 26 w 623"/>
                <a:gd name="T15" fmla="*/ 58 h 373"/>
                <a:gd name="T16" fmla="*/ 25 w 623"/>
                <a:gd name="T17" fmla="*/ 63 h 373"/>
                <a:gd name="T18" fmla="*/ 46 w 623"/>
                <a:gd name="T19" fmla="*/ 31 h 373"/>
                <a:gd name="T20" fmla="*/ 46 w 623"/>
                <a:gd name="T21" fmla="*/ 31 h 373"/>
                <a:gd name="T22" fmla="*/ 39 w 623"/>
                <a:gd name="T23" fmla="*/ 15 h 373"/>
                <a:gd name="T24" fmla="*/ 33 w 623"/>
                <a:gd name="T25" fmla="*/ 7 h 373"/>
                <a:gd name="T26" fmla="*/ 30 w 623"/>
                <a:gd name="T27" fmla="*/ 4 h 373"/>
                <a:gd name="T28" fmla="*/ 30 w 623"/>
                <a:gd name="T29" fmla="*/ 4 h 373"/>
                <a:gd name="T30" fmla="*/ 22 w 623"/>
                <a:gd name="T31" fmla="*/ 4 h 373"/>
                <a:gd name="T32" fmla="*/ 17 w 623"/>
                <a:gd name="T33" fmla="*/ 0 h 373"/>
                <a:gd name="T34" fmla="*/ 10 w 623"/>
                <a:gd name="T35" fmla="*/ 4 h 373"/>
                <a:gd name="T36" fmla="*/ 10 w 623"/>
                <a:gd name="T37" fmla="*/ 4 h 373"/>
                <a:gd name="T38" fmla="*/ 4 w 623"/>
                <a:gd name="T39" fmla="*/ 13 h 373"/>
                <a:gd name="T40" fmla="*/ 0 w 623"/>
                <a:gd name="T41" fmla="*/ 20 h 373"/>
                <a:gd name="T42" fmla="*/ 0 w 623"/>
                <a:gd name="T43" fmla="*/ 27 h 373"/>
                <a:gd name="T44" fmla="*/ 0 w 623"/>
                <a:gd name="T45" fmla="*/ 27 h 373"/>
                <a:gd name="T46" fmla="*/ 4 w 623"/>
                <a:gd name="T47" fmla="*/ 20 h 373"/>
                <a:gd name="T48" fmla="*/ 10 w 623"/>
                <a:gd name="T49" fmla="*/ 9 h 373"/>
                <a:gd name="T50" fmla="*/ 10 w 623"/>
                <a:gd name="T51" fmla="*/ 9 h 373"/>
                <a:gd name="T52" fmla="*/ 16 w 623"/>
                <a:gd name="T53" fmla="*/ 7 h 373"/>
                <a:gd name="T54" fmla="*/ 22 w 623"/>
                <a:gd name="T55" fmla="*/ 7 h 373"/>
                <a:gd name="T56" fmla="*/ 29 w 623"/>
                <a:gd name="T57" fmla="*/ 9 h 373"/>
                <a:gd name="T58" fmla="*/ 29 w 623"/>
                <a:gd name="T59" fmla="*/ 9 h 373"/>
                <a:gd name="T60" fmla="*/ 32 w 623"/>
                <a:gd name="T61" fmla="*/ 13 h 373"/>
                <a:gd name="T62" fmla="*/ 37 w 623"/>
                <a:gd name="T63" fmla="*/ 21 h 373"/>
                <a:gd name="T64" fmla="*/ 45 w 623"/>
                <a:gd name="T65" fmla="*/ 39 h 373"/>
                <a:gd name="T66" fmla="*/ 45 w 623"/>
                <a:gd name="T67" fmla="*/ 39 h 373"/>
                <a:gd name="T68" fmla="*/ 46 w 623"/>
                <a:gd name="T69" fmla="*/ 101 h 373"/>
                <a:gd name="T70" fmla="*/ 46 w 623"/>
                <a:gd name="T71" fmla="*/ 101 h 373"/>
                <a:gd name="T72" fmla="*/ 48 w 623"/>
                <a:gd name="T73" fmla="*/ 101 h 373"/>
                <a:gd name="T74" fmla="*/ 48 w 623"/>
                <a:gd name="T75" fmla="*/ 101 h 373"/>
                <a:gd name="T76" fmla="*/ 46 w 623"/>
                <a:gd name="T77" fmla="*/ 68 h 373"/>
                <a:gd name="T78" fmla="*/ 46 w 623"/>
                <a:gd name="T79" fmla="*/ 31 h 373"/>
                <a:gd name="T80" fmla="*/ 46 w 623"/>
                <a:gd name="T81" fmla="*/ 31 h 3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23"/>
                <a:gd name="T124" fmla="*/ 0 h 373"/>
                <a:gd name="T125" fmla="*/ 623 w 623"/>
                <a:gd name="T126" fmla="*/ 373 h 37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23" h="373">
                  <a:moveTo>
                    <a:pt x="330" y="233"/>
                  </a:moveTo>
                  <a:lnTo>
                    <a:pt x="330" y="233"/>
                  </a:lnTo>
                  <a:lnTo>
                    <a:pt x="324" y="245"/>
                  </a:lnTo>
                  <a:lnTo>
                    <a:pt x="299" y="288"/>
                  </a:lnTo>
                  <a:lnTo>
                    <a:pt x="330" y="245"/>
                  </a:lnTo>
                  <a:lnTo>
                    <a:pt x="342" y="214"/>
                  </a:lnTo>
                  <a:lnTo>
                    <a:pt x="336" y="214"/>
                  </a:lnTo>
                  <a:lnTo>
                    <a:pt x="330" y="233"/>
                  </a:lnTo>
                  <a:close/>
                  <a:moveTo>
                    <a:pt x="599" y="117"/>
                  </a:moveTo>
                  <a:lnTo>
                    <a:pt x="599" y="117"/>
                  </a:lnTo>
                  <a:lnTo>
                    <a:pt x="501" y="55"/>
                  </a:lnTo>
                  <a:lnTo>
                    <a:pt x="440" y="25"/>
                  </a:lnTo>
                  <a:lnTo>
                    <a:pt x="397" y="7"/>
                  </a:lnTo>
                  <a:lnTo>
                    <a:pt x="293" y="7"/>
                  </a:lnTo>
                  <a:lnTo>
                    <a:pt x="214" y="0"/>
                  </a:lnTo>
                  <a:lnTo>
                    <a:pt x="134" y="7"/>
                  </a:lnTo>
                  <a:lnTo>
                    <a:pt x="49" y="49"/>
                  </a:lnTo>
                  <a:lnTo>
                    <a:pt x="0" y="74"/>
                  </a:lnTo>
                  <a:lnTo>
                    <a:pt x="0" y="104"/>
                  </a:lnTo>
                  <a:lnTo>
                    <a:pt x="55" y="74"/>
                  </a:lnTo>
                  <a:lnTo>
                    <a:pt x="128" y="31"/>
                  </a:lnTo>
                  <a:lnTo>
                    <a:pt x="208" y="25"/>
                  </a:lnTo>
                  <a:lnTo>
                    <a:pt x="287" y="25"/>
                  </a:lnTo>
                  <a:lnTo>
                    <a:pt x="379" y="31"/>
                  </a:lnTo>
                  <a:lnTo>
                    <a:pt x="428" y="49"/>
                  </a:lnTo>
                  <a:lnTo>
                    <a:pt x="483" y="80"/>
                  </a:lnTo>
                  <a:lnTo>
                    <a:pt x="581" y="141"/>
                  </a:lnTo>
                  <a:lnTo>
                    <a:pt x="605" y="373"/>
                  </a:lnTo>
                  <a:lnTo>
                    <a:pt x="623" y="373"/>
                  </a:lnTo>
                  <a:lnTo>
                    <a:pt x="611" y="251"/>
                  </a:lnTo>
                  <a:lnTo>
                    <a:pt x="599" y="117"/>
                  </a:lnTo>
                  <a:close/>
                </a:path>
              </a:pathLst>
            </a:custGeom>
            <a:solidFill>
              <a:srgbClr val="FAD5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55" name="Freeform 124">
              <a:extLst>
                <a:ext uri="{FF2B5EF4-FFF2-40B4-BE49-F238E27FC236}">
                  <a16:creationId xmlns:a16="http://schemas.microsoft.com/office/drawing/2014/main" id="{5029A954-09FE-BA43-BA98-FEE6A325B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0" y="2152"/>
              <a:ext cx="43" cy="59"/>
            </a:xfrm>
            <a:custGeom>
              <a:avLst/>
              <a:gdLst>
                <a:gd name="T0" fmla="*/ 5 w 55"/>
                <a:gd name="T1" fmla="*/ 19 h 67"/>
                <a:gd name="T2" fmla="*/ 2 w 55"/>
                <a:gd name="T3" fmla="*/ 16 h 67"/>
                <a:gd name="T4" fmla="*/ 2 w 55"/>
                <a:gd name="T5" fmla="*/ 16 h 67"/>
                <a:gd name="T6" fmla="*/ 2 w 55"/>
                <a:gd name="T7" fmla="*/ 12 h 67"/>
                <a:gd name="T8" fmla="*/ 0 w 55"/>
                <a:gd name="T9" fmla="*/ 7 h 67"/>
                <a:gd name="T10" fmla="*/ 0 w 55"/>
                <a:gd name="T11" fmla="*/ 7 h 67"/>
                <a:gd name="T12" fmla="*/ 2 w 55"/>
                <a:gd name="T13" fmla="*/ 4 h 67"/>
                <a:gd name="T14" fmla="*/ 2 w 55"/>
                <a:gd name="T15" fmla="*/ 0 h 67"/>
                <a:gd name="T16" fmla="*/ 2 w 55"/>
                <a:gd name="T17" fmla="*/ 0 h 67"/>
                <a:gd name="T18" fmla="*/ 3 w 55"/>
                <a:gd name="T19" fmla="*/ 4 h 67"/>
                <a:gd name="T20" fmla="*/ 3 w 55"/>
                <a:gd name="T21" fmla="*/ 4 h 67"/>
                <a:gd name="T22" fmla="*/ 5 w 55"/>
                <a:gd name="T23" fmla="*/ 19 h 67"/>
                <a:gd name="T24" fmla="*/ 5 w 55"/>
                <a:gd name="T25" fmla="*/ 19 h 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5"/>
                <a:gd name="T40" fmla="*/ 0 h 67"/>
                <a:gd name="T41" fmla="*/ 55 w 55"/>
                <a:gd name="T42" fmla="*/ 67 h 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5" h="67">
                  <a:moveTo>
                    <a:pt x="55" y="67"/>
                  </a:moveTo>
                  <a:lnTo>
                    <a:pt x="18" y="55"/>
                  </a:lnTo>
                  <a:lnTo>
                    <a:pt x="6" y="43"/>
                  </a:lnTo>
                  <a:lnTo>
                    <a:pt x="0" y="24"/>
                  </a:lnTo>
                  <a:lnTo>
                    <a:pt x="6" y="12"/>
                  </a:lnTo>
                  <a:lnTo>
                    <a:pt x="6" y="0"/>
                  </a:lnTo>
                  <a:lnTo>
                    <a:pt x="36" y="6"/>
                  </a:lnTo>
                  <a:lnTo>
                    <a:pt x="55" y="67"/>
                  </a:lnTo>
                  <a:close/>
                </a:path>
              </a:pathLst>
            </a:custGeom>
            <a:solidFill>
              <a:srgbClr val="FAD5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56" name="Freeform 125">
              <a:extLst>
                <a:ext uri="{FF2B5EF4-FFF2-40B4-BE49-F238E27FC236}">
                  <a16:creationId xmlns:a16="http://schemas.microsoft.com/office/drawing/2014/main" id="{147ECDCF-4411-3041-842B-4E7218570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5" y="2152"/>
              <a:ext cx="335" cy="337"/>
            </a:xfrm>
            <a:custGeom>
              <a:avLst/>
              <a:gdLst>
                <a:gd name="T0" fmla="*/ 25 w 434"/>
                <a:gd name="T1" fmla="*/ 92 h 385"/>
                <a:gd name="T2" fmla="*/ 25 w 434"/>
                <a:gd name="T3" fmla="*/ 92 h 385"/>
                <a:gd name="T4" fmla="*/ 19 w 434"/>
                <a:gd name="T5" fmla="*/ 93 h 385"/>
                <a:gd name="T6" fmla="*/ 15 w 434"/>
                <a:gd name="T7" fmla="*/ 96 h 385"/>
                <a:gd name="T8" fmla="*/ 15 w 434"/>
                <a:gd name="T9" fmla="*/ 96 h 385"/>
                <a:gd name="T10" fmla="*/ 10 w 434"/>
                <a:gd name="T11" fmla="*/ 101 h 385"/>
                <a:gd name="T12" fmla="*/ 7 w 434"/>
                <a:gd name="T13" fmla="*/ 102 h 385"/>
                <a:gd name="T14" fmla="*/ 5 w 434"/>
                <a:gd name="T15" fmla="*/ 101 h 385"/>
                <a:gd name="T16" fmla="*/ 3 w 434"/>
                <a:gd name="T17" fmla="*/ 98 h 385"/>
                <a:gd name="T18" fmla="*/ 2 w 434"/>
                <a:gd name="T19" fmla="*/ 96 h 385"/>
                <a:gd name="T20" fmla="*/ 0 w 434"/>
                <a:gd name="T21" fmla="*/ 92 h 385"/>
                <a:gd name="T22" fmla="*/ 2 w 434"/>
                <a:gd name="T23" fmla="*/ 40 h 385"/>
                <a:gd name="T24" fmla="*/ 2 w 434"/>
                <a:gd name="T25" fmla="*/ 40 h 385"/>
                <a:gd name="T26" fmla="*/ 2 w 434"/>
                <a:gd name="T27" fmla="*/ 46 h 385"/>
                <a:gd name="T28" fmla="*/ 3 w 434"/>
                <a:gd name="T29" fmla="*/ 49 h 385"/>
                <a:gd name="T30" fmla="*/ 7 w 434"/>
                <a:gd name="T31" fmla="*/ 53 h 385"/>
                <a:gd name="T32" fmla="*/ 10 w 434"/>
                <a:gd name="T33" fmla="*/ 55 h 385"/>
                <a:gd name="T34" fmla="*/ 13 w 434"/>
                <a:gd name="T35" fmla="*/ 55 h 385"/>
                <a:gd name="T36" fmla="*/ 13 w 434"/>
                <a:gd name="T37" fmla="*/ 55 h 385"/>
                <a:gd name="T38" fmla="*/ 13 w 434"/>
                <a:gd name="T39" fmla="*/ 53 h 385"/>
                <a:gd name="T40" fmla="*/ 13 w 434"/>
                <a:gd name="T41" fmla="*/ 53 h 385"/>
                <a:gd name="T42" fmla="*/ 17 w 434"/>
                <a:gd name="T43" fmla="*/ 50 h 385"/>
                <a:gd name="T44" fmla="*/ 19 w 434"/>
                <a:gd name="T45" fmla="*/ 44 h 385"/>
                <a:gd name="T46" fmla="*/ 22 w 434"/>
                <a:gd name="T47" fmla="*/ 35 h 385"/>
                <a:gd name="T48" fmla="*/ 25 w 434"/>
                <a:gd name="T49" fmla="*/ 27 h 385"/>
                <a:gd name="T50" fmla="*/ 28 w 434"/>
                <a:gd name="T51" fmla="*/ 11 h 385"/>
                <a:gd name="T52" fmla="*/ 29 w 434"/>
                <a:gd name="T53" fmla="*/ 0 h 385"/>
                <a:gd name="T54" fmla="*/ 29 w 434"/>
                <a:gd name="T55" fmla="*/ 0 h 385"/>
                <a:gd name="T56" fmla="*/ 30 w 434"/>
                <a:gd name="T57" fmla="*/ 0 h 385"/>
                <a:gd name="T58" fmla="*/ 30 w 434"/>
                <a:gd name="T59" fmla="*/ 0 h 385"/>
                <a:gd name="T60" fmla="*/ 30 w 434"/>
                <a:gd name="T61" fmla="*/ 7 h 385"/>
                <a:gd name="T62" fmla="*/ 30 w 434"/>
                <a:gd name="T63" fmla="*/ 11 h 385"/>
                <a:gd name="T64" fmla="*/ 31 w 434"/>
                <a:gd name="T65" fmla="*/ 18 h 385"/>
                <a:gd name="T66" fmla="*/ 31 w 434"/>
                <a:gd name="T67" fmla="*/ 18 h 385"/>
                <a:gd name="T68" fmla="*/ 29 w 434"/>
                <a:gd name="T69" fmla="*/ 26 h 385"/>
                <a:gd name="T70" fmla="*/ 29 w 434"/>
                <a:gd name="T71" fmla="*/ 32 h 385"/>
                <a:gd name="T72" fmla="*/ 29 w 434"/>
                <a:gd name="T73" fmla="*/ 35 h 385"/>
                <a:gd name="T74" fmla="*/ 29 w 434"/>
                <a:gd name="T75" fmla="*/ 40 h 385"/>
                <a:gd name="T76" fmla="*/ 29 w 434"/>
                <a:gd name="T77" fmla="*/ 40 h 385"/>
                <a:gd name="T78" fmla="*/ 29 w 434"/>
                <a:gd name="T79" fmla="*/ 44 h 385"/>
                <a:gd name="T80" fmla="*/ 29 w 434"/>
                <a:gd name="T81" fmla="*/ 44 h 385"/>
                <a:gd name="T82" fmla="*/ 29 w 434"/>
                <a:gd name="T83" fmla="*/ 46 h 385"/>
                <a:gd name="T84" fmla="*/ 28 w 434"/>
                <a:gd name="T85" fmla="*/ 53 h 385"/>
                <a:gd name="T86" fmla="*/ 27 w 434"/>
                <a:gd name="T87" fmla="*/ 59 h 385"/>
                <a:gd name="T88" fmla="*/ 27 w 434"/>
                <a:gd name="T89" fmla="*/ 63 h 385"/>
                <a:gd name="T90" fmla="*/ 27 w 434"/>
                <a:gd name="T91" fmla="*/ 68 h 385"/>
                <a:gd name="T92" fmla="*/ 28 w 434"/>
                <a:gd name="T93" fmla="*/ 73 h 385"/>
                <a:gd name="T94" fmla="*/ 32 w 434"/>
                <a:gd name="T95" fmla="*/ 93 h 385"/>
                <a:gd name="T96" fmla="*/ 32 w 434"/>
                <a:gd name="T97" fmla="*/ 93 h 385"/>
                <a:gd name="T98" fmla="*/ 25 w 434"/>
                <a:gd name="T99" fmla="*/ 92 h 385"/>
                <a:gd name="T100" fmla="*/ 25 w 434"/>
                <a:gd name="T101" fmla="*/ 92 h 38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34"/>
                <a:gd name="T154" fmla="*/ 0 h 385"/>
                <a:gd name="T155" fmla="*/ 434 w 434"/>
                <a:gd name="T156" fmla="*/ 385 h 38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34" h="385">
                  <a:moveTo>
                    <a:pt x="330" y="348"/>
                  </a:moveTo>
                  <a:lnTo>
                    <a:pt x="330" y="348"/>
                  </a:lnTo>
                  <a:lnTo>
                    <a:pt x="250" y="354"/>
                  </a:lnTo>
                  <a:lnTo>
                    <a:pt x="189" y="367"/>
                  </a:lnTo>
                  <a:lnTo>
                    <a:pt x="134" y="379"/>
                  </a:lnTo>
                  <a:lnTo>
                    <a:pt x="91" y="385"/>
                  </a:lnTo>
                  <a:lnTo>
                    <a:pt x="67" y="379"/>
                  </a:lnTo>
                  <a:lnTo>
                    <a:pt x="43" y="373"/>
                  </a:lnTo>
                  <a:lnTo>
                    <a:pt x="24" y="367"/>
                  </a:lnTo>
                  <a:lnTo>
                    <a:pt x="0" y="348"/>
                  </a:lnTo>
                  <a:lnTo>
                    <a:pt x="6" y="153"/>
                  </a:lnTo>
                  <a:lnTo>
                    <a:pt x="24" y="171"/>
                  </a:lnTo>
                  <a:lnTo>
                    <a:pt x="43" y="183"/>
                  </a:lnTo>
                  <a:lnTo>
                    <a:pt x="91" y="202"/>
                  </a:lnTo>
                  <a:lnTo>
                    <a:pt x="128" y="208"/>
                  </a:lnTo>
                  <a:lnTo>
                    <a:pt x="165" y="208"/>
                  </a:lnTo>
                  <a:lnTo>
                    <a:pt x="171" y="208"/>
                  </a:lnTo>
                  <a:lnTo>
                    <a:pt x="171" y="202"/>
                  </a:lnTo>
                  <a:lnTo>
                    <a:pt x="214" y="189"/>
                  </a:lnTo>
                  <a:lnTo>
                    <a:pt x="256" y="165"/>
                  </a:lnTo>
                  <a:lnTo>
                    <a:pt x="293" y="134"/>
                  </a:lnTo>
                  <a:lnTo>
                    <a:pt x="324" y="104"/>
                  </a:lnTo>
                  <a:lnTo>
                    <a:pt x="367" y="43"/>
                  </a:lnTo>
                  <a:lnTo>
                    <a:pt x="397" y="0"/>
                  </a:lnTo>
                  <a:lnTo>
                    <a:pt x="409" y="0"/>
                  </a:lnTo>
                  <a:lnTo>
                    <a:pt x="403" y="24"/>
                  </a:lnTo>
                  <a:lnTo>
                    <a:pt x="403" y="43"/>
                  </a:lnTo>
                  <a:lnTo>
                    <a:pt x="415" y="67"/>
                  </a:lnTo>
                  <a:lnTo>
                    <a:pt x="391" y="98"/>
                  </a:lnTo>
                  <a:lnTo>
                    <a:pt x="385" y="122"/>
                  </a:lnTo>
                  <a:lnTo>
                    <a:pt x="391" y="134"/>
                  </a:lnTo>
                  <a:lnTo>
                    <a:pt x="397" y="153"/>
                  </a:lnTo>
                  <a:lnTo>
                    <a:pt x="397" y="165"/>
                  </a:lnTo>
                  <a:lnTo>
                    <a:pt x="385" y="177"/>
                  </a:lnTo>
                  <a:lnTo>
                    <a:pt x="360" y="202"/>
                  </a:lnTo>
                  <a:lnTo>
                    <a:pt x="354" y="220"/>
                  </a:lnTo>
                  <a:lnTo>
                    <a:pt x="354" y="238"/>
                  </a:lnTo>
                  <a:lnTo>
                    <a:pt x="354" y="257"/>
                  </a:lnTo>
                  <a:lnTo>
                    <a:pt x="360" y="275"/>
                  </a:lnTo>
                  <a:lnTo>
                    <a:pt x="434" y="354"/>
                  </a:lnTo>
                  <a:lnTo>
                    <a:pt x="330" y="348"/>
                  </a:lnTo>
                  <a:close/>
                </a:path>
              </a:pathLst>
            </a:custGeom>
            <a:solidFill>
              <a:srgbClr val="F6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57" name="Freeform 126">
              <a:extLst>
                <a:ext uri="{FF2B5EF4-FFF2-40B4-BE49-F238E27FC236}">
                  <a16:creationId xmlns:a16="http://schemas.microsoft.com/office/drawing/2014/main" id="{F6B61CD6-FB3E-A041-920D-CA276477C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6" y="2329"/>
              <a:ext cx="213" cy="176"/>
            </a:xfrm>
            <a:custGeom>
              <a:avLst/>
              <a:gdLst>
                <a:gd name="T0" fmla="*/ 21 w 275"/>
                <a:gd name="T1" fmla="*/ 34 h 201"/>
                <a:gd name="T2" fmla="*/ 21 w 275"/>
                <a:gd name="T3" fmla="*/ 34 h 201"/>
                <a:gd name="T4" fmla="*/ 21 w 275"/>
                <a:gd name="T5" fmla="*/ 35 h 201"/>
                <a:gd name="T6" fmla="*/ 17 w 275"/>
                <a:gd name="T7" fmla="*/ 52 h 201"/>
                <a:gd name="T8" fmla="*/ 17 w 275"/>
                <a:gd name="T9" fmla="*/ 52 h 201"/>
                <a:gd name="T10" fmla="*/ 16 w 275"/>
                <a:gd name="T11" fmla="*/ 53 h 201"/>
                <a:gd name="T12" fmla="*/ 16 w 275"/>
                <a:gd name="T13" fmla="*/ 53 h 201"/>
                <a:gd name="T14" fmla="*/ 9 w 275"/>
                <a:gd name="T15" fmla="*/ 50 h 201"/>
                <a:gd name="T16" fmla="*/ 9 w 275"/>
                <a:gd name="T17" fmla="*/ 50 h 201"/>
                <a:gd name="T18" fmla="*/ 0 w 275"/>
                <a:gd name="T19" fmla="*/ 18 h 201"/>
                <a:gd name="T20" fmla="*/ 0 w 275"/>
                <a:gd name="T21" fmla="*/ 18 h 201"/>
                <a:gd name="T22" fmla="*/ 2 w 275"/>
                <a:gd name="T23" fmla="*/ 7 h 201"/>
                <a:gd name="T24" fmla="*/ 2 w 275"/>
                <a:gd name="T25" fmla="*/ 0 h 201"/>
                <a:gd name="T26" fmla="*/ 2 w 275"/>
                <a:gd name="T27" fmla="*/ 0 h 201"/>
                <a:gd name="T28" fmla="*/ 5 w 275"/>
                <a:gd name="T29" fmla="*/ 11 h 201"/>
                <a:gd name="T30" fmla="*/ 12 w 275"/>
                <a:gd name="T31" fmla="*/ 24 h 201"/>
                <a:gd name="T32" fmla="*/ 12 w 275"/>
                <a:gd name="T33" fmla="*/ 24 h 201"/>
                <a:gd name="T34" fmla="*/ 12 w 275"/>
                <a:gd name="T35" fmla="*/ 24 h 201"/>
                <a:gd name="T36" fmla="*/ 12 w 275"/>
                <a:gd name="T37" fmla="*/ 24 h 201"/>
                <a:gd name="T38" fmla="*/ 20 w 275"/>
                <a:gd name="T39" fmla="*/ 26 h 201"/>
                <a:gd name="T40" fmla="*/ 20 w 275"/>
                <a:gd name="T41" fmla="*/ 26 h 201"/>
                <a:gd name="T42" fmla="*/ 22 w 275"/>
                <a:gd name="T43" fmla="*/ 31 h 201"/>
                <a:gd name="T44" fmla="*/ 22 w 275"/>
                <a:gd name="T45" fmla="*/ 31 h 201"/>
                <a:gd name="T46" fmla="*/ 21 w 275"/>
                <a:gd name="T47" fmla="*/ 34 h 201"/>
                <a:gd name="T48" fmla="*/ 21 w 275"/>
                <a:gd name="T49" fmla="*/ 34 h 20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75"/>
                <a:gd name="T76" fmla="*/ 0 h 201"/>
                <a:gd name="T77" fmla="*/ 275 w 275"/>
                <a:gd name="T78" fmla="*/ 201 h 20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75" h="201">
                  <a:moveTo>
                    <a:pt x="269" y="128"/>
                  </a:moveTo>
                  <a:lnTo>
                    <a:pt x="269" y="128"/>
                  </a:lnTo>
                  <a:lnTo>
                    <a:pt x="269" y="134"/>
                  </a:lnTo>
                  <a:lnTo>
                    <a:pt x="220" y="195"/>
                  </a:lnTo>
                  <a:lnTo>
                    <a:pt x="208" y="201"/>
                  </a:lnTo>
                  <a:lnTo>
                    <a:pt x="116" y="189"/>
                  </a:lnTo>
                  <a:lnTo>
                    <a:pt x="0" y="67"/>
                  </a:lnTo>
                  <a:lnTo>
                    <a:pt x="6" y="24"/>
                  </a:lnTo>
                  <a:lnTo>
                    <a:pt x="12" y="0"/>
                  </a:lnTo>
                  <a:lnTo>
                    <a:pt x="74" y="42"/>
                  </a:lnTo>
                  <a:lnTo>
                    <a:pt x="147" y="91"/>
                  </a:lnTo>
                  <a:lnTo>
                    <a:pt x="153" y="91"/>
                  </a:lnTo>
                  <a:lnTo>
                    <a:pt x="263" y="97"/>
                  </a:lnTo>
                  <a:lnTo>
                    <a:pt x="275" y="116"/>
                  </a:lnTo>
                  <a:lnTo>
                    <a:pt x="269" y="1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58" name="Freeform 127">
              <a:extLst>
                <a:ext uri="{FF2B5EF4-FFF2-40B4-BE49-F238E27FC236}">
                  <a16:creationId xmlns:a16="http://schemas.microsoft.com/office/drawing/2014/main" id="{0A29305A-9DBB-654E-A921-A0DB5F42C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0" y="2232"/>
              <a:ext cx="269" cy="150"/>
            </a:xfrm>
            <a:custGeom>
              <a:avLst/>
              <a:gdLst>
                <a:gd name="T0" fmla="*/ 26 w 348"/>
                <a:gd name="T1" fmla="*/ 17 h 171"/>
                <a:gd name="T2" fmla="*/ 26 w 348"/>
                <a:gd name="T3" fmla="*/ 17 h 171"/>
                <a:gd name="T4" fmla="*/ 25 w 348"/>
                <a:gd name="T5" fmla="*/ 28 h 171"/>
                <a:gd name="T6" fmla="*/ 23 w 348"/>
                <a:gd name="T7" fmla="*/ 42 h 171"/>
                <a:gd name="T8" fmla="*/ 23 w 348"/>
                <a:gd name="T9" fmla="*/ 42 h 171"/>
                <a:gd name="T10" fmla="*/ 22 w 348"/>
                <a:gd name="T11" fmla="*/ 45 h 171"/>
                <a:gd name="T12" fmla="*/ 22 w 348"/>
                <a:gd name="T13" fmla="*/ 46 h 171"/>
                <a:gd name="T14" fmla="*/ 22 w 348"/>
                <a:gd name="T15" fmla="*/ 46 h 171"/>
                <a:gd name="T16" fmla="*/ 15 w 348"/>
                <a:gd name="T17" fmla="*/ 46 h 171"/>
                <a:gd name="T18" fmla="*/ 10 w 348"/>
                <a:gd name="T19" fmla="*/ 45 h 171"/>
                <a:gd name="T20" fmla="*/ 10 w 348"/>
                <a:gd name="T21" fmla="*/ 45 h 171"/>
                <a:gd name="T22" fmla="*/ 4 w 348"/>
                <a:gd name="T23" fmla="*/ 30 h 171"/>
                <a:gd name="T24" fmla="*/ 0 w 348"/>
                <a:gd name="T25" fmla="*/ 19 h 171"/>
                <a:gd name="T26" fmla="*/ 0 w 348"/>
                <a:gd name="T27" fmla="*/ 19 h 171"/>
                <a:gd name="T28" fmla="*/ 0 w 348"/>
                <a:gd name="T29" fmla="*/ 17 h 171"/>
                <a:gd name="T30" fmla="*/ 0 w 348"/>
                <a:gd name="T31" fmla="*/ 17 h 171"/>
                <a:gd name="T32" fmla="*/ 0 w 348"/>
                <a:gd name="T33" fmla="*/ 7 h 171"/>
                <a:gd name="T34" fmla="*/ 2 w 348"/>
                <a:gd name="T35" fmla="*/ 0 h 171"/>
                <a:gd name="T36" fmla="*/ 5 w 348"/>
                <a:gd name="T37" fmla="*/ 7 h 171"/>
                <a:gd name="T38" fmla="*/ 5 w 348"/>
                <a:gd name="T39" fmla="*/ 7 h 171"/>
                <a:gd name="T40" fmla="*/ 7 w 348"/>
                <a:gd name="T41" fmla="*/ 15 h 171"/>
                <a:gd name="T42" fmla="*/ 7 w 348"/>
                <a:gd name="T43" fmla="*/ 15 h 171"/>
                <a:gd name="T44" fmla="*/ 9 w 348"/>
                <a:gd name="T45" fmla="*/ 19 h 171"/>
                <a:gd name="T46" fmla="*/ 12 w 348"/>
                <a:gd name="T47" fmla="*/ 23 h 171"/>
                <a:gd name="T48" fmla="*/ 15 w 348"/>
                <a:gd name="T49" fmla="*/ 23 h 171"/>
                <a:gd name="T50" fmla="*/ 17 w 348"/>
                <a:gd name="T51" fmla="*/ 23 h 171"/>
                <a:gd name="T52" fmla="*/ 19 w 348"/>
                <a:gd name="T53" fmla="*/ 22 h 171"/>
                <a:gd name="T54" fmla="*/ 19 w 348"/>
                <a:gd name="T55" fmla="*/ 15 h 171"/>
                <a:gd name="T56" fmla="*/ 19 w 348"/>
                <a:gd name="T57" fmla="*/ 15 h 171"/>
                <a:gd name="T58" fmla="*/ 19 w 348"/>
                <a:gd name="T59" fmla="*/ 9 h 171"/>
                <a:gd name="T60" fmla="*/ 23 w 348"/>
                <a:gd name="T61" fmla="*/ 4 h 171"/>
                <a:gd name="T62" fmla="*/ 26 w 348"/>
                <a:gd name="T63" fmla="*/ 11 h 171"/>
                <a:gd name="T64" fmla="*/ 26 w 348"/>
                <a:gd name="T65" fmla="*/ 11 h 171"/>
                <a:gd name="T66" fmla="*/ 26 w 348"/>
                <a:gd name="T67" fmla="*/ 11 h 171"/>
                <a:gd name="T68" fmla="*/ 26 w 348"/>
                <a:gd name="T69" fmla="*/ 11 h 171"/>
                <a:gd name="T70" fmla="*/ 26 w 348"/>
                <a:gd name="T71" fmla="*/ 15 h 171"/>
                <a:gd name="T72" fmla="*/ 26 w 348"/>
                <a:gd name="T73" fmla="*/ 15 h 171"/>
                <a:gd name="T74" fmla="*/ 26 w 348"/>
                <a:gd name="T75" fmla="*/ 17 h 171"/>
                <a:gd name="T76" fmla="*/ 26 w 348"/>
                <a:gd name="T77" fmla="*/ 17 h 17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48"/>
                <a:gd name="T118" fmla="*/ 0 h 171"/>
                <a:gd name="T119" fmla="*/ 348 w 348"/>
                <a:gd name="T120" fmla="*/ 171 h 17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48" h="171">
                  <a:moveTo>
                    <a:pt x="348" y="61"/>
                  </a:moveTo>
                  <a:lnTo>
                    <a:pt x="348" y="61"/>
                  </a:lnTo>
                  <a:lnTo>
                    <a:pt x="330" y="103"/>
                  </a:lnTo>
                  <a:lnTo>
                    <a:pt x="305" y="158"/>
                  </a:lnTo>
                  <a:lnTo>
                    <a:pt x="293" y="165"/>
                  </a:lnTo>
                  <a:lnTo>
                    <a:pt x="287" y="171"/>
                  </a:lnTo>
                  <a:lnTo>
                    <a:pt x="195" y="171"/>
                  </a:lnTo>
                  <a:lnTo>
                    <a:pt x="128" y="165"/>
                  </a:lnTo>
                  <a:lnTo>
                    <a:pt x="49" y="110"/>
                  </a:lnTo>
                  <a:lnTo>
                    <a:pt x="0" y="73"/>
                  </a:lnTo>
                  <a:lnTo>
                    <a:pt x="0" y="61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67" y="24"/>
                  </a:lnTo>
                  <a:lnTo>
                    <a:pt x="91" y="55"/>
                  </a:lnTo>
                  <a:lnTo>
                    <a:pt x="116" y="73"/>
                  </a:lnTo>
                  <a:lnTo>
                    <a:pt x="153" y="85"/>
                  </a:lnTo>
                  <a:lnTo>
                    <a:pt x="195" y="85"/>
                  </a:lnTo>
                  <a:lnTo>
                    <a:pt x="232" y="85"/>
                  </a:lnTo>
                  <a:lnTo>
                    <a:pt x="256" y="79"/>
                  </a:lnTo>
                  <a:lnTo>
                    <a:pt x="256" y="55"/>
                  </a:lnTo>
                  <a:lnTo>
                    <a:pt x="250" y="30"/>
                  </a:lnTo>
                  <a:lnTo>
                    <a:pt x="311" y="12"/>
                  </a:lnTo>
                  <a:lnTo>
                    <a:pt x="348" y="42"/>
                  </a:lnTo>
                  <a:lnTo>
                    <a:pt x="348" y="55"/>
                  </a:lnTo>
                  <a:lnTo>
                    <a:pt x="348" y="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59" name="Freeform 128">
              <a:extLst>
                <a:ext uri="{FF2B5EF4-FFF2-40B4-BE49-F238E27FC236}">
                  <a16:creationId xmlns:a16="http://schemas.microsoft.com/office/drawing/2014/main" id="{78232F43-4356-D141-BB03-66C5E07B3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5" y="2040"/>
              <a:ext cx="141" cy="186"/>
            </a:xfrm>
            <a:custGeom>
              <a:avLst/>
              <a:gdLst>
                <a:gd name="T0" fmla="*/ 13 w 183"/>
                <a:gd name="T1" fmla="*/ 10 h 213"/>
                <a:gd name="T2" fmla="*/ 13 w 183"/>
                <a:gd name="T3" fmla="*/ 10 h 213"/>
                <a:gd name="T4" fmla="*/ 13 w 183"/>
                <a:gd name="T5" fmla="*/ 12 h 213"/>
                <a:gd name="T6" fmla="*/ 14 w 183"/>
                <a:gd name="T7" fmla="*/ 16 h 213"/>
                <a:gd name="T8" fmla="*/ 14 w 183"/>
                <a:gd name="T9" fmla="*/ 16 h 213"/>
                <a:gd name="T10" fmla="*/ 14 w 183"/>
                <a:gd name="T11" fmla="*/ 17 h 213"/>
                <a:gd name="T12" fmla="*/ 14 w 183"/>
                <a:gd name="T13" fmla="*/ 17 h 213"/>
                <a:gd name="T14" fmla="*/ 14 w 183"/>
                <a:gd name="T15" fmla="*/ 17 h 213"/>
                <a:gd name="T16" fmla="*/ 13 w 183"/>
                <a:gd name="T17" fmla="*/ 38 h 213"/>
                <a:gd name="T18" fmla="*/ 13 w 183"/>
                <a:gd name="T19" fmla="*/ 38 h 213"/>
                <a:gd name="T20" fmla="*/ 12 w 183"/>
                <a:gd name="T21" fmla="*/ 41 h 213"/>
                <a:gd name="T22" fmla="*/ 12 w 183"/>
                <a:gd name="T23" fmla="*/ 45 h 213"/>
                <a:gd name="T24" fmla="*/ 12 w 183"/>
                <a:gd name="T25" fmla="*/ 45 h 213"/>
                <a:gd name="T26" fmla="*/ 2 w 183"/>
                <a:gd name="T27" fmla="*/ 54 h 213"/>
                <a:gd name="T28" fmla="*/ 2 w 183"/>
                <a:gd name="T29" fmla="*/ 54 h 213"/>
                <a:gd name="T30" fmla="*/ 2 w 183"/>
                <a:gd name="T31" fmla="*/ 20 h 213"/>
                <a:gd name="T32" fmla="*/ 6 w 183"/>
                <a:gd name="T33" fmla="*/ 14 h 213"/>
                <a:gd name="T34" fmla="*/ 5 w 183"/>
                <a:gd name="T35" fmla="*/ 10 h 213"/>
                <a:gd name="T36" fmla="*/ 2 w 183"/>
                <a:gd name="T37" fmla="*/ 12 h 213"/>
                <a:gd name="T38" fmla="*/ 2 w 183"/>
                <a:gd name="T39" fmla="*/ 12 h 213"/>
                <a:gd name="T40" fmla="*/ 0 w 183"/>
                <a:gd name="T41" fmla="*/ 3 h 213"/>
                <a:gd name="T42" fmla="*/ 0 w 183"/>
                <a:gd name="T43" fmla="*/ 3 h 213"/>
                <a:gd name="T44" fmla="*/ 6 w 183"/>
                <a:gd name="T45" fmla="*/ 0 h 213"/>
                <a:gd name="T46" fmla="*/ 6 w 183"/>
                <a:gd name="T47" fmla="*/ 0 h 213"/>
                <a:gd name="T48" fmla="*/ 6 w 183"/>
                <a:gd name="T49" fmla="*/ 0 h 213"/>
                <a:gd name="T50" fmla="*/ 6 w 183"/>
                <a:gd name="T51" fmla="*/ 0 h 213"/>
                <a:gd name="T52" fmla="*/ 13 w 183"/>
                <a:gd name="T53" fmla="*/ 10 h 213"/>
                <a:gd name="T54" fmla="*/ 13 w 183"/>
                <a:gd name="T55" fmla="*/ 10 h 21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83"/>
                <a:gd name="T85" fmla="*/ 0 h 213"/>
                <a:gd name="T86" fmla="*/ 183 w 183"/>
                <a:gd name="T87" fmla="*/ 213 h 21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83" h="213">
                  <a:moveTo>
                    <a:pt x="177" y="42"/>
                  </a:moveTo>
                  <a:lnTo>
                    <a:pt x="177" y="42"/>
                  </a:lnTo>
                  <a:lnTo>
                    <a:pt x="177" y="48"/>
                  </a:lnTo>
                  <a:lnTo>
                    <a:pt x="183" y="61"/>
                  </a:lnTo>
                  <a:lnTo>
                    <a:pt x="183" y="67"/>
                  </a:lnTo>
                  <a:lnTo>
                    <a:pt x="171" y="146"/>
                  </a:lnTo>
                  <a:lnTo>
                    <a:pt x="165" y="158"/>
                  </a:lnTo>
                  <a:lnTo>
                    <a:pt x="153" y="171"/>
                  </a:lnTo>
                  <a:lnTo>
                    <a:pt x="24" y="213"/>
                  </a:lnTo>
                  <a:lnTo>
                    <a:pt x="6" y="79"/>
                  </a:lnTo>
                  <a:lnTo>
                    <a:pt x="85" y="55"/>
                  </a:lnTo>
                  <a:lnTo>
                    <a:pt x="73" y="42"/>
                  </a:lnTo>
                  <a:lnTo>
                    <a:pt x="6" y="48"/>
                  </a:lnTo>
                  <a:lnTo>
                    <a:pt x="0" y="12"/>
                  </a:lnTo>
                  <a:lnTo>
                    <a:pt x="79" y="0"/>
                  </a:lnTo>
                  <a:lnTo>
                    <a:pt x="85" y="0"/>
                  </a:lnTo>
                  <a:lnTo>
                    <a:pt x="177" y="42"/>
                  </a:lnTo>
                  <a:close/>
                </a:path>
              </a:pathLst>
            </a:custGeom>
            <a:solidFill>
              <a:srgbClr val="F6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60" name="Freeform 129">
              <a:extLst>
                <a:ext uri="{FF2B5EF4-FFF2-40B4-BE49-F238E27FC236}">
                  <a16:creationId xmlns:a16="http://schemas.microsoft.com/office/drawing/2014/main" id="{7D636C05-3D25-0644-9805-BBFC30419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8" y="1884"/>
              <a:ext cx="637" cy="123"/>
            </a:xfrm>
            <a:custGeom>
              <a:avLst/>
              <a:gdLst>
                <a:gd name="T0" fmla="*/ 59 w 825"/>
                <a:gd name="T1" fmla="*/ 26 h 141"/>
                <a:gd name="T2" fmla="*/ 59 w 825"/>
                <a:gd name="T3" fmla="*/ 26 h 141"/>
                <a:gd name="T4" fmla="*/ 35 w 825"/>
                <a:gd name="T5" fmla="*/ 33 h 141"/>
                <a:gd name="T6" fmla="*/ 28 w 825"/>
                <a:gd name="T7" fmla="*/ 36 h 141"/>
                <a:gd name="T8" fmla="*/ 28 w 825"/>
                <a:gd name="T9" fmla="*/ 36 h 141"/>
                <a:gd name="T10" fmla="*/ 22 w 825"/>
                <a:gd name="T11" fmla="*/ 21 h 141"/>
                <a:gd name="T12" fmla="*/ 15 w 825"/>
                <a:gd name="T13" fmla="*/ 11 h 141"/>
                <a:gd name="T14" fmla="*/ 13 w 825"/>
                <a:gd name="T15" fmla="*/ 8 h 141"/>
                <a:gd name="T16" fmla="*/ 10 w 825"/>
                <a:gd name="T17" fmla="*/ 7 h 141"/>
                <a:gd name="T18" fmla="*/ 10 w 825"/>
                <a:gd name="T19" fmla="*/ 7 h 141"/>
                <a:gd name="T20" fmla="*/ 10 w 825"/>
                <a:gd name="T21" fmla="*/ 5 h 141"/>
                <a:gd name="T22" fmla="*/ 10 w 825"/>
                <a:gd name="T23" fmla="*/ 5 h 141"/>
                <a:gd name="T24" fmla="*/ 0 w 825"/>
                <a:gd name="T25" fmla="*/ 3 h 141"/>
                <a:gd name="T26" fmla="*/ 0 w 825"/>
                <a:gd name="T27" fmla="*/ 3 h 141"/>
                <a:gd name="T28" fmla="*/ 3 w 825"/>
                <a:gd name="T29" fmla="*/ 0 h 141"/>
                <a:gd name="T30" fmla="*/ 3 w 825"/>
                <a:gd name="T31" fmla="*/ 0 h 141"/>
                <a:gd name="T32" fmla="*/ 22 w 825"/>
                <a:gd name="T33" fmla="*/ 0 h 141"/>
                <a:gd name="T34" fmla="*/ 39 w 825"/>
                <a:gd name="T35" fmla="*/ 0 h 141"/>
                <a:gd name="T36" fmla="*/ 59 w 825"/>
                <a:gd name="T37" fmla="*/ 3 h 141"/>
                <a:gd name="T38" fmla="*/ 59 w 825"/>
                <a:gd name="T39" fmla="*/ 3 h 141"/>
                <a:gd name="T40" fmla="*/ 61 w 825"/>
                <a:gd name="T41" fmla="*/ 5 h 141"/>
                <a:gd name="T42" fmla="*/ 62 w 825"/>
                <a:gd name="T43" fmla="*/ 7 h 141"/>
                <a:gd name="T44" fmla="*/ 62 w 825"/>
                <a:gd name="T45" fmla="*/ 11 h 141"/>
                <a:gd name="T46" fmla="*/ 62 w 825"/>
                <a:gd name="T47" fmla="*/ 14 h 141"/>
                <a:gd name="T48" fmla="*/ 62 w 825"/>
                <a:gd name="T49" fmla="*/ 14 h 141"/>
                <a:gd name="T50" fmla="*/ 62 w 825"/>
                <a:gd name="T51" fmla="*/ 16 h 141"/>
                <a:gd name="T52" fmla="*/ 62 w 825"/>
                <a:gd name="T53" fmla="*/ 16 h 141"/>
                <a:gd name="T54" fmla="*/ 62 w 825"/>
                <a:gd name="T55" fmla="*/ 19 h 141"/>
                <a:gd name="T56" fmla="*/ 62 w 825"/>
                <a:gd name="T57" fmla="*/ 22 h 141"/>
                <a:gd name="T58" fmla="*/ 61 w 825"/>
                <a:gd name="T59" fmla="*/ 25 h 141"/>
                <a:gd name="T60" fmla="*/ 59 w 825"/>
                <a:gd name="T61" fmla="*/ 26 h 141"/>
                <a:gd name="T62" fmla="*/ 59 w 825"/>
                <a:gd name="T63" fmla="*/ 26 h 14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25"/>
                <a:gd name="T97" fmla="*/ 0 h 141"/>
                <a:gd name="T98" fmla="*/ 825 w 825"/>
                <a:gd name="T99" fmla="*/ 141 h 14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25" h="141">
                  <a:moveTo>
                    <a:pt x="788" y="104"/>
                  </a:moveTo>
                  <a:lnTo>
                    <a:pt x="788" y="104"/>
                  </a:lnTo>
                  <a:lnTo>
                    <a:pt x="458" y="129"/>
                  </a:lnTo>
                  <a:lnTo>
                    <a:pt x="367" y="141"/>
                  </a:lnTo>
                  <a:lnTo>
                    <a:pt x="275" y="80"/>
                  </a:lnTo>
                  <a:lnTo>
                    <a:pt x="202" y="43"/>
                  </a:lnTo>
                  <a:lnTo>
                    <a:pt x="171" y="31"/>
                  </a:lnTo>
                  <a:lnTo>
                    <a:pt x="140" y="25"/>
                  </a:lnTo>
                  <a:lnTo>
                    <a:pt x="140" y="19"/>
                  </a:lnTo>
                  <a:lnTo>
                    <a:pt x="0" y="12"/>
                  </a:lnTo>
                  <a:lnTo>
                    <a:pt x="43" y="0"/>
                  </a:lnTo>
                  <a:lnTo>
                    <a:pt x="287" y="0"/>
                  </a:lnTo>
                  <a:lnTo>
                    <a:pt x="519" y="0"/>
                  </a:lnTo>
                  <a:lnTo>
                    <a:pt x="794" y="12"/>
                  </a:lnTo>
                  <a:lnTo>
                    <a:pt x="807" y="19"/>
                  </a:lnTo>
                  <a:lnTo>
                    <a:pt x="819" y="25"/>
                  </a:lnTo>
                  <a:lnTo>
                    <a:pt x="825" y="43"/>
                  </a:lnTo>
                  <a:lnTo>
                    <a:pt x="825" y="55"/>
                  </a:lnTo>
                  <a:lnTo>
                    <a:pt x="825" y="61"/>
                  </a:lnTo>
                  <a:lnTo>
                    <a:pt x="825" y="74"/>
                  </a:lnTo>
                  <a:lnTo>
                    <a:pt x="819" y="86"/>
                  </a:lnTo>
                  <a:lnTo>
                    <a:pt x="807" y="98"/>
                  </a:lnTo>
                  <a:lnTo>
                    <a:pt x="788" y="104"/>
                  </a:lnTo>
                  <a:close/>
                </a:path>
              </a:pathLst>
            </a:custGeom>
            <a:solidFill>
              <a:srgbClr val="F6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61" name="Freeform 130">
              <a:extLst>
                <a:ext uri="{FF2B5EF4-FFF2-40B4-BE49-F238E27FC236}">
                  <a16:creationId xmlns:a16="http://schemas.microsoft.com/office/drawing/2014/main" id="{F0A3B989-46F3-2340-8500-372B34438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8" y="1884"/>
              <a:ext cx="637" cy="32"/>
            </a:xfrm>
            <a:custGeom>
              <a:avLst/>
              <a:gdLst>
                <a:gd name="T0" fmla="*/ 10 w 825"/>
                <a:gd name="T1" fmla="*/ 6 h 37"/>
                <a:gd name="T2" fmla="*/ 10 w 825"/>
                <a:gd name="T3" fmla="*/ 6 h 37"/>
                <a:gd name="T4" fmla="*/ 10 w 825"/>
                <a:gd name="T5" fmla="*/ 6 h 37"/>
                <a:gd name="T6" fmla="*/ 12 w 825"/>
                <a:gd name="T7" fmla="*/ 6 h 37"/>
                <a:gd name="T8" fmla="*/ 12 w 825"/>
                <a:gd name="T9" fmla="*/ 6 h 37"/>
                <a:gd name="T10" fmla="*/ 32 w 825"/>
                <a:gd name="T11" fmla="*/ 6 h 37"/>
                <a:gd name="T12" fmla="*/ 46 w 825"/>
                <a:gd name="T13" fmla="*/ 8 h 37"/>
                <a:gd name="T14" fmla="*/ 62 w 825"/>
                <a:gd name="T15" fmla="*/ 9 h 37"/>
                <a:gd name="T16" fmla="*/ 62 w 825"/>
                <a:gd name="T17" fmla="*/ 9 h 37"/>
                <a:gd name="T18" fmla="*/ 62 w 825"/>
                <a:gd name="T19" fmla="*/ 9 h 37"/>
                <a:gd name="T20" fmla="*/ 62 w 825"/>
                <a:gd name="T21" fmla="*/ 9 h 37"/>
                <a:gd name="T22" fmla="*/ 62 w 825"/>
                <a:gd name="T23" fmla="*/ 4 h 37"/>
                <a:gd name="T24" fmla="*/ 59 w 825"/>
                <a:gd name="T25" fmla="*/ 3 h 37"/>
                <a:gd name="T26" fmla="*/ 59 w 825"/>
                <a:gd name="T27" fmla="*/ 3 h 37"/>
                <a:gd name="T28" fmla="*/ 39 w 825"/>
                <a:gd name="T29" fmla="*/ 0 h 37"/>
                <a:gd name="T30" fmla="*/ 22 w 825"/>
                <a:gd name="T31" fmla="*/ 0 h 37"/>
                <a:gd name="T32" fmla="*/ 3 w 825"/>
                <a:gd name="T33" fmla="*/ 0 h 37"/>
                <a:gd name="T34" fmla="*/ 3 w 825"/>
                <a:gd name="T35" fmla="*/ 0 h 37"/>
                <a:gd name="T36" fmla="*/ 0 w 825"/>
                <a:gd name="T37" fmla="*/ 3 h 37"/>
                <a:gd name="T38" fmla="*/ 0 w 825"/>
                <a:gd name="T39" fmla="*/ 3 h 37"/>
                <a:gd name="T40" fmla="*/ 10 w 825"/>
                <a:gd name="T41" fmla="*/ 4 h 37"/>
                <a:gd name="T42" fmla="*/ 10 w 825"/>
                <a:gd name="T43" fmla="*/ 6 h 3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25"/>
                <a:gd name="T67" fmla="*/ 0 h 37"/>
                <a:gd name="T68" fmla="*/ 825 w 825"/>
                <a:gd name="T69" fmla="*/ 37 h 3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25" h="37">
                  <a:moveTo>
                    <a:pt x="140" y="25"/>
                  </a:moveTo>
                  <a:lnTo>
                    <a:pt x="140" y="25"/>
                  </a:lnTo>
                  <a:lnTo>
                    <a:pt x="153" y="25"/>
                  </a:lnTo>
                  <a:lnTo>
                    <a:pt x="434" y="25"/>
                  </a:lnTo>
                  <a:lnTo>
                    <a:pt x="617" y="31"/>
                  </a:lnTo>
                  <a:lnTo>
                    <a:pt x="819" y="37"/>
                  </a:lnTo>
                  <a:lnTo>
                    <a:pt x="825" y="37"/>
                  </a:lnTo>
                  <a:lnTo>
                    <a:pt x="813" y="19"/>
                  </a:lnTo>
                  <a:lnTo>
                    <a:pt x="794" y="12"/>
                  </a:lnTo>
                  <a:lnTo>
                    <a:pt x="519" y="0"/>
                  </a:lnTo>
                  <a:lnTo>
                    <a:pt x="287" y="0"/>
                  </a:lnTo>
                  <a:lnTo>
                    <a:pt x="43" y="0"/>
                  </a:lnTo>
                  <a:lnTo>
                    <a:pt x="0" y="12"/>
                  </a:lnTo>
                  <a:lnTo>
                    <a:pt x="140" y="19"/>
                  </a:lnTo>
                  <a:lnTo>
                    <a:pt x="140" y="25"/>
                  </a:lnTo>
                  <a:close/>
                </a:path>
              </a:pathLst>
            </a:custGeom>
            <a:solidFill>
              <a:srgbClr val="FAD5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62" name="Freeform 131">
              <a:extLst>
                <a:ext uri="{FF2B5EF4-FFF2-40B4-BE49-F238E27FC236}">
                  <a16:creationId xmlns:a16="http://schemas.microsoft.com/office/drawing/2014/main" id="{6ECCB325-A2D0-8E46-8225-DB356138F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" y="2371"/>
              <a:ext cx="90" cy="108"/>
            </a:xfrm>
            <a:custGeom>
              <a:avLst/>
              <a:gdLst>
                <a:gd name="T0" fmla="*/ 5 w 116"/>
                <a:gd name="T1" fmla="*/ 33 h 123"/>
                <a:gd name="T2" fmla="*/ 5 w 116"/>
                <a:gd name="T3" fmla="*/ 33 h 123"/>
                <a:gd name="T4" fmla="*/ 6 w 116"/>
                <a:gd name="T5" fmla="*/ 32 h 123"/>
                <a:gd name="T6" fmla="*/ 7 w 116"/>
                <a:gd name="T7" fmla="*/ 28 h 123"/>
                <a:gd name="T8" fmla="*/ 9 w 116"/>
                <a:gd name="T9" fmla="*/ 24 h 123"/>
                <a:gd name="T10" fmla="*/ 9 w 116"/>
                <a:gd name="T11" fmla="*/ 17 h 123"/>
                <a:gd name="T12" fmla="*/ 9 w 116"/>
                <a:gd name="T13" fmla="*/ 17 h 123"/>
                <a:gd name="T14" fmla="*/ 9 w 116"/>
                <a:gd name="T15" fmla="*/ 10 h 123"/>
                <a:gd name="T16" fmla="*/ 7 w 116"/>
                <a:gd name="T17" fmla="*/ 5 h 123"/>
                <a:gd name="T18" fmla="*/ 6 w 116"/>
                <a:gd name="T19" fmla="*/ 4 h 123"/>
                <a:gd name="T20" fmla="*/ 5 w 116"/>
                <a:gd name="T21" fmla="*/ 0 h 123"/>
                <a:gd name="T22" fmla="*/ 5 w 116"/>
                <a:gd name="T23" fmla="*/ 0 h 123"/>
                <a:gd name="T24" fmla="*/ 3 w 116"/>
                <a:gd name="T25" fmla="*/ 4 h 123"/>
                <a:gd name="T26" fmla="*/ 2 w 116"/>
                <a:gd name="T27" fmla="*/ 5 h 123"/>
                <a:gd name="T28" fmla="*/ 2 w 116"/>
                <a:gd name="T29" fmla="*/ 10 h 123"/>
                <a:gd name="T30" fmla="*/ 0 w 116"/>
                <a:gd name="T31" fmla="*/ 17 h 123"/>
                <a:gd name="T32" fmla="*/ 0 w 116"/>
                <a:gd name="T33" fmla="*/ 17 h 123"/>
                <a:gd name="T34" fmla="*/ 2 w 116"/>
                <a:gd name="T35" fmla="*/ 24 h 123"/>
                <a:gd name="T36" fmla="*/ 2 w 116"/>
                <a:gd name="T37" fmla="*/ 28 h 123"/>
                <a:gd name="T38" fmla="*/ 3 w 116"/>
                <a:gd name="T39" fmla="*/ 32 h 123"/>
                <a:gd name="T40" fmla="*/ 5 w 116"/>
                <a:gd name="T41" fmla="*/ 33 h 123"/>
                <a:gd name="T42" fmla="*/ 5 w 116"/>
                <a:gd name="T43" fmla="*/ 33 h 1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6"/>
                <a:gd name="T67" fmla="*/ 0 h 123"/>
                <a:gd name="T68" fmla="*/ 116 w 116"/>
                <a:gd name="T69" fmla="*/ 123 h 12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6" h="123">
                  <a:moveTo>
                    <a:pt x="61" y="123"/>
                  </a:moveTo>
                  <a:lnTo>
                    <a:pt x="61" y="123"/>
                  </a:lnTo>
                  <a:lnTo>
                    <a:pt x="79" y="117"/>
                  </a:lnTo>
                  <a:lnTo>
                    <a:pt x="97" y="104"/>
                  </a:lnTo>
                  <a:lnTo>
                    <a:pt x="110" y="86"/>
                  </a:lnTo>
                  <a:lnTo>
                    <a:pt x="116" y="62"/>
                  </a:lnTo>
                  <a:lnTo>
                    <a:pt x="110" y="37"/>
                  </a:lnTo>
                  <a:lnTo>
                    <a:pt x="97" y="19"/>
                  </a:lnTo>
                  <a:lnTo>
                    <a:pt x="79" y="7"/>
                  </a:lnTo>
                  <a:lnTo>
                    <a:pt x="61" y="0"/>
                  </a:lnTo>
                  <a:lnTo>
                    <a:pt x="36" y="7"/>
                  </a:lnTo>
                  <a:lnTo>
                    <a:pt x="18" y="19"/>
                  </a:lnTo>
                  <a:lnTo>
                    <a:pt x="6" y="37"/>
                  </a:lnTo>
                  <a:lnTo>
                    <a:pt x="0" y="62"/>
                  </a:lnTo>
                  <a:lnTo>
                    <a:pt x="6" y="86"/>
                  </a:lnTo>
                  <a:lnTo>
                    <a:pt x="18" y="104"/>
                  </a:lnTo>
                  <a:lnTo>
                    <a:pt x="36" y="117"/>
                  </a:lnTo>
                  <a:lnTo>
                    <a:pt x="61" y="1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63" name="Freeform 132">
              <a:extLst>
                <a:ext uri="{FF2B5EF4-FFF2-40B4-BE49-F238E27FC236}">
                  <a16:creationId xmlns:a16="http://schemas.microsoft.com/office/drawing/2014/main" id="{8F2DEF70-D39B-9344-8AE8-D7ED2AA0F0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4" y="2023"/>
              <a:ext cx="482" cy="268"/>
            </a:xfrm>
            <a:custGeom>
              <a:avLst/>
              <a:gdLst>
                <a:gd name="T0" fmla="*/ 48 w 623"/>
                <a:gd name="T1" fmla="*/ 67 h 306"/>
                <a:gd name="T2" fmla="*/ 43 w 623"/>
                <a:gd name="T3" fmla="*/ 62 h 306"/>
                <a:gd name="T4" fmla="*/ 42 w 623"/>
                <a:gd name="T5" fmla="*/ 57 h 306"/>
                <a:gd name="T6" fmla="*/ 39 w 623"/>
                <a:gd name="T7" fmla="*/ 31 h 306"/>
                <a:gd name="T8" fmla="*/ 41 w 623"/>
                <a:gd name="T9" fmla="*/ 23 h 306"/>
                <a:gd name="T10" fmla="*/ 42 w 623"/>
                <a:gd name="T11" fmla="*/ 15 h 306"/>
                <a:gd name="T12" fmla="*/ 40 w 623"/>
                <a:gd name="T13" fmla="*/ 20 h 306"/>
                <a:gd name="T14" fmla="*/ 28 w 623"/>
                <a:gd name="T15" fmla="*/ 20 h 306"/>
                <a:gd name="T16" fmla="*/ 27 w 623"/>
                <a:gd name="T17" fmla="*/ 10 h 306"/>
                <a:gd name="T18" fmla="*/ 25 w 623"/>
                <a:gd name="T19" fmla="*/ 0 h 306"/>
                <a:gd name="T20" fmla="*/ 25 w 623"/>
                <a:gd name="T21" fmla="*/ 7 h 306"/>
                <a:gd name="T22" fmla="*/ 26 w 623"/>
                <a:gd name="T23" fmla="*/ 25 h 306"/>
                <a:gd name="T24" fmla="*/ 25 w 623"/>
                <a:gd name="T25" fmla="*/ 35 h 306"/>
                <a:gd name="T26" fmla="*/ 19 w 623"/>
                <a:gd name="T27" fmla="*/ 53 h 306"/>
                <a:gd name="T28" fmla="*/ 13 w 623"/>
                <a:gd name="T29" fmla="*/ 65 h 306"/>
                <a:gd name="T30" fmla="*/ 11 w 623"/>
                <a:gd name="T31" fmla="*/ 68 h 306"/>
                <a:gd name="T32" fmla="*/ 4 w 623"/>
                <a:gd name="T33" fmla="*/ 68 h 306"/>
                <a:gd name="T34" fmla="*/ 0 w 623"/>
                <a:gd name="T35" fmla="*/ 59 h 306"/>
                <a:gd name="T36" fmla="*/ 2 w 623"/>
                <a:gd name="T37" fmla="*/ 68 h 306"/>
                <a:gd name="T38" fmla="*/ 4 w 623"/>
                <a:gd name="T39" fmla="*/ 78 h 306"/>
                <a:gd name="T40" fmla="*/ 9 w 623"/>
                <a:gd name="T41" fmla="*/ 81 h 306"/>
                <a:gd name="T42" fmla="*/ 12 w 623"/>
                <a:gd name="T43" fmla="*/ 81 h 306"/>
                <a:gd name="T44" fmla="*/ 18 w 623"/>
                <a:gd name="T45" fmla="*/ 68 h 306"/>
                <a:gd name="T46" fmla="*/ 22 w 623"/>
                <a:gd name="T47" fmla="*/ 50 h 306"/>
                <a:gd name="T48" fmla="*/ 27 w 623"/>
                <a:gd name="T49" fmla="*/ 30 h 306"/>
                <a:gd name="T50" fmla="*/ 38 w 623"/>
                <a:gd name="T51" fmla="*/ 30 h 306"/>
                <a:gd name="T52" fmla="*/ 39 w 623"/>
                <a:gd name="T53" fmla="*/ 35 h 306"/>
                <a:gd name="T54" fmla="*/ 41 w 623"/>
                <a:gd name="T55" fmla="*/ 64 h 306"/>
                <a:gd name="T56" fmla="*/ 42 w 623"/>
                <a:gd name="T57" fmla="*/ 68 h 306"/>
                <a:gd name="T58" fmla="*/ 45 w 623"/>
                <a:gd name="T59" fmla="*/ 73 h 306"/>
                <a:gd name="T60" fmla="*/ 48 w 623"/>
                <a:gd name="T61" fmla="*/ 73 h 306"/>
                <a:gd name="T62" fmla="*/ 48 w 623"/>
                <a:gd name="T63" fmla="*/ 67 h 30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23"/>
                <a:gd name="T97" fmla="*/ 0 h 306"/>
                <a:gd name="T98" fmla="*/ 623 w 623"/>
                <a:gd name="T99" fmla="*/ 306 h 30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23" h="306">
                  <a:moveTo>
                    <a:pt x="623" y="251"/>
                  </a:moveTo>
                  <a:lnTo>
                    <a:pt x="623" y="251"/>
                  </a:lnTo>
                  <a:lnTo>
                    <a:pt x="587" y="245"/>
                  </a:lnTo>
                  <a:lnTo>
                    <a:pt x="562" y="232"/>
                  </a:lnTo>
                  <a:lnTo>
                    <a:pt x="550" y="214"/>
                  </a:lnTo>
                  <a:lnTo>
                    <a:pt x="538" y="190"/>
                  </a:lnTo>
                  <a:lnTo>
                    <a:pt x="513" y="116"/>
                  </a:lnTo>
                  <a:lnTo>
                    <a:pt x="532" y="86"/>
                  </a:lnTo>
                  <a:lnTo>
                    <a:pt x="538" y="74"/>
                  </a:lnTo>
                  <a:lnTo>
                    <a:pt x="544" y="55"/>
                  </a:lnTo>
                  <a:lnTo>
                    <a:pt x="526" y="74"/>
                  </a:lnTo>
                  <a:lnTo>
                    <a:pt x="501" y="92"/>
                  </a:lnTo>
                  <a:lnTo>
                    <a:pt x="367" y="74"/>
                  </a:lnTo>
                  <a:lnTo>
                    <a:pt x="348" y="37"/>
                  </a:lnTo>
                  <a:lnTo>
                    <a:pt x="336" y="12"/>
                  </a:lnTo>
                  <a:lnTo>
                    <a:pt x="318" y="0"/>
                  </a:lnTo>
                  <a:lnTo>
                    <a:pt x="330" y="25"/>
                  </a:lnTo>
                  <a:lnTo>
                    <a:pt x="336" y="55"/>
                  </a:lnTo>
                  <a:lnTo>
                    <a:pt x="342" y="92"/>
                  </a:lnTo>
                  <a:lnTo>
                    <a:pt x="318" y="129"/>
                  </a:lnTo>
                  <a:lnTo>
                    <a:pt x="269" y="177"/>
                  </a:lnTo>
                  <a:lnTo>
                    <a:pt x="244" y="202"/>
                  </a:lnTo>
                  <a:lnTo>
                    <a:pt x="208" y="226"/>
                  </a:lnTo>
                  <a:lnTo>
                    <a:pt x="177" y="245"/>
                  </a:lnTo>
                  <a:lnTo>
                    <a:pt x="141" y="257"/>
                  </a:lnTo>
                  <a:lnTo>
                    <a:pt x="86" y="263"/>
                  </a:lnTo>
                  <a:lnTo>
                    <a:pt x="49" y="257"/>
                  </a:lnTo>
                  <a:lnTo>
                    <a:pt x="24" y="245"/>
                  </a:lnTo>
                  <a:lnTo>
                    <a:pt x="0" y="220"/>
                  </a:lnTo>
                  <a:lnTo>
                    <a:pt x="12" y="257"/>
                  </a:lnTo>
                  <a:lnTo>
                    <a:pt x="31" y="281"/>
                  </a:lnTo>
                  <a:lnTo>
                    <a:pt x="55" y="294"/>
                  </a:lnTo>
                  <a:lnTo>
                    <a:pt x="79" y="300"/>
                  </a:lnTo>
                  <a:lnTo>
                    <a:pt x="122" y="306"/>
                  </a:lnTo>
                  <a:lnTo>
                    <a:pt x="147" y="306"/>
                  </a:lnTo>
                  <a:lnTo>
                    <a:pt x="196" y="281"/>
                  </a:lnTo>
                  <a:lnTo>
                    <a:pt x="232" y="257"/>
                  </a:lnTo>
                  <a:lnTo>
                    <a:pt x="269" y="226"/>
                  </a:lnTo>
                  <a:lnTo>
                    <a:pt x="293" y="190"/>
                  </a:lnTo>
                  <a:lnTo>
                    <a:pt x="336" y="135"/>
                  </a:lnTo>
                  <a:lnTo>
                    <a:pt x="348" y="110"/>
                  </a:lnTo>
                  <a:lnTo>
                    <a:pt x="355" y="92"/>
                  </a:lnTo>
                  <a:lnTo>
                    <a:pt x="495" y="110"/>
                  </a:lnTo>
                  <a:lnTo>
                    <a:pt x="501" y="129"/>
                  </a:lnTo>
                  <a:lnTo>
                    <a:pt x="526" y="208"/>
                  </a:lnTo>
                  <a:lnTo>
                    <a:pt x="532" y="239"/>
                  </a:lnTo>
                  <a:lnTo>
                    <a:pt x="544" y="257"/>
                  </a:lnTo>
                  <a:lnTo>
                    <a:pt x="562" y="263"/>
                  </a:lnTo>
                  <a:lnTo>
                    <a:pt x="581" y="275"/>
                  </a:lnTo>
                  <a:lnTo>
                    <a:pt x="623" y="275"/>
                  </a:lnTo>
                  <a:lnTo>
                    <a:pt x="623" y="251"/>
                  </a:lnTo>
                  <a:close/>
                </a:path>
              </a:pathLst>
            </a:custGeom>
            <a:solidFill>
              <a:srgbClr val="DF8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64" name="Freeform 133">
              <a:extLst>
                <a:ext uri="{FF2B5EF4-FFF2-40B4-BE49-F238E27FC236}">
                  <a16:creationId xmlns:a16="http://schemas.microsoft.com/office/drawing/2014/main" id="{4E6CE10D-D944-1047-98E7-129A3549D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7" y="1905"/>
              <a:ext cx="378" cy="102"/>
            </a:xfrm>
            <a:custGeom>
              <a:avLst/>
              <a:gdLst>
                <a:gd name="T0" fmla="*/ 0 w 489"/>
                <a:gd name="T1" fmla="*/ 27 h 116"/>
                <a:gd name="T2" fmla="*/ 0 w 489"/>
                <a:gd name="T3" fmla="*/ 27 h 116"/>
                <a:gd name="T4" fmla="*/ 2 w 489"/>
                <a:gd name="T5" fmla="*/ 32 h 116"/>
                <a:gd name="T6" fmla="*/ 9 w 489"/>
                <a:gd name="T7" fmla="*/ 29 h 116"/>
                <a:gd name="T8" fmla="*/ 9 w 489"/>
                <a:gd name="T9" fmla="*/ 29 h 116"/>
                <a:gd name="T10" fmla="*/ 35 w 489"/>
                <a:gd name="T11" fmla="*/ 22 h 116"/>
                <a:gd name="T12" fmla="*/ 35 w 489"/>
                <a:gd name="T13" fmla="*/ 22 h 116"/>
                <a:gd name="T14" fmla="*/ 36 w 489"/>
                <a:gd name="T15" fmla="*/ 20 h 116"/>
                <a:gd name="T16" fmla="*/ 37 w 489"/>
                <a:gd name="T17" fmla="*/ 17 h 116"/>
                <a:gd name="T18" fmla="*/ 37 w 489"/>
                <a:gd name="T19" fmla="*/ 14 h 116"/>
                <a:gd name="T20" fmla="*/ 37 w 489"/>
                <a:gd name="T21" fmla="*/ 10 h 116"/>
                <a:gd name="T22" fmla="*/ 37 w 489"/>
                <a:gd name="T23" fmla="*/ 10 h 116"/>
                <a:gd name="T24" fmla="*/ 37 w 489"/>
                <a:gd name="T25" fmla="*/ 9 h 116"/>
                <a:gd name="T26" fmla="*/ 37 w 489"/>
                <a:gd name="T27" fmla="*/ 9 h 116"/>
                <a:gd name="T28" fmla="*/ 37 w 489"/>
                <a:gd name="T29" fmla="*/ 7 h 116"/>
                <a:gd name="T30" fmla="*/ 37 w 489"/>
                <a:gd name="T31" fmla="*/ 7 h 116"/>
                <a:gd name="T32" fmla="*/ 37 w 489"/>
                <a:gd name="T33" fmla="*/ 10 h 116"/>
                <a:gd name="T34" fmla="*/ 36 w 489"/>
                <a:gd name="T35" fmla="*/ 12 h 116"/>
                <a:gd name="T36" fmla="*/ 36 w 489"/>
                <a:gd name="T37" fmla="*/ 16 h 116"/>
                <a:gd name="T38" fmla="*/ 35 w 489"/>
                <a:gd name="T39" fmla="*/ 17 h 116"/>
                <a:gd name="T40" fmla="*/ 35 w 489"/>
                <a:gd name="T41" fmla="*/ 17 h 116"/>
                <a:gd name="T42" fmla="*/ 25 w 489"/>
                <a:gd name="T43" fmla="*/ 18 h 116"/>
                <a:gd name="T44" fmla="*/ 25 w 489"/>
                <a:gd name="T45" fmla="*/ 18 h 116"/>
                <a:gd name="T46" fmla="*/ 25 w 489"/>
                <a:gd name="T47" fmla="*/ 9 h 116"/>
                <a:gd name="T48" fmla="*/ 23 w 489"/>
                <a:gd name="T49" fmla="*/ 4 h 116"/>
                <a:gd name="T50" fmla="*/ 23 w 489"/>
                <a:gd name="T51" fmla="*/ 0 h 116"/>
                <a:gd name="T52" fmla="*/ 23 w 489"/>
                <a:gd name="T53" fmla="*/ 0 h 116"/>
                <a:gd name="T54" fmla="*/ 23 w 489"/>
                <a:gd name="T55" fmla="*/ 10 h 116"/>
                <a:gd name="T56" fmla="*/ 23 w 489"/>
                <a:gd name="T57" fmla="*/ 18 h 116"/>
                <a:gd name="T58" fmla="*/ 23 w 489"/>
                <a:gd name="T59" fmla="*/ 18 h 116"/>
                <a:gd name="T60" fmla="*/ 12 w 489"/>
                <a:gd name="T61" fmla="*/ 22 h 116"/>
                <a:gd name="T62" fmla="*/ 12 w 489"/>
                <a:gd name="T63" fmla="*/ 22 h 116"/>
                <a:gd name="T64" fmla="*/ 11 w 489"/>
                <a:gd name="T65" fmla="*/ 10 h 116"/>
                <a:gd name="T66" fmla="*/ 10 w 489"/>
                <a:gd name="T67" fmla="*/ 4 h 116"/>
                <a:gd name="T68" fmla="*/ 9 w 489"/>
                <a:gd name="T69" fmla="*/ 0 h 116"/>
                <a:gd name="T70" fmla="*/ 9 w 489"/>
                <a:gd name="T71" fmla="*/ 0 h 116"/>
                <a:gd name="T72" fmla="*/ 10 w 489"/>
                <a:gd name="T73" fmla="*/ 12 h 116"/>
                <a:gd name="T74" fmla="*/ 9 w 489"/>
                <a:gd name="T75" fmla="*/ 22 h 116"/>
                <a:gd name="T76" fmla="*/ 9 w 489"/>
                <a:gd name="T77" fmla="*/ 22 h 116"/>
                <a:gd name="T78" fmla="*/ 7 w 489"/>
                <a:gd name="T79" fmla="*/ 24 h 116"/>
                <a:gd name="T80" fmla="*/ 0 w 489"/>
                <a:gd name="T81" fmla="*/ 27 h 11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89"/>
                <a:gd name="T124" fmla="*/ 0 h 116"/>
                <a:gd name="T125" fmla="*/ 489 w 489"/>
                <a:gd name="T126" fmla="*/ 116 h 11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89" h="116">
                  <a:moveTo>
                    <a:pt x="0" y="98"/>
                  </a:moveTo>
                  <a:lnTo>
                    <a:pt x="0" y="98"/>
                  </a:lnTo>
                  <a:lnTo>
                    <a:pt x="31" y="116"/>
                  </a:lnTo>
                  <a:lnTo>
                    <a:pt x="122" y="104"/>
                  </a:lnTo>
                  <a:lnTo>
                    <a:pt x="452" y="79"/>
                  </a:lnTo>
                  <a:lnTo>
                    <a:pt x="471" y="73"/>
                  </a:lnTo>
                  <a:lnTo>
                    <a:pt x="483" y="61"/>
                  </a:lnTo>
                  <a:lnTo>
                    <a:pt x="489" y="49"/>
                  </a:lnTo>
                  <a:lnTo>
                    <a:pt x="489" y="36"/>
                  </a:lnTo>
                  <a:lnTo>
                    <a:pt x="489" y="30"/>
                  </a:lnTo>
                  <a:lnTo>
                    <a:pt x="489" y="24"/>
                  </a:lnTo>
                  <a:lnTo>
                    <a:pt x="483" y="36"/>
                  </a:lnTo>
                  <a:lnTo>
                    <a:pt x="477" y="43"/>
                  </a:lnTo>
                  <a:lnTo>
                    <a:pt x="465" y="55"/>
                  </a:lnTo>
                  <a:lnTo>
                    <a:pt x="452" y="61"/>
                  </a:lnTo>
                  <a:lnTo>
                    <a:pt x="324" y="67"/>
                  </a:lnTo>
                  <a:lnTo>
                    <a:pt x="318" y="30"/>
                  </a:lnTo>
                  <a:lnTo>
                    <a:pt x="312" y="12"/>
                  </a:lnTo>
                  <a:lnTo>
                    <a:pt x="306" y="0"/>
                  </a:lnTo>
                  <a:lnTo>
                    <a:pt x="306" y="36"/>
                  </a:lnTo>
                  <a:lnTo>
                    <a:pt x="306" y="67"/>
                  </a:lnTo>
                  <a:lnTo>
                    <a:pt x="147" y="79"/>
                  </a:lnTo>
                  <a:lnTo>
                    <a:pt x="141" y="36"/>
                  </a:lnTo>
                  <a:lnTo>
                    <a:pt x="134" y="12"/>
                  </a:lnTo>
                  <a:lnTo>
                    <a:pt x="122" y="0"/>
                  </a:lnTo>
                  <a:lnTo>
                    <a:pt x="128" y="43"/>
                  </a:lnTo>
                  <a:lnTo>
                    <a:pt x="122" y="79"/>
                  </a:lnTo>
                  <a:lnTo>
                    <a:pt x="92" y="85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DF8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65" name="Freeform 134">
              <a:extLst>
                <a:ext uri="{FF2B5EF4-FFF2-40B4-BE49-F238E27FC236}">
                  <a16:creationId xmlns:a16="http://schemas.microsoft.com/office/drawing/2014/main" id="{09868624-5390-AF40-9FCB-9F49172CF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7" y="1905"/>
              <a:ext cx="378" cy="102"/>
            </a:xfrm>
            <a:custGeom>
              <a:avLst/>
              <a:gdLst>
                <a:gd name="T0" fmla="*/ 0 w 489"/>
                <a:gd name="T1" fmla="*/ 27 h 116"/>
                <a:gd name="T2" fmla="*/ 0 w 489"/>
                <a:gd name="T3" fmla="*/ 27 h 116"/>
                <a:gd name="T4" fmla="*/ 2 w 489"/>
                <a:gd name="T5" fmla="*/ 32 h 116"/>
                <a:gd name="T6" fmla="*/ 9 w 489"/>
                <a:gd name="T7" fmla="*/ 29 h 116"/>
                <a:gd name="T8" fmla="*/ 9 w 489"/>
                <a:gd name="T9" fmla="*/ 29 h 116"/>
                <a:gd name="T10" fmla="*/ 35 w 489"/>
                <a:gd name="T11" fmla="*/ 22 h 116"/>
                <a:gd name="T12" fmla="*/ 35 w 489"/>
                <a:gd name="T13" fmla="*/ 22 h 116"/>
                <a:gd name="T14" fmla="*/ 36 w 489"/>
                <a:gd name="T15" fmla="*/ 20 h 116"/>
                <a:gd name="T16" fmla="*/ 37 w 489"/>
                <a:gd name="T17" fmla="*/ 17 h 116"/>
                <a:gd name="T18" fmla="*/ 37 w 489"/>
                <a:gd name="T19" fmla="*/ 14 h 116"/>
                <a:gd name="T20" fmla="*/ 37 w 489"/>
                <a:gd name="T21" fmla="*/ 10 h 116"/>
                <a:gd name="T22" fmla="*/ 37 w 489"/>
                <a:gd name="T23" fmla="*/ 10 h 116"/>
                <a:gd name="T24" fmla="*/ 37 w 489"/>
                <a:gd name="T25" fmla="*/ 9 h 116"/>
                <a:gd name="T26" fmla="*/ 37 w 489"/>
                <a:gd name="T27" fmla="*/ 9 h 116"/>
                <a:gd name="T28" fmla="*/ 37 w 489"/>
                <a:gd name="T29" fmla="*/ 7 h 116"/>
                <a:gd name="T30" fmla="*/ 37 w 489"/>
                <a:gd name="T31" fmla="*/ 7 h 116"/>
                <a:gd name="T32" fmla="*/ 37 w 489"/>
                <a:gd name="T33" fmla="*/ 10 h 116"/>
                <a:gd name="T34" fmla="*/ 36 w 489"/>
                <a:gd name="T35" fmla="*/ 12 h 116"/>
                <a:gd name="T36" fmla="*/ 36 w 489"/>
                <a:gd name="T37" fmla="*/ 16 h 116"/>
                <a:gd name="T38" fmla="*/ 35 w 489"/>
                <a:gd name="T39" fmla="*/ 17 h 116"/>
                <a:gd name="T40" fmla="*/ 35 w 489"/>
                <a:gd name="T41" fmla="*/ 17 h 116"/>
                <a:gd name="T42" fmla="*/ 25 w 489"/>
                <a:gd name="T43" fmla="*/ 18 h 116"/>
                <a:gd name="T44" fmla="*/ 25 w 489"/>
                <a:gd name="T45" fmla="*/ 18 h 116"/>
                <a:gd name="T46" fmla="*/ 25 w 489"/>
                <a:gd name="T47" fmla="*/ 9 h 116"/>
                <a:gd name="T48" fmla="*/ 23 w 489"/>
                <a:gd name="T49" fmla="*/ 4 h 116"/>
                <a:gd name="T50" fmla="*/ 23 w 489"/>
                <a:gd name="T51" fmla="*/ 0 h 116"/>
                <a:gd name="T52" fmla="*/ 23 w 489"/>
                <a:gd name="T53" fmla="*/ 0 h 116"/>
                <a:gd name="T54" fmla="*/ 23 w 489"/>
                <a:gd name="T55" fmla="*/ 10 h 116"/>
                <a:gd name="T56" fmla="*/ 23 w 489"/>
                <a:gd name="T57" fmla="*/ 18 h 116"/>
                <a:gd name="T58" fmla="*/ 23 w 489"/>
                <a:gd name="T59" fmla="*/ 18 h 116"/>
                <a:gd name="T60" fmla="*/ 12 w 489"/>
                <a:gd name="T61" fmla="*/ 22 h 116"/>
                <a:gd name="T62" fmla="*/ 12 w 489"/>
                <a:gd name="T63" fmla="*/ 22 h 116"/>
                <a:gd name="T64" fmla="*/ 11 w 489"/>
                <a:gd name="T65" fmla="*/ 10 h 116"/>
                <a:gd name="T66" fmla="*/ 10 w 489"/>
                <a:gd name="T67" fmla="*/ 4 h 116"/>
                <a:gd name="T68" fmla="*/ 9 w 489"/>
                <a:gd name="T69" fmla="*/ 0 h 116"/>
                <a:gd name="T70" fmla="*/ 9 w 489"/>
                <a:gd name="T71" fmla="*/ 0 h 116"/>
                <a:gd name="T72" fmla="*/ 10 w 489"/>
                <a:gd name="T73" fmla="*/ 12 h 116"/>
                <a:gd name="T74" fmla="*/ 9 w 489"/>
                <a:gd name="T75" fmla="*/ 22 h 116"/>
                <a:gd name="T76" fmla="*/ 9 w 489"/>
                <a:gd name="T77" fmla="*/ 22 h 116"/>
                <a:gd name="T78" fmla="*/ 7 w 489"/>
                <a:gd name="T79" fmla="*/ 24 h 11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89"/>
                <a:gd name="T121" fmla="*/ 0 h 116"/>
                <a:gd name="T122" fmla="*/ 489 w 489"/>
                <a:gd name="T123" fmla="*/ 116 h 11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89" h="116">
                  <a:moveTo>
                    <a:pt x="0" y="98"/>
                  </a:moveTo>
                  <a:lnTo>
                    <a:pt x="0" y="98"/>
                  </a:lnTo>
                  <a:lnTo>
                    <a:pt x="31" y="116"/>
                  </a:lnTo>
                  <a:lnTo>
                    <a:pt x="122" y="104"/>
                  </a:lnTo>
                  <a:lnTo>
                    <a:pt x="452" y="79"/>
                  </a:lnTo>
                  <a:lnTo>
                    <a:pt x="471" y="73"/>
                  </a:lnTo>
                  <a:lnTo>
                    <a:pt x="483" y="61"/>
                  </a:lnTo>
                  <a:lnTo>
                    <a:pt x="489" y="49"/>
                  </a:lnTo>
                  <a:lnTo>
                    <a:pt x="489" y="36"/>
                  </a:lnTo>
                  <a:lnTo>
                    <a:pt x="489" y="30"/>
                  </a:lnTo>
                  <a:lnTo>
                    <a:pt x="489" y="24"/>
                  </a:lnTo>
                  <a:lnTo>
                    <a:pt x="483" y="36"/>
                  </a:lnTo>
                  <a:lnTo>
                    <a:pt x="477" y="43"/>
                  </a:lnTo>
                  <a:lnTo>
                    <a:pt x="465" y="55"/>
                  </a:lnTo>
                  <a:lnTo>
                    <a:pt x="452" y="61"/>
                  </a:lnTo>
                  <a:lnTo>
                    <a:pt x="324" y="67"/>
                  </a:lnTo>
                  <a:lnTo>
                    <a:pt x="318" y="30"/>
                  </a:lnTo>
                  <a:lnTo>
                    <a:pt x="312" y="12"/>
                  </a:lnTo>
                  <a:lnTo>
                    <a:pt x="306" y="0"/>
                  </a:lnTo>
                  <a:lnTo>
                    <a:pt x="306" y="36"/>
                  </a:lnTo>
                  <a:lnTo>
                    <a:pt x="306" y="67"/>
                  </a:lnTo>
                  <a:lnTo>
                    <a:pt x="147" y="79"/>
                  </a:lnTo>
                  <a:lnTo>
                    <a:pt x="141" y="36"/>
                  </a:lnTo>
                  <a:lnTo>
                    <a:pt x="134" y="12"/>
                  </a:lnTo>
                  <a:lnTo>
                    <a:pt x="122" y="0"/>
                  </a:lnTo>
                  <a:lnTo>
                    <a:pt x="128" y="43"/>
                  </a:lnTo>
                  <a:lnTo>
                    <a:pt x="122" y="79"/>
                  </a:lnTo>
                  <a:lnTo>
                    <a:pt x="92" y="8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66" name="Freeform 135">
              <a:extLst>
                <a:ext uri="{FF2B5EF4-FFF2-40B4-BE49-F238E27FC236}">
                  <a16:creationId xmlns:a16="http://schemas.microsoft.com/office/drawing/2014/main" id="{791E89F3-121C-FF49-87B0-F79538121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7" y="1980"/>
              <a:ext cx="71" cy="11"/>
            </a:xfrm>
            <a:custGeom>
              <a:avLst/>
              <a:gdLst>
                <a:gd name="T0" fmla="*/ 7 w 92"/>
                <a:gd name="T1" fmla="*/ 0 h 13"/>
                <a:gd name="T2" fmla="*/ 0 w 92"/>
                <a:gd name="T3" fmla="*/ 3 h 13"/>
                <a:gd name="T4" fmla="*/ 7 w 92"/>
                <a:gd name="T5" fmla="*/ 0 h 13"/>
                <a:gd name="T6" fmla="*/ 0 60000 65536"/>
                <a:gd name="T7" fmla="*/ 0 60000 65536"/>
                <a:gd name="T8" fmla="*/ 0 60000 65536"/>
                <a:gd name="T9" fmla="*/ 0 w 92"/>
                <a:gd name="T10" fmla="*/ 0 h 13"/>
                <a:gd name="T11" fmla="*/ 92 w 92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2" h="13">
                  <a:moveTo>
                    <a:pt x="92" y="0"/>
                  </a:moveTo>
                  <a:lnTo>
                    <a:pt x="0" y="1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DF8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67" name="Line 136">
              <a:extLst>
                <a:ext uri="{FF2B5EF4-FFF2-40B4-BE49-F238E27FC236}">
                  <a16:creationId xmlns:a16="http://schemas.microsoft.com/office/drawing/2014/main" id="{80CA536C-0557-A348-900B-086E62E674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27" y="1980"/>
              <a:ext cx="71" cy="1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68" name="Freeform 137">
              <a:extLst>
                <a:ext uri="{FF2B5EF4-FFF2-40B4-BE49-F238E27FC236}">
                  <a16:creationId xmlns:a16="http://schemas.microsoft.com/office/drawing/2014/main" id="{3D9331FB-F976-554A-A7EA-B12FE83422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5" y="2436"/>
              <a:ext cx="335" cy="53"/>
            </a:xfrm>
            <a:custGeom>
              <a:avLst/>
              <a:gdLst>
                <a:gd name="T0" fmla="*/ 26 w 434"/>
                <a:gd name="T1" fmla="*/ 0 h 61"/>
                <a:gd name="T2" fmla="*/ 26 w 434"/>
                <a:gd name="T3" fmla="*/ 0 h 61"/>
                <a:gd name="T4" fmla="*/ 20 w 434"/>
                <a:gd name="T5" fmla="*/ 3 h 61"/>
                <a:gd name="T6" fmla="*/ 15 w 434"/>
                <a:gd name="T7" fmla="*/ 4 h 61"/>
                <a:gd name="T8" fmla="*/ 15 w 434"/>
                <a:gd name="T9" fmla="*/ 4 h 61"/>
                <a:gd name="T10" fmla="*/ 10 w 434"/>
                <a:gd name="T11" fmla="*/ 8 h 61"/>
                <a:gd name="T12" fmla="*/ 7 w 434"/>
                <a:gd name="T13" fmla="*/ 9 h 61"/>
                <a:gd name="T14" fmla="*/ 4 w 434"/>
                <a:gd name="T15" fmla="*/ 6 h 61"/>
                <a:gd name="T16" fmla="*/ 2 w 434"/>
                <a:gd name="T17" fmla="*/ 4 h 61"/>
                <a:gd name="T18" fmla="*/ 0 w 434"/>
                <a:gd name="T19" fmla="*/ 3 h 61"/>
                <a:gd name="T20" fmla="*/ 0 w 434"/>
                <a:gd name="T21" fmla="*/ 6 h 61"/>
                <a:gd name="T22" fmla="*/ 0 w 434"/>
                <a:gd name="T23" fmla="*/ 6 h 61"/>
                <a:gd name="T24" fmla="*/ 2 w 434"/>
                <a:gd name="T25" fmla="*/ 10 h 61"/>
                <a:gd name="T26" fmla="*/ 3 w 434"/>
                <a:gd name="T27" fmla="*/ 12 h 61"/>
                <a:gd name="T28" fmla="*/ 5 w 434"/>
                <a:gd name="T29" fmla="*/ 13 h 61"/>
                <a:gd name="T30" fmla="*/ 7 w 434"/>
                <a:gd name="T31" fmla="*/ 15 h 61"/>
                <a:gd name="T32" fmla="*/ 10 w 434"/>
                <a:gd name="T33" fmla="*/ 13 h 61"/>
                <a:gd name="T34" fmla="*/ 15 w 434"/>
                <a:gd name="T35" fmla="*/ 10 h 61"/>
                <a:gd name="T36" fmla="*/ 15 w 434"/>
                <a:gd name="T37" fmla="*/ 10 h 61"/>
                <a:gd name="T38" fmla="*/ 19 w 434"/>
                <a:gd name="T39" fmla="*/ 8 h 61"/>
                <a:gd name="T40" fmla="*/ 25 w 434"/>
                <a:gd name="T41" fmla="*/ 6 h 61"/>
                <a:gd name="T42" fmla="*/ 25 w 434"/>
                <a:gd name="T43" fmla="*/ 6 h 61"/>
                <a:gd name="T44" fmla="*/ 32 w 434"/>
                <a:gd name="T45" fmla="*/ 8 h 61"/>
                <a:gd name="T46" fmla="*/ 30 w 434"/>
                <a:gd name="T47" fmla="*/ 0 h 61"/>
                <a:gd name="T48" fmla="*/ 30 w 434"/>
                <a:gd name="T49" fmla="*/ 0 h 61"/>
                <a:gd name="T50" fmla="*/ 26 w 434"/>
                <a:gd name="T51" fmla="*/ 0 h 61"/>
                <a:gd name="T52" fmla="*/ 26 w 434"/>
                <a:gd name="T53" fmla="*/ 0 h 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34"/>
                <a:gd name="T82" fmla="*/ 0 h 61"/>
                <a:gd name="T83" fmla="*/ 434 w 434"/>
                <a:gd name="T84" fmla="*/ 61 h 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34" h="61">
                  <a:moveTo>
                    <a:pt x="348" y="0"/>
                  </a:moveTo>
                  <a:lnTo>
                    <a:pt x="348" y="0"/>
                  </a:lnTo>
                  <a:lnTo>
                    <a:pt x="269" y="6"/>
                  </a:lnTo>
                  <a:lnTo>
                    <a:pt x="195" y="18"/>
                  </a:lnTo>
                  <a:lnTo>
                    <a:pt x="140" y="30"/>
                  </a:lnTo>
                  <a:lnTo>
                    <a:pt x="91" y="37"/>
                  </a:lnTo>
                  <a:lnTo>
                    <a:pt x="49" y="24"/>
                  </a:lnTo>
                  <a:lnTo>
                    <a:pt x="24" y="18"/>
                  </a:lnTo>
                  <a:lnTo>
                    <a:pt x="0" y="6"/>
                  </a:lnTo>
                  <a:lnTo>
                    <a:pt x="0" y="24"/>
                  </a:lnTo>
                  <a:lnTo>
                    <a:pt x="24" y="43"/>
                  </a:lnTo>
                  <a:lnTo>
                    <a:pt x="43" y="49"/>
                  </a:lnTo>
                  <a:lnTo>
                    <a:pt x="67" y="55"/>
                  </a:lnTo>
                  <a:lnTo>
                    <a:pt x="91" y="61"/>
                  </a:lnTo>
                  <a:lnTo>
                    <a:pt x="134" y="55"/>
                  </a:lnTo>
                  <a:lnTo>
                    <a:pt x="189" y="43"/>
                  </a:lnTo>
                  <a:lnTo>
                    <a:pt x="250" y="30"/>
                  </a:lnTo>
                  <a:lnTo>
                    <a:pt x="330" y="24"/>
                  </a:lnTo>
                  <a:lnTo>
                    <a:pt x="434" y="30"/>
                  </a:lnTo>
                  <a:lnTo>
                    <a:pt x="403" y="0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rgbClr val="DF8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69" name="Freeform 138">
              <a:extLst>
                <a:ext uri="{FF2B5EF4-FFF2-40B4-BE49-F238E27FC236}">
                  <a16:creationId xmlns:a16="http://schemas.microsoft.com/office/drawing/2014/main" id="{0BA9CCBF-DBA0-E54D-8867-1EDF3EB41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" y="2393"/>
              <a:ext cx="47" cy="59"/>
            </a:xfrm>
            <a:custGeom>
              <a:avLst/>
              <a:gdLst>
                <a:gd name="T0" fmla="*/ 5 w 61"/>
                <a:gd name="T1" fmla="*/ 11 h 67"/>
                <a:gd name="T2" fmla="*/ 5 w 61"/>
                <a:gd name="T3" fmla="*/ 11 h 67"/>
                <a:gd name="T4" fmla="*/ 4 w 61"/>
                <a:gd name="T5" fmla="*/ 7 h 67"/>
                <a:gd name="T6" fmla="*/ 4 w 61"/>
                <a:gd name="T7" fmla="*/ 4 h 67"/>
                <a:gd name="T8" fmla="*/ 3 w 61"/>
                <a:gd name="T9" fmla="*/ 4 h 67"/>
                <a:gd name="T10" fmla="*/ 2 w 61"/>
                <a:gd name="T11" fmla="*/ 0 h 67"/>
                <a:gd name="T12" fmla="*/ 2 w 61"/>
                <a:gd name="T13" fmla="*/ 0 h 67"/>
                <a:gd name="T14" fmla="*/ 2 w 61"/>
                <a:gd name="T15" fmla="*/ 4 h 67"/>
                <a:gd name="T16" fmla="*/ 0 w 61"/>
                <a:gd name="T17" fmla="*/ 5 h 67"/>
                <a:gd name="T18" fmla="*/ 0 w 61"/>
                <a:gd name="T19" fmla="*/ 5 h 67"/>
                <a:gd name="T20" fmla="*/ 2 w 61"/>
                <a:gd name="T21" fmla="*/ 4 h 67"/>
                <a:gd name="T22" fmla="*/ 2 w 61"/>
                <a:gd name="T23" fmla="*/ 4 h 67"/>
                <a:gd name="T24" fmla="*/ 2 w 61"/>
                <a:gd name="T25" fmla="*/ 5 h 67"/>
                <a:gd name="T26" fmla="*/ 3 w 61"/>
                <a:gd name="T27" fmla="*/ 7 h 67"/>
                <a:gd name="T28" fmla="*/ 3 w 61"/>
                <a:gd name="T29" fmla="*/ 11 h 67"/>
                <a:gd name="T30" fmla="*/ 4 w 61"/>
                <a:gd name="T31" fmla="*/ 14 h 67"/>
                <a:gd name="T32" fmla="*/ 4 w 61"/>
                <a:gd name="T33" fmla="*/ 14 h 67"/>
                <a:gd name="T34" fmla="*/ 3 w 61"/>
                <a:gd name="T35" fmla="*/ 19 h 67"/>
                <a:gd name="T36" fmla="*/ 3 w 61"/>
                <a:gd name="T37" fmla="*/ 19 h 67"/>
                <a:gd name="T38" fmla="*/ 4 w 61"/>
                <a:gd name="T39" fmla="*/ 16 h 67"/>
                <a:gd name="T40" fmla="*/ 5 w 61"/>
                <a:gd name="T41" fmla="*/ 11 h 67"/>
                <a:gd name="T42" fmla="*/ 5 w 61"/>
                <a:gd name="T43" fmla="*/ 11 h 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1"/>
                <a:gd name="T67" fmla="*/ 0 h 67"/>
                <a:gd name="T68" fmla="*/ 61 w 61"/>
                <a:gd name="T69" fmla="*/ 67 h 6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1" h="67">
                  <a:moveTo>
                    <a:pt x="61" y="37"/>
                  </a:moveTo>
                  <a:lnTo>
                    <a:pt x="61" y="37"/>
                  </a:lnTo>
                  <a:lnTo>
                    <a:pt x="55" y="24"/>
                  </a:lnTo>
                  <a:lnTo>
                    <a:pt x="49" y="12"/>
                  </a:lnTo>
                  <a:lnTo>
                    <a:pt x="43" y="6"/>
                  </a:lnTo>
                  <a:lnTo>
                    <a:pt x="31" y="0"/>
                  </a:lnTo>
                  <a:lnTo>
                    <a:pt x="12" y="6"/>
                  </a:lnTo>
                  <a:lnTo>
                    <a:pt x="0" y="18"/>
                  </a:lnTo>
                  <a:lnTo>
                    <a:pt x="18" y="12"/>
                  </a:lnTo>
                  <a:lnTo>
                    <a:pt x="31" y="18"/>
                  </a:lnTo>
                  <a:lnTo>
                    <a:pt x="37" y="24"/>
                  </a:lnTo>
                  <a:lnTo>
                    <a:pt x="43" y="37"/>
                  </a:lnTo>
                  <a:lnTo>
                    <a:pt x="49" y="49"/>
                  </a:lnTo>
                  <a:lnTo>
                    <a:pt x="43" y="67"/>
                  </a:lnTo>
                  <a:lnTo>
                    <a:pt x="55" y="55"/>
                  </a:lnTo>
                  <a:lnTo>
                    <a:pt x="61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70" name="Freeform 139">
              <a:extLst>
                <a:ext uri="{FF2B5EF4-FFF2-40B4-BE49-F238E27FC236}">
                  <a16:creationId xmlns:a16="http://schemas.microsoft.com/office/drawing/2014/main" id="{3CB00967-5689-3C49-9044-0BDCD2352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" y="2403"/>
              <a:ext cx="42" cy="54"/>
            </a:xfrm>
            <a:custGeom>
              <a:avLst/>
              <a:gdLst>
                <a:gd name="T0" fmla="*/ 2 w 55"/>
                <a:gd name="T1" fmla="*/ 0 h 61"/>
                <a:gd name="T2" fmla="*/ 2 w 55"/>
                <a:gd name="T3" fmla="*/ 0 h 61"/>
                <a:gd name="T4" fmla="*/ 2 w 55"/>
                <a:gd name="T5" fmla="*/ 4 h 61"/>
                <a:gd name="T6" fmla="*/ 2 w 55"/>
                <a:gd name="T7" fmla="*/ 4 h 61"/>
                <a:gd name="T8" fmla="*/ 0 w 55"/>
                <a:gd name="T9" fmla="*/ 8 h 61"/>
                <a:gd name="T10" fmla="*/ 0 w 55"/>
                <a:gd name="T11" fmla="*/ 8 h 61"/>
                <a:gd name="T12" fmla="*/ 2 w 55"/>
                <a:gd name="T13" fmla="*/ 11 h 61"/>
                <a:gd name="T14" fmla="*/ 2 w 55"/>
                <a:gd name="T15" fmla="*/ 15 h 61"/>
                <a:gd name="T16" fmla="*/ 2 w 55"/>
                <a:gd name="T17" fmla="*/ 17 h 61"/>
                <a:gd name="T18" fmla="*/ 2 w 55"/>
                <a:gd name="T19" fmla="*/ 18 h 61"/>
                <a:gd name="T20" fmla="*/ 2 w 55"/>
                <a:gd name="T21" fmla="*/ 18 h 61"/>
                <a:gd name="T22" fmla="*/ 3 w 55"/>
                <a:gd name="T23" fmla="*/ 17 h 61"/>
                <a:gd name="T24" fmla="*/ 3 w 55"/>
                <a:gd name="T25" fmla="*/ 17 h 61"/>
                <a:gd name="T26" fmla="*/ 4 w 55"/>
                <a:gd name="T27" fmla="*/ 11 h 61"/>
                <a:gd name="T28" fmla="*/ 4 w 55"/>
                <a:gd name="T29" fmla="*/ 11 h 61"/>
                <a:gd name="T30" fmla="*/ 3 w 55"/>
                <a:gd name="T31" fmla="*/ 8 h 61"/>
                <a:gd name="T32" fmla="*/ 3 w 55"/>
                <a:gd name="T33" fmla="*/ 4 h 61"/>
                <a:gd name="T34" fmla="*/ 2 w 55"/>
                <a:gd name="T35" fmla="*/ 4 h 61"/>
                <a:gd name="T36" fmla="*/ 2 w 55"/>
                <a:gd name="T37" fmla="*/ 0 h 61"/>
                <a:gd name="T38" fmla="*/ 2 w 55"/>
                <a:gd name="T39" fmla="*/ 0 h 6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61"/>
                <a:gd name="T62" fmla="*/ 55 w 55"/>
                <a:gd name="T63" fmla="*/ 61 h 6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61">
                  <a:moveTo>
                    <a:pt x="24" y="0"/>
                  </a:moveTo>
                  <a:lnTo>
                    <a:pt x="24" y="0"/>
                  </a:lnTo>
                  <a:lnTo>
                    <a:pt x="6" y="6"/>
                  </a:lnTo>
                  <a:lnTo>
                    <a:pt x="0" y="25"/>
                  </a:lnTo>
                  <a:lnTo>
                    <a:pt x="6" y="37"/>
                  </a:lnTo>
                  <a:lnTo>
                    <a:pt x="12" y="49"/>
                  </a:lnTo>
                  <a:lnTo>
                    <a:pt x="18" y="55"/>
                  </a:lnTo>
                  <a:lnTo>
                    <a:pt x="37" y="61"/>
                  </a:lnTo>
                  <a:lnTo>
                    <a:pt x="49" y="55"/>
                  </a:lnTo>
                  <a:lnTo>
                    <a:pt x="55" y="37"/>
                  </a:lnTo>
                  <a:lnTo>
                    <a:pt x="49" y="25"/>
                  </a:lnTo>
                  <a:lnTo>
                    <a:pt x="43" y="12"/>
                  </a:lnTo>
                  <a:lnTo>
                    <a:pt x="37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BFCB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71" name="Freeform 140">
              <a:extLst>
                <a:ext uri="{FF2B5EF4-FFF2-40B4-BE49-F238E27FC236}">
                  <a16:creationId xmlns:a16="http://schemas.microsoft.com/office/drawing/2014/main" id="{57C7FE32-6D28-AB44-B8CC-4012B62AF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" y="2259"/>
              <a:ext cx="5" cy="22"/>
            </a:xfrm>
            <a:custGeom>
              <a:avLst/>
              <a:gdLst>
                <a:gd name="T0" fmla="*/ 0 w 6"/>
                <a:gd name="T1" fmla="*/ 4 h 25"/>
                <a:gd name="T2" fmla="*/ 0 w 6"/>
                <a:gd name="T3" fmla="*/ 4 h 25"/>
                <a:gd name="T4" fmla="*/ 0 w 6"/>
                <a:gd name="T5" fmla="*/ 0 h 25"/>
                <a:gd name="T6" fmla="*/ 0 w 6"/>
                <a:gd name="T7" fmla="*/ 0 h 25"/>
                <a:gd name="T8" fmla="*/ 0 w 6"/>
                <a:gd name="T9" fmla="*/ 0 h 25"/>
                <a:gd name="T10" fmla="*/ 3 w 6"/>
                <a:gd name="T11" fmla="*/ 7 h 25"/>
                <a:gd name="T12" fmla="*/ 3 w 6"/>
                <a:gd name="T13" fmla="*/ 7 h 25"/>
                <a:gd name="T14" fmla="*/ 3 w 6"/>
                <a:gd name="T15" fmla="*/ 7 h 25"/>
                <a:gd name="T16" fmla="*/ 0 w 6"/>
                <a:gd name="T17" fmla="*/ 4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5"/>
                <a:gd name="T29" fmla="*/ 6 w 6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5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25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72" name="Freeform 141">
              <a:extLst>
                <a:ext uri="{FF2B5EF4-FFF2-40B4-BE49-F238E27FC236}">
                  <a16:creationId xmlns:a16="http://schemas.microsoft.com/office/drawing/2014/main" id="{952058BB-142E-B646-9A84-30825C0A1F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57" y="2329"/>
              <a:ext cx="222" cy="176"/>
            </a:xfrm>
            <a:custGeom>
              <a:avLst/>
              <a:gdLst>
                <a:gd name="T0" fmla="*/ 22 w 287"/>
                <a:gd name="T1" fmla="*/ 31 h 201"/>
                <a:gd name="T2" fmla="*/ 22 w 287"/>
                <a:gd name="T3" fmla="*/ 31 h 201"/>
                <a:gd name="T4" fmla="*/ 22 w 287"/>
                <a:gd name="T5" fmla="*/ 27 h 201"/>
                <a:gd name="T6" fmla="*/ 22 w 287"/>
                <a:gd name="T7" fmla="*/ 27 h 201"/>
                <a:gd name="T8" fmla="*/ 22 w 287"/>
                <a:gd name="T9" fmla="*/ 26 h 201"/>
                <a:gd name="T10" fmla="*/ 22 w 287"/>
                <a:gd name="T11" fmla="*/ 26 h 201"/>
                <a:gd name="T12" fmla="*/ 13 w 287"/>
                <a:gd name="T13" fmla="*/ 24 h 201"/>
                <a:gd name="T14" fmla="*/ 12 w 287"/>
                <a:gd name="T15" fmla="*/ 24 h 201"/>
                <a:gd name="T16" fmla="*/ 12 w 287"/>
                <a:gd name="T17" fmla="*/ 24 h 201"/>
                <a:gd name="T18" fmla="*/ 12 w 287"/>
                <a:gd name="T19" fmla="*/ 24 h 201"/>
                <a:gd name="T20" fmla="*/ 3 w 287"/>
                <a:gd name="T21" fmla="*/ 4 h 201"/>
                <a:gd name="T22" fmla="*/ 3 w 287"/>
                <a:gd name="T23" fmla="*/ 4 h 201"/>
                <a:gd name="T24" fmla="*/ 2 w 287"/>
                <a:gd name="T25" fmla="*/ 0 h 201"/>
                <a:gd name="T26" fmla="*/ 2 w 287"/>
                <a:gd name="T27" fmla="*/ 0 h 201"/>
                <a:gd name="T28" fmla="*/ 2 w 287"/>
                <a:gd name="T29" fmla="*/ 4 h 201"/>
                <a:gd name="T30" fmla="*/ 2 w 287"/>
                <a:gd name="T31" fmla="*/ 5 h 201"/>
                <a:gd name="T32" fmla="*/ 0 w 287"/>
                <a:gd name="T33" fmla="*/ 10 h 201"/>
                <a:gd name="T34" fmla="*/ 0 w 287"/>
                <a:gd name="T35" fmla="*/ 10 h 201"/>
                <a:gd name="T36" fmla="*/ 0 w 287"/>
                <a:gd name="T37" fmla="*/ 15 h 201"/>
                <a:gd name="T38" fmla="*/ 2 w 287"/>
                <a:gd name="T39" fmla="*/ 18 h 201"/>
                <a:gd name="T40" fmla="*/ 2 w 287"/>
                <a:gd name="T41" fmla="*/ 18 h 201"/>
                <a:gd name="T42" fmla="*/ 2 w 287"/>
                <a:gd name="T43" fmla="*/ 21 h 201"/>
                <a:gd name="T44" fmla="*/ 2 w 287"/>
                <a:gd name="T45" fmla="*/ 21 h 201"/>
                <a:gd name="T46" fmla="*/ 10 w 287"/>
                <a:gd name="T47" fmla="*/ 50 h 201"/>
                <a:gd name="T48" fmla="*/ 10 w 287"/>
                <a:gd name="T49" fmla="*/ 50 h 201"/>
                <a:gd name="T50" fmla="*/ 12 w 287"/>
                <a:gd name="T51" fmla="*/ 52 h 201"/>
                <a:gd name="T52" fmla="*/ 13 w 287"/>
                <a:gd name="T53" fmla="*/ 53 h 201"/>
                <a:gd name="T54" fmla="*/ 17 w 287"/>
                <a:gd name="T55" fmla="*/ 53 h 201"/>
                <a:gd name="T56" fmla="*/ 17 w 287"/>
                <a:gd name="T57" fmla="*/ 53 h 201"/>
                <a:gd name="T58" fmla="*/ 18 w 287"/>
                <a:gd name="T59" fmla="*/ 52 h 201"/>
                <a:gd name="T60" fmla="*/ 22 w 287"/>
                <a:gd name="T61" fmla="*/ 35 h 201"/>
                <a:gd name="T62" fmla="*/ 22 w 287"/>
                <a:gd name="T63" fmla="*/ 34 h 201"/>
                <a:gd name="T64" fmla="*/ 22 w 287"/>
                <a:gd name="T65" fmla="*/ 34 h 201"/>
                <a:gd name="T66" fmla="*/ 22 w 287"/>
                <a:gd name="T67" fmla="*/ 34 h 201"/>
                <a:gd name="T68" fmla="*/ 22 w 287"/>
                <a:gd name="T69" fmla="*/ 31 h 201"/>
                <a:gd name="T70" fmla="*/ 22 w 287"/>
                <a:gd name="T71" fmla="*/ 31 h 201"/>
                <a:gd name="T72" fmla="*/ 9 w 287"/>
                <a:gd name="T73" fmla="*/ 42 h 201"/>
                <a:gd name="T74" fmla="*/ 10 w 287"/>
                <a:gd name="T75" fmla="*/ 44 h 201"/>
                <a:gd name="T76" fmla="*/ 10 w 287"/>
                <a:gd name="T77" fmla="*/ 44 h 201"/>
                <a:gd name="T78" fmla="*/ 9 w 287"/>
                <a:gd name="T79" fmla="*/ 42 h 201"/>
                <a:gd name="T80" fmla="*/ 9 w 287"/>
                <a:gd name="T81" fmla="*/ 42 h 20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87"/>
                <a:gd name="T124" fmla="*/ 0 h 201"/>
                <a:gd name="T125" fmla="*/ 287 w 287"/>
                <a:gd name="T126" fmla="*/ 201 h 20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87" h="201">
                  <a:moveTo>
                    <a:pt x="287" y="116"/>
                  </a:moveTo>
                  <a:lnTo>
                    <a:pt x="287" y="116"/>
                  </a:lnTo>
                  <a:lnTo>
                    <a:pt x="281" y="104"/>
                  </a:lnTo>
                  <a:lnTo>
                    <a:pt x="275" y="97"/>
                  </a:lnTo>
                  <a:lnTo>
                    <a:pt x="165" y="91"/>
                  </a:lnTo>
                  <a:lnTo>
                    <a:pt x="159" y="91"/>
                  </a:lnTo>
                  <a:lnTo>
                    <a:pt x="43" y="12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6"/>
                  </a:lnTo>
                  <a:lnTo>
                    <a:pt x="0" y="55"/>
                  </a:lnTo>
                  <a:lnTo>
                    <a:pt x="12" y="67"/>
                  </a:lnTo>
                  <a:lnTo>
                    <a:pt x="24" y="79"/>
                  </a:lnTo>
                  <a:lnTo>
                    <a:pt x="128" y="189"/>
                  </a:lnTo>
                  <a:lnTo>
                    <a:pt x="153" y="195"/>
                  </a:lnTo>
                  <a:lnTo>
                    <a:pt x="177" y="201"/>
                  </a:lnTo>
                  <a:lnTo>
                    <a:pt x="220" y="201"/>
                  </a:lnTo>
                  <a:lnTo>
                    <a:pt x="232" y="195"/>
                  </a:lnTo>
                  <a:lnTo>
                    <a:pt x="281" y="134"/>
                  </a:lnTo>
                  <a:lnTo>
                    <a:pt x="281" y="128"/>
                  </a:lnTo>
                  <a:lnTo>
                    <a:pt x="287" y="116"/>
                  </a:lnTo>
                  <a:close/>
                  <a:moveTo>
                    <a:pt x="122" y="159"/>
                  </a:moveTo>
                  <a:lnTo>
                    <a:pt x="128" y="165"/>
                  </a:lnTo>
                  <a:lnTo>
                    <a:pt x="122" y="159"/>
                  </a:lnTo>
                  <a:close/>
                </a:path>
              </a:pathLst>
            </a:custGeom>
            <a:solidFill>
              <a:srgbClr val="F6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73" name="Freeform 142">
              <a:extLst>
                <a:ext uri="{FF2B5EF4-FFF2-40B4-BE49-F238E27FC236}">
                  <a16:creationId xmlns:a16="http://schemas.microsoft.com/office/drawing/2014/main" id="{9A04C17B-ADD3-2942-BC67-EEB7A930F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1" y="2232"/>
              <a:ext cx="278" cy="150"/>
            </a:xfrm>
            <a:custGeom>
              <a:avLst/>
              <a:gdLst>
                <a:gd name="T0" fmla="*/ 28 w 360"/>
                <a:gd name="T1" fmla="*/ 11 h 171"/>
                <a:gd name="T2" fmla="*/ 28 w 360"/>
                <a:gd name="T3" fmla="*/ 11 h 171"/>
                <a:gd name="T4" fmla="*/ 25 w 360"/>
                <a:gd name="T5" fmla="*/ 4 h 171"/>
                <a:gd name="T6" fmla="*/ 19 w 360"/>
                <a:gd name="T7" fmla="*/ 9 h 171"/>
                <a:gd name="T8" fmla="*/ 19 w 360"/>
                <a:gd name="T9" fmla="*/ 9 h 171"/>
                <a:gd name="T10" fmla="*/ 19 w 360"/>
                <a:gd name="T11" fmla="*/ 10 h 171"/>
                <a:gd name="T12" fmla="*/ 20 w 360"/>
                <a:gd name="T13" fmla="*/ 15 h 171"/>
                <a:gd name="T14" fmla="*/ 20 w 360"/>
                <a:gd name="T15" fmla="*/ 15 h 171"/>
                <a:gd name="T16" fmla="*/ 20 w 360"/>
                <a:gd name="T17" fmla="*/ 22 h 171"/>
                <a:gd name="T18" fmla="*/ 18 w 360"/>
                <a:gd name="T19" fmla="*/ 23 h 171"/>
                <a:gd name="T20" fmla="*/ 18 w 360"/>
                <a:gd name="T21" fmla="*/ 23 h 171"/>
                <a:gd name="T22" fmla="*/ 15 w 360"/>
                <a:gd name="T23" fmla="*/ 23 h 171"/>
                <a:gd name="T24" fmla="*/ 13 w 360"/>
                <a:gd name="T25" fmla="*/ 23 h 171"/>
                <a:gd name="T26" fmla="*/ 10 w 360"/>
                <a:gd name="T27" fmla="*/ 19 h 171"/>
                <a:gd name="T28" fmla="*/ 8 w 360"/>
                <a:gd name="T29" fmla="*/ 15 h 171"/>
                <a:gd name="T30" fmla="*/ 8 w 360"/>
                <a:gd name="T31" fmla="*/ 15 h 171"/>
                <a:gd name="T32" fmla="*/ 6 w 360"/>
                <a:gd name="T33" fmla="*/ 7 h 171"/>
                <a:gd name="T34" fmla="*/ 3 w 360"/>
                <a:gd name="T35" fmla="*/ 4 h 171"/>
                <a:gd name="T36" fmla="*/ 2 w 360"/>
                <a:gd name="T37" fmla="*/ 0 h 171"/>
                <a:gd name="T38" fmla="*/ 2 w 360"/>
                <a:gd name="T39" fmla="*/ 0 h 171"/>
                <a:gd name="T40" fmla="*/ 2 w 360"/>
                <a:gd name="T41" fmla="*/ 5 h 171"/>
                <a:gd name="T42" fmla="*/ 2 w 360"/>
                <a:gd name="T43" fmla="*/ 7 h 171"/>
                <a:gd name="T44" fmla="*/ 0 w 360"/>
                <a:gd name="T45" fmla="*/ 11 h 171"/>
                <a:gd name="T46" fmla="*/ 0 w 360"/>
                <a:gd name="T47" fmla="*/ 11 h 171"/>
                <a:gd name="T48" fmla="*/ 0 w 360"/>
                <a:gd name="T49" fmla="*/ 15 h 171"/>
                <a:gd name="T50" fmla="*/ 2 w 360"/>
                <a:gd name="T51" fmla="*/ 18 h 171"/>
                <a:gd name="T52" fmla="*/ 2 w 360"/>
                <a:gd name="T53" fmla="*/ 19 h 171"/>
                <a:gd name="T54" fmla="*/ 2 w 360"/>
                <a:gd name="T55" fmla="*/ 19 h 171"/>
                <a:gd name="T56" fmla="*/ 2 w 360"/>
                <a:gd name="T57" fmla="*/ 23 h 171"/>
                <a:gd name="T58" fmla="*/ 2 w 360"/>
                <a:gd name="T59" fmla="*/ 23 h 171"/>
                <a:gd name="T60" fmla="*/ 6 w 360"/>
                <a:gd name="T61" fmla="*/ 34 h 171"/>
                <a:gd name="T62" fmla="*/ 9 w 360"/>
                <a:gd name="T63" fmla="*/ 41 h 171"/>
                <a:gd name="T64" fmla="*/ 10 w 360"/>
                <a:gd name="T65" fmla="*/ 45 h 171"/>
                <a:gd name="T66" fmla="*/ 10 w 360"/>
                <a:gd name="T67" fmla="*/ 45 h 171"/>
                <a:gd name="T68" fmla="*/ 15 w 360"/>
                <a:gd name="T69" fmla="*/ 46 h 171"/>
                <a:gd name="T70" fmla="*/ 22 w 360"/>
                <a:gd name="T71" fmla="*/ 46 h 171"/>
                <a:gd name="T72" fmla="*/ 22 w 360"/>
                <a:gd name="T73" fmla="*/ 46 h 171"/>
                <a:gd name="T74" fmla="*/ 23 w 360"/>
                <a:gd name="T75" fmla="*/ 45 h 171"/>
                <a:gd name="T76" fmla="*/ 24 w 360"/>
                <a:gd name="T77" fmla="*/ 42 h 171"/>
                <a:gd name="T78" fmla="*/ 24 w 360"/>
                <a:gd name="T79" fmla="*/ 42 h 171"/>
                <a:gd name="T80" fmla="*/ 25 w 360"/>
                <a:gd name="T81" fmla="*/ 28 h 171"/>
                <a:gd name="T82" fmla="*/ 28 w 360"/>
                <a:gd name="T83" fmla="*/ 17 h 171"/>
                <a:gd name="T84" fmla="*/ 28 w 360"/>
                <a:gd name="T85" fmla="*/ 17 h 171"/>
                <a:gd name="T86" fmla="*/ 28 w 360"/>
                <a:gd name="T87" fmla="*/ 15 h 171"/>
                <a:gd name="T88" fmla="*/ 28 w 360"/>
                <a:gd name="T89" fmla="*/ 15 h 171"/>
                <a:gd name="T90" fmla="*/ 28 w 360"/>
                <a:gd name="T91" fmla="*/ 11 h 171"/>
                <a:gd name="T92" fmla="*/ 28 w 360"/>
                <a:gd name="T93" fmla="*/ 11 h 17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60"/>
                <a:gd name="T142" fmla="*/ 0 h 171"/>
                <a:gd name="T143" fmla="*/ 360 w 360"/>
                <a:gd name="T144" fmla="*/ 171 h 17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60" h="171">
                  <a:moveTo>
                    <a:pt x="360" y="42"/>
                  </a:moveTo>
                  <a:lnTo>
                    <a:pt x="360" y="42"/>
                  </a:lnTo>
                  <a:lnTo>
                    <a:pt x="323" y="12"/>
                  </a:lnTo>
                  <a:lnTo>
                    <a:pt x="262" y="30"/>
                  </a:lnTo>
                  <a:lnTo>
                    <a:pt x="262" y="36"/>
                  </a:lnTo>
                  <a:lnTo>
                    <a:pt x="268" y="55"/>
                  </a:lnTo>
                  <a:lnTo>
                    <a:pt x="268" y="79"/>
                  </a:lnTo>
                  <a:lnTo>
                    <a:pt x="244" y="85"/>
                  </a:lnTo>
                  <a:lnTo>
                    <a:pt x="207" y="85"/>
                  </a:lnTo>
                  <a:lnTo>
                    <a:pt x="165" y="85"/>
                  </a:lnTo>
                  <a:lnTo>
                    <a:pt x="128" y="73"/>
                  </a:lnTo>
                  <a:lnTo>
                    <a:pt x="103" y="55"/>
                  </a:lnTo>
                  <a:lnTo>
                    <a:pt x="79" y="24"/>
                  </a:lnTo>
                  <a:lnTo>
                    <a:pt x="36" y="6"/>
                  </a:lnTo>
                  <a:lnTo>
                    <a:pt x="24" y="0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42"/>
                  </a:lnTo>
                  <a:lnTo>
                    <a:pt x="0" y="55"/>
                  </a:lnTo>
                  <a:lnTo>
                    <a:pt x="6" y="67"/>
                  </a:lnTo>
                  <a:lnTo>
                    <a:pt x="12" y="73"/>
                  </a:lnTo>
                  <a:lnTo>
                    <a:pt x="24" y="85"/>
                  </a:lnTo>
                  <a:lnTo>
                    <a:pt x="85" y="128"/>
                  </a:lnTo>
                  <a:lnTo>
                    <a:pt x="116" y="152"/>
                  </a:lnTo>
                  <a:lnTo>
                    <a:pt x="140" y="165"/>
                  </a:lnTo>
                  <a:lnTo>
                    <a:pt x="201" y="171"/>
                  </a:lnTo>
                  <a:lnTo>
                    <a:pt x="299" y="171"/>
                  </a:lnTo>
                  <a:lnTo>
                    <a:pt x="305" y="165"/>
                  </a:lnTo>
                  <a:lnTo>
                    <a:pt x="317" y="158"/>
                  </a:lnTo>
                  <a:lnTo>
                    <a:pt x="342" y="103"/>
                  </a:lnTo>
                  <a:lnTo>
                    <a:pt x="360" y="61"/>
                  </a:lnTo>
                  <a:lnTo>
                    <a:pt x="360" y="55"/>
                  </a:lnTo>
                  <a:lnTo>
                    <a:pt x="360" y="42"/>
                  </a:lnTo>
                  <a:close/>
                </a:path>
              </a:pathLst>
            </a:custGeom>
            <a:solidFill>
              <a:srgbClr val="F6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74" name="Freeform 143">
              <a:extLst>
                <a:ext uri="{FF2B5EF4-FFF2-40B4-BE49-F238E27FC236}">
                  <a16:creationId xmlns:a16="http://schemas.microsoft.com/office/drawing/2014/main" id="{9BCCDB29-4309-9C4D-BB5F-DE91911F3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7" y="2329"/>
              <a:ext cx="194" cy="176"/>
            </a:xfrm>
            <a:custGeom>
              <a:avLst/>
              <a:gdLst>
                <a:gd name="T0" fmla="*/ 18 w 251"/>
                <a:gd name="T1" fmla="*/ 46 h 201"/>
                <a:gd name="T2" fmla="*/ 18 w 251"/>
                <a:gd name="T3" fmla="*/ 46 h 201"/>
                <a:gd name="T4" fmla="*/ 15 w 251"/>
                <a:gd name="T5" fmla="*/ 46 h 201"/>
                <a:gd name="T6" fmla="*/ 13 w 251"/>
                <a:gd name="T7" fmla="*/ 46 h 201"/>
                <a:gd name="T8" fmla="*/ 12 w 251"/>
                <a:gd name="T9" fmla="*/ 42 h 201"/>
                <a:gd name="T10" fmla="*/ 12 w 251"/>
                <a:gd name="T11" fmla="*/ 42 h 201"/>
                <a:gd name="T12" fmla="*/ 3 w 251"/>
                <a:gd name="T13" fmla="*/ 15 h 201"/>
                <a:gd name="T14" fmla="*/ 3 w 251"/>
                <a:gd name="T15" fmla="*/ 15 h 201"/>
                <a:gd name="T16" fmla="*/ 2 w 251"/>
                <a:gd name="T17" fmla="*/ 11 h 201"/>
                <a:gd name="T18" fmla="*/ 2 w 251"/>
                <a:gd name="T19" fmla="*/ 11 h 201"/>
                <a:gd name="T20" fmla="*/ 2 w 251"/>
                <a:gd name="T21" fmla="*/ 7 h 201"/>
                <a:gd name="T22" fmla="*/ 2 w 251"/>
                <a:gd name="T23" fmla="*/ 4 h 201"/>
                <a:gd name="T24" fmla="*/ 2 w 251"/>
                <a:gd name="T25" fmla="*/ 4 h 201"/>
                <a:gd name="T26" fmla="*/ 2 w 251"/>
                <a:gd name="T27" fmla="*/ 0 h 201"/>
                <a:gd name="T28" fmla="*/ 2 w 251"/>
                <a:gd name="T29" fmla="*/ 0 h 201"/>
                <a:gd name="T30" fmla="*/ 2 w 251"/>
                <a:gd name="T31" fmla="*/ 4 h 201"/>
                <a:gd name="T32" fmla="*/ 2 w 251"/>
                <a:gd name="T33" fmla="*/ 5 h 201"/>
                <a:gd name="T34" fmla="*/ 0 w 251"/>
                <a:gd name="T35" fmla="*/ 10 h 201"/>
                <a:gd name="T36" fmla="*/ 0 w 251"/>
                <a:gd name="T37" fmla="*/ 10 h 201"/>
                <a:gd name="T38" fmla="*/ 0 w 251"/>
                <a:gd name="T39" fmla="*/ 15 h 201"/>
                <a:gd name="T40" fmla="*/ 2 w 251"/>
                <a:gd name="T41" fmla="*/ 18 h 201"/>
                <a:gd name="T42" fmla="*/ 2 w 251"/>
                <a:gd name="T43" fmla="*/ 18 h 201"/>
                <a:gd name="T44" fmla="*/ 2 w 251"/>
                <a:gd name="T45" fmla="*/ 21 h 201"/>
                <a:gd name="T46" fmla="*/ 2 w 251"/>
                <a:gd name="T47" fmla="*/ 21 h 201"/>
                <a:gd name="T48" fmla="*/ 10 w 251"/>
                <a:gd name="T49" fmla="*/ 50 h 201"/>
                <a:gd name="T50" fmla="*/ 10 w 251"/>
                <a:gd name="T51" fmla="*/ 50 h 201"/>
                <a:gd name="T52" fmla="*/ 12 w 251"/>
                <a:gd name="T53" fmla="*/ 52 h 201"/>
                <a:gd name="T54" fmla="*/ 13 w 251"/>
                <a:gd name="T55" fmla="*/ 53 h 201"/>
                <a:gd name="T56" fmla="*/ 17 w 251"/>
                <a:gd name="T57" fmla="*/ 53 h 201"/>
                <a:gd name="T58" fmla="*/ 17 w 251"/>
                <a:gd name="T59" fmla="*/ 53 h 201"/>
                <a:gd name="T60" fmla="*/ 17 w 251"/>
                <a:gd name="T61" fmla="*/ 52 h 201"/>
                <a:gd name="T62" fmla="*/ 19 w 251"/>
                <a:gd name="T63" fmla="*/ 46 h 201"/>
                <a:gd name="T64" fmla="*/ 19 w 251"/>
                <a:gd name="T65" fmla="*/ 46 h 201"/>
                <a:gd name="T66" fmla="*/ 18 w 251"/>
                <a:gd name="T67" fmla="*/ 46 h 201"/>
                <a:gd name="T68" fmla="*/ 18 w 251"/>
                <a:gd name="T69" fmla="*/ 46 h 2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51"/>
                <a:gd name="T106" fmla="*/ 0 h 201"/>
                <a:gd name="T107" fmla="*/ 251 w 251"/>
                <a:gd name="T108" fmla="*/ 201 h 20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51" h="201">
                  <a:moveTo>
                    <a:pt x="238" y="177"/>
                  </a:moveTo>
                  <a:lnTo>
                    <a:pt x="238" y="177"/>
                  </a:lnTo>
                  <a:lnTo>
                    <a:pt x="202" y="171"/>
                  </a:lnTo>
                  <a:lnTo>
                    <a:pt x="171" y="171"/>
                  </a:lnTo>
                  <a:lnTo>
                    <a:pt x="153" y="159"/>
                  </a:lnTo>
                  <a:lnTo>
                    <a:pt x="43" y="55"/>
                  </a:lnTo>
                  <a:lnTo>
                    <a:pt x="31" y="42"/>
                  </a:lnTo>
                  <a:lnTo>
                    <a:pt x="24" y="24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6"/>
                  </a:lnTo>
                  <a:lnTo>
                    <a:pt x="0" y="55"/>
                  </a:lnTo>
                  <a:lnTo>
                    <a:pt x="12" y="67"/>
                  </a:lnTo>
                  <a:lnTo>
                    <a:pt x="24" y="79"/>
                  </a:lnTo>
                  <a:lnTo>
                    <a:pt x="128" y="189"/>
                  </a:lnTo>
                  <a:lnTo>
                    <a:pt x="153" y="195"/>
                  </a:lnTo>
                  <a:lnTo>
                    <a:pt x="177" y="201"/>
                  </a:lnTo>
                  <a:lnTo>
                    <a:pt x="220" y="201"/>
                  </a:lnTo>
                  <a:lnTo>
                    <a:pt x="232" y="195"/>
                  </a:lnTo>
                  <a:lnTo>
                    <a:pt x="251" y="171"/>
                  </a:lnTo>
                  <a:lnTo>
                    <a:pt x="238" y="177"/>
                  </a:lnTo>
                  <a:close/>
                </a:path>
              </a:pathLst>
            </a:custGeom>
            <a:solidFill>
              <a:srgbClr val="DF8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75" name="Freeform 144">
              <a:extLst>
                <a:ext uri="{FF2B5EF4-FFF2-40B4-BE49-F238E27FC236}">
                  <a16:creationId xmlns:a16="http://schemas.microsoft.com/office/drawing/2014/main" id="{63EF7236-513C-9644-8AE0-2F88F6C5FC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81" y="2232"/>
              <a:ext cx="255" cy="150"/>
            </a:xfrm>
            <a:custGeom>
              <a:avLst/>
              <a:gdLst>
                <a:gd name="T0" fmla="*/ 24 w 330"/>
                <a:gd name="T1" fmla="*/ 38 h 171"/>
                <a:gd name="T2" fmla="*/ 24 w 330"/>
                <a:gd name="T3" fmla="*/ 38 h 171"/>
                <a:gd name="T4" fmla="*/ 17 w 330"/>
                <a:gd name="T5" fmla="*/ 38 h 171"/>
                <a:gd name="T6" fmla="*/ 12 w 330"/>
                <a:gd name="T7" fmla="*/ 38 h 171"/>
                <a:gd name="T8" fmla="*/ 12 w 330"/>
                <a:gd name="T9" fmla="*/ 38 h 171"/>
                <a:gd name="T10" fmla="*/ 10 w 330"/>
                <a:gd name="T11" fmla="*/ 34 h 171"/>
                <a:gd name="T12" fmla="*/ 8 w 330"/>
                <a:gd name="T13" fmla="*/ 28 h 171"/>
                <a:gd name="T14" fmla="*/ 4 w 330"/>
                <a:gd name="T15" fmla="*/ 15 h 171"/>
                <a:gd name="T16" fmla="*/ 4 w 330"/>
                <a:gd name="T17" fmla="*/ 15 h 171"/>
                <a:gd name="T18" fmla="*/ 3 w 330"/>
                <a:gd name="T19" fmla="*/ 11 h 171"/>
                <a:gd name="T20" fmla="*/ 3 w 330"/>
                <a:gd name="T21" fmla="*/ 11 h 171"/>
                <a:gd name="T22" fmla="*/ 2 w 330"/>
                <a:gd name="T23" fmla="*/ 10 h 171"/>
                <a:gd name="T24" fmla="*/ 2 w 330"/>
                <a:gd name="T25" fmla="*/ 9 h 171"/>
                <a:gd name="T26" fmla="*/ 2 w 330"/>
                <a:gd name="T27" fmla="*/ 4 h 171"/>
                <a:gd name="T28" fmla="*/ 2 w 330"/>
                <a:gd name="T29" fmla="*/ 4 h 171"/>
                <a:gd name="T30" fmla="*/ 2 w 330"/>
                <a:gd name="T31" fmla="*/ 0 h 171"/>
                <a:gd name="T32" fmla="*/ 2 w 330"/>
                <a:gd name="T33" fmla="*/ 0 h 171"/>
                <a:gd name="T34" fmla="*/ 2 w 330"/>
                <a:gd name="T35" fmla="*/ 0 h 171"/>
                <a:gd name="T36" fmla="*/ 2 w 330"/>
                <a:gd name="T37" fmla="*/ 5 h 171"/>
                <a:gd name="T38" fmla="*/ 2 w 330"/>
                <a:gd name="T39" fmla="*/ 7 h 171"/>
                <a:gd name="T40" fmla="*/ 0 w 330"/>
                <a:gd name="T41" fmla="*/ 11 h 171"/>
                <a:gd name="T42" fmla="*/ 0 w 330"/>
                <a:gd name="T43" fmla="*/ 11 h 171"/>
                <a:gd name="T44" fmla="*/ 0 w 330"/>
                <a:gd name="T45" fmla="*/ 15 h 171"/>
                <a:gd name="T46" fmla="*/ 2 w 330"/>
                <a:gd name="T47" fmla="*/ 18 h 171"/>
                <a:gd name="T48" fmla="*/ 2 w 330"/>
                <a:gd name="T49" fmla="*/ 19 h 171"/>
                <a:gd name="T50" fmla="*/ 2 w 330"/>
                <a:gd name="T51" fmla="*/ 19 h 171"/>
                <a:gd name="T52" fmla="*/ 2 w 330"/>
                <a:gd name="T53" fmla="*/ 23 h 171"/>
                <a:gd name="T54" fmla="*/ 2 w 330"/>
                <a:gd name="T55" fmla="*/ 23 h 171"/>
                <a:gd name="T56" fmla="*/ 7 w 330"/>
                <a:gd name="T57" fmla="*/ 34 h 171"/>
                <a:gd name="T58" fmla="*/ 9 w 330"/>
                <a:gd name="T59" fmla="*/ 41 h 171"/>
                <a:gd name="T60" fmla="*/ 10 w 330"/>
                <a:gd name="T61" fmla="*/ 45 h 171"/>
                <a:gd name="T62" fmla="*/ 10 w 330"/>
                <a:gd name="T63" fmla="*/ 45 h 171"/>
                <a:gd name="T64" fmla="*/ 15 w 330"/>
                <a:gd name="T65" fmla="*/ 46 h 171"/>
                <a:gd name="T66" fmla="*/ 22 w 330"/>
                <a:gd name="T67" fmla="*/ 46 h 171"/>
                <a:gd name="T68" fmla="*/ 22 w 330"/>
                <a:gd name="T69" fmla="*/ 46 h 171"/>
                <a:gd name="T70" fmla="*/ 23 w 330"/>
                <a:gd name="T71" fmla="*/ 45 h 171"/>
                <a:gd name="T72" fmla="*/ 24 w 330"/>
                <a:gd name="T73" fmla="*/ 42 h 171"/>
                <a:gd name="T74" fmla="*/ 24 w 330"/>
                <a:gd name="T75" fmla="*/ 42 h 171"/>
                <a:gd name="T76" fmla="*/ 25 w 330"/>
                <a:gd name="T77" fmla="*/ 38 h 171"/>
                <a:gd name="T78" fmla="*/ 25 w 330"/>
                <a:gd name="T79" fmla="*/ 38 h 171"/>
                <a:gd name="T80" fmla="*/ 24 w 330"/>
                <a:gd name="T81" fmla="*/ 38 h 171"/>
                <a:gd name="T82" fmla="*/ 24 w 330"/>
                <a:gd name="T83" fmla="*/ 38 h 171"/>
                <a:gd name="T84" fmla="*/ 20 w 330"/>
                <a:gd name="T85" fmla="*/ 15 h 171"/>
                <a:gd name="T86" fmla="*/ 20 w 330"/>
                <a:gd name="T87" fmla="*/ 15 h 171"/>
                <a:gd name="T88" fmla="*/ 20 w 330"/>
                <a:gd name="T89" fmla="*/ 15 h 171"/>
                <a:gd name="T90" fmla="*/ 22 w 330"/>
                <a:gd name="T91" fmla="*/ 13 h 171"/>
                <a:gd name="T92" fmla="*/ 22 w 330"/>
                <a:gd name="T93" fmla="*/ 9 h 171"/>
                <a:gd name="T94" fmla="*/ 22 w 330"/>
                <a:gd name="T95" fmla="*/ 9 h 171"/>
                <a:gd name="T96" fmla="*/ 22 w 330"/>
                <a:gd name="T97" fmla="*/ 7 h 171"/>
                <a:gd name="T98" fmla="*/ 20 w 330"/>
                <a:gd name="T99" fmla="*/ 9 h 171"/>
                <a:gd name="T100" fmla="*/ 20 w 330"/>
                <a:gd name="T101" fmla="*/ 9 h 171"/>
                <a:gd name="T102" fmla="*/ 20 w 330"/>
                <a:gd name="T103" fmla="*/ 10 h 171"/>
                <a:gd name="T104" fmla="*/ 20 w 330"/>
                <a:gd name="T105" fmla="*/ 15 h 17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30"/>
                <a:gd name="T160" fmla="*/ 0 h 171"/>
                <a:gd name="T161" fmla="*/ 330 w 330"/>
                <a:gd name="T162" fmla="*/ 171 h 17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30" h="171">
                  <a:moveTo>
                    <a:pt x="317" y="140"/>
                  </a:moveTo>
                  <a:lnTo>
                    <a:pt x="317" y="140"/>
                  </a:lnTo>
                  <a:lnTo>
                    <a:pt x="226" y="140"/>
                  </a:lnTo>
                  <a:lnTo>
                    <a:pt x="158" y="140"/>
                  </a:lnTo>
                  <a:lnTo>
                    <a:pt x="134" y="128"/>
                  </a:lnTo>
                  <a:lnTo>
                    <a:pt x="103" y="103"/>
                  </a:lnTo>
                  <a:lnTo>
                    <a:pt x="48" y="55"/>
                  </a:lnTo>
                  <a:lnTo>
                    <a:pt x="36" y="42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42"/>
                  </a:lnTo>
                  <a:lnTo>
                    <a:pt x="0" y="55"/>
                  </a:lnTo>
                  <a:lnTo>
                    <a:pt x="6" y="67"/>
                  </a:lnTo>
                  <a:lnTo>
                    <a:pt x="12" y="73"/>
                  </a:lnTo>
                  <a:lnTo>
                    <a:pt x="24" y="85"/>
                  </a:lnTo>
                  <a:lnTo>
                    <a:pt x="85" y="128"/>
                  </a:lnTo>
                  <a:lnTo>
                    <a:pt x="116" y="152"/>
                  </a:lnTo>
                  <a:lnTo>
                    <a:pt x="140" y="165"/>
                  </a:lnTo>
                  <a:lnTo>
                    <a:pt x="201" y="171"/>
                  </a:lnTo>
                  <a:lnTo>
                    <a:pt x="299" y="171"/>
                  </a:lnTo>
                  <a:lnTo>
                    <a:pt x="305" y="165"/>
                  </a:lnTo>
                  <a:lnTo>
                    <a:pt x="317" y="158"/>
                  </a:lnTo>
                  <a:lnTo>
                    <a:pt x="330" y="140"/>
                  </a:lnTo>
                  <a:lnTo>
                    <a:pt x="317" y="140"/>
                  </a:lnTo>
                  <a:close/>
                  <a:moveTo>
                    <a:pt x="268" y="55"/>
                  </a:moveTo>
                  <a:lnTo>
                    <a:pt x="268" y="55"/>
                  </a:lnTo>
                  <a:lnTo>
                    <a:pt x="287" y="48"/>
                  </a:lnTo>
                  <a:lnTo>
                    <a:pt x="287" y="30"/>
                  </a:lnTo>
                  <a:lnTo>
                    <a:pt x="287" y="24"/>
                  </a:lnTo>
                  <a:lnTo>
                    <a:pt x="262" y="30"/>
                  </a:lnTo>
                  <a:lnTo>
                    <a:pt x="262" y="36"/>
                  </a:lnTo>
                  <a:lnTo>
                    <a:pt x="268" y="55"/>
                  </a:lnTo>
                  <a:close/>
                </a:path>
              </a:pathLst>
            </a:custGeom>
            <a:solidFill>
              <a:srgbClr val="DF8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76" name="Freeform 145">
              <a:extLst>
                <a:ext uri="{FF2B5EF4-FFF2-40B4-BE49-F238E27FC236}">
                  <a16:creationId xmlns:a16="http://schemas.microsoft.com/office/drawing/2014/main" id="{85CF2653-6BB1-874F-BDFE-23566A4E3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9" y="2071"/>
              <a:ext cx="127" cy="155"/>
            </a:xfrm>
            <a:custGeom>
              <a:avLst/>
              <a:gdLst>
                <a:gd name="T0" fmla="*/ 12 w 165"/>
                <a:gd name="T1" fmla="*/ 4 h 177"/>
                <a:gd name="T2" fmla="*/ 12 w 165"/>
                <a:gd name="T3" fmla="*/ 4 h 177"/>
                <a:gd name="T4" fmla="*/ 11 w 165"/>
                <a:gd name="T5" fmla="*/ 0 h 177"/>
                <a:gd name="T6" fmla="*/ 11 w 165"/>
                <a:gd name="T7" fmla="*/ 0 h 177"/>
                <a:gd name="T8" fmla="*/ 11 w 165"/>
                <a:gd name="T9" fmla="*/ 4 h 177"/>
                <a:gd name="T10" fmla="*/ 11 w 165"/>
                <a:gd name="T11" fmla="*/ 4 h 177"/>
                <a:gd name="T12" fmla="*/ 11 w 165"/>
                <a:gd name="T13" fmla="*/ 4 h 177"/>
                <a:gd name="T14" fmla="*/ 11 w 165"/>
                <a:gd name="T15" fmla="*/ 4 h 177"/>
                <a:gd name="T16" fmla="*/ 11 w 165"/>
                <a:gd name="T17" fmla="*/ 4 h 177"/>
                <a:gd name="T18" fmla="*/ 10 w 165"/>
                <a:gd name="T19" fmla="*/ 26 h 177"/>
                <a:gd name="T20" fmla="*/ 10 w 165"/>
                <a:gd name="T21" fmla="*/ 26 h 177"/>
                <a:gd name="T22" fmla="*/ 9 w 165"/>
                <a:gd name="T23" fmla="*/ 30 h 177"/>
                <a:gd name="T24" fmla="*/ 9 w 165"/>
                <a:gd name="T25" fmla="*/ 31 h 177"/>
                <a:gd name="T26" fmla="*/ 9 w 165"/>
                <a:gd name="T27" fmla="*/ 31 h 177"/>
                <a:gd name="T28" fmla="*/ 0 w 165"/>
                <a:gd name="T29" fmla="*/ 42 h 177"/>
                <a:gd name="T30" fmla="*/ 0 w 165"/>
                <a:gd name="T31" fmla="*/ 42 h 177"/>
                <a:gd name="T32" fmla="*/ 2 w 165"/>
                <a:gd name="T33" fmla="*/ 46 h 177"/>
                <a:gd name="T34" fmla="*/ 2 w 165"/>
                <a:gd name="T35" fmla="*/ 46 h 177"/>
                <a:gd name="T36" fmla="*/ 10 w 165"/>
                <a:gd name="T37" fmla="*/ 35 h 177"/>
                <a:gd name="T38" fmla="*/ 10 w 165"/>
                <a:gd name="T39" fmla="*/ 35 h 177"/>
                <a:gd name="T40" fmla="*/ 11 w 165"/>
                <a:gd name="T41" fmla="*/ 32 h 177"/>
                <a:gd name="T42" fmla="*/ 12 w 165"/>
                <a:gd name="T43" fmla="*/ 30 h 177"/>
                <a:gd name="T44" fmla="*/ 12 w 165"/>
                <a:gd name="T45" fmla="*/ 30 h 177"/>
                <a:gd name="T46" fmla="*/ 12 w 165"/>
                <a:gd name="T47" fmla="*/ 9 h 177"/>
                <a:gd name="T48" fmla="*/ 12 w 165"/>
                <a:gd name="T49" fmla="*/ 9 h 177"/>
                <a:gd name="T50" fmla="*/ 12 w 165"/>
                <a:gd name="T51" fmla="*/ 9 h 177"/>
                <a:gd name="T52" fmla="*/ 12 w 165"/>
                <a:gd name="T53" fmla="*/ 7 h 177"/>
                <a:gd name="T54" fmla="*/ 12 w 165"/>
                <a:gd name="T55" fmla="*/ 7 h 177"/>
                <a:gd name="T56" fmla="*/ 12 w 165"/>
                <a:gd name="T57" fmla="*/ 4 h 177"/>
                <a:gd name="T58" fmla="*/ 12 w 165"/>
                <a:gd name="T59" fmla="*/ 4 h 177"/>
                <a:gd name="T60" fmla="*/ 12 w 165"/>
                <a:gd name="T61" fmla="*/ 4 h 17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5"/>
                <a:gd name="T94" fmla="*/ 0 h 177"/>
                <a:gd name="T95" fmla="*/ 165 w 165"/>
                <a:gd name="T96" fmla="*/ 177 h 17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5" h="177">
                  <a:moveTo>
                    <a:pt x="159" y="6"/>
                  </a:moveTo>
                  <a:lnTo>
                    <a:pt x="159" y="6"/>
                  </a:lnTo>
                  <a:lnTo>
                    <a:pt x="147" y="0"/>
                  </a:lnTo>
                  <a:lnTo>
                    <a:pt x="147" y="6"/>
                  </a:lnTo>
                  <a:lnTo>
                    <a:pt x="147" y="12"/>
                  </a:lnTo>
                  <a:lnTo>
                    <a:pt x="135" y="98"/>
                  </a:lnTo>
                  <a:lnTo>
                    <a:pt x="129" y="110"/>
                  </a:lnTo>
                  <a:lnTo>
                    <a:pt x="116" y="116"/>
                  </a:lnTo>
                  <a:lnTo>
                    <a:pt x="0" y="159"/>
                  </a:lnTo>
                  <a:lnTo>
                    <a:pt x="6" y="177"/>
                  </a:lnTo>
                  <a:lnTo>
                    <a:pt x="135" y="135"/>
                  </a:lnTo>
                  <a:lnTo>
                    <a:pt x="147" y="122"/>
                  </a:lnTo>
                  <a:lnTo>
                    <a:pt x="153" y="110"/>
                  </a:lnTo>
                  <a:lnTo>
                    <a:pt x="165" y="31"/>
                  </a:lnTo>
                  <a:lnTo>
                    <a:pt x="165" y="25"/>
                  </a:lnTo>
                  <a:lnTo>
                    <a:pt x="159" y="12"/>
                  </a:lnTo>
                  <a:lnTo>
                    <a:pt x="159" y="6"/>
                  </a:lnTo>
                  <a:close/>
                </a:path>
              </a:pathLst>
            </a:custGeom>
            <a:solidFill>
              <a:srgbClr val="DF8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77" name="Freeform 146">
              <a:extLst>
                <a:ext uri="{FF2B5EF4-FFF2-40B4-BE49-F238E27FC236}">
                  <a16:creationId xmlns:a16="http://schemas.microsoft.com/office/drawing/2014/main" id="{5C3BDF0B-1D40-7947-9061-5992E2FBE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7" y="2329"/>
              <a:ext cx="47" cy="74"/>
            </a:xfrm>
            <a:custGeom>
              <a:avLst/>
              <a:gdLst>
                <a:gd name="T0" fmla="*/ 2 w 61"/>
                <a:gd name="T1" fmla="*/ 0 h 85"/>
                <a:gd name="T2" fmla="*/ 2 w 61"/>
                <a:gd name="T3" fmla="*/ 0 h 85"/>
                <a:gd name="T4" fmla="*/ 2 w 61"/>
                <a:gd name="T5" fmla="*/ 3 h 85"/>
                <a:gd name="T6" fmla="*/ 2 w 61"/>
                <a:gd name="T7" fmla="*/ 4 h 85"/>
                <a:gd name="T8" fmla="*/ 0 w 61"/>
                <a:gd name="T9" fmla="*/ 9 h 85"/>
                <a:gd name="T10" fmla="*/ 0 w 61"/>
                <a:gd name="T11" fmla="*/ 9 h 85"/>
                <a:gd name="T12" fmla="*/ 0 w 61"/>
                <a:gd name="T13" fmla="*/ 14 h 85"/>
                <a:gd name="T14" fmla="*/ 2 w 61"/>
                <a:gd name="T15" fmla="*/ 17 h 85"/>
                <a:gd name="T16" fmla="*/ 2 w 61"/>
                <a:gd name="T17" fmla="*/ 17 h 85"/>
                <a:gd name="T18" fmla="*/ 2 w 61"/>
                <a:gd name="T19" fmla="*/ 20 h 85"/>
                <a:gd name="T20" fmla="*/ 2 w 61"/>
                <a:gd name="T21" fmla="*/ 20 h 85"/>
                <a:gd name="T22" fmla="*/ 2 w 61"/>
                <a:gd name="T23" fmla="*/ 21 h 85"/>
                <a:gd name="T24" fmla="*/ 2 w 61"/>
                <a:gd name="T25" fmla="*/ 21 h 85"/>
                <a:gd name="T26" fmla="*/ 3 w 61"/>
                <a:gd name="T27" fmla="*/ 20 h 85"/>
                <a:gd name="T28" fmla="*/ 4 w 61"/>
                <a:gd name="T29" fmla="*/ 17 h 85"/>
                <a:gd name="T30" fmla="*/ 5 w 61"/>
                <a:gd name="T31" fmla="*/ 12 h 85"/>
                <a:gd name="T32" fmla="*/ 5 w 61"/>
                <a:gd name="T33" fmla="*/ 8 h 85"/>
                <a:gd name="T34" fmla="*/ 5 w 61"/>
                <a:gd name="T35" fmla="*/ 8 h 85"/>
                <a:gd name="T36" fmla="*/ 5 w 61"/>
                <a:gd name="T37" fmla="*/ 6 h 85"/>
                <a:gd name="T38" fmla="*/ 5 w 61"/>
                <a:gd name="T39" fmla="*/ 6 h 85"/>
                <a:gd name="T40" fmla="*/ 3 w 61"/>
                <a:gd name="T41" fmla="*/ 3 h 85"/>
                <a:gd name="T42" fmla="*/ 3 w 61"/>
                <a:gd name="T43" fmla="*/ 3 h 85"/>
                <a:gd name="T44" fmla="*/ 2 w 61"/>
                <a:gd name="T45" fmla="*/ 0 h 85"/>
                <a:gd name="T46" fmla="*/ 2 w 61"/>
                <a:gd name="T47" fmla="*/ 0 h 8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1"/>
                <a:gd name="T73" fmla="*/ 0 h 85"/>
                <a:gd name="T74" fmla="*/ 61 w 61"/>
                <a:gd name="T75" fmla="*/ 85 h 8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1" h="85">
                  <a:moveTo>
                    <a:pt x="24" y="0"/>
                  </a:moveTo>
                  <a:lnTo>
                    <a:pt x="24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6"/>
                  </a:lnTo>
                  <a:lnTo>
                    <a:pt x="0" y="55"/>
                  </a:lnTo>
                  <a:lnTo>
                    <a:pt x="12" y="67"/>
                  </a:lnTo>
                  <a:lnTo>
                    <a:pt x="24" y="79"/>
                  </a:lnTo>
                  <a:lnTo>
                    <a:pt x="24" y="85"/>
                  </a:lnTo>
                  <a:lnTo>
                    <a:pt x="43" y="79"/>
                  </a:lnTo>
                  <a:lnTo>
                    <a:pt x="55" y="67"/>
                  </a:lnTo>
                  <a:lnTo>
                    <a:pt x="61" y="48"/>
                  </a:lnTo>
                  <a:lnTo>
                    <a:pt x="61" y="30"/>
                  </a:lnTo>
                  <a:lnTo>
                    <a:pt x="61" y="24"/>
                  </a:lnTo>
                  <a:lnTo>
                    <a:pt x="43" y="1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AD5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78" name="Freeform 147">
              <a:extLst>
                <a:ext uri="{FF2B5EF4-FFF2-40B4-BE49-F238E27FC236}">
                  <a16:creationId xmlns:a16="http://schemas.microsoft.com/office/drawing/2014/main" id="{F59ED4C0-25E2-9D41-ADD7-4E254E7A5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1" y="2232"/>
              <a:ext cx="47" cy="75"/>
            </a:xfrm>
            <a:custGeom>
              <a:avLst/>
              <a:gdLst>
                <a:gd name="T0" fmla="*/ 5 w 61"/>
                <a:gd name="T1" fmla="*/ 9 h 85"/>
                <a:gd name="T2" fmla="*/ 5 w 61"/>
                <a:gd name="T3" fmla="*/ 9 h 85"/>
                <a:gd name="T4" fmla="*/ 4 w 61"/>
                <a:gd name="T5" fmla="*/ 4 h 85"/>
                <a:gd name="T6" fmla="*/ 3 w 61"/>
                <a:gd name="T7" fmla="*/ 4 h 85"/>
                <a:gd name="T8" fmla="*/ 2 w 61"/>
                <a:gd name="T9" fmla="*/ 0 h 85"/>
                <a:gd name="T10" fmla="*/ 2 w 61"/>
                <a:gd name="T11" fmla="*/ 0 h 85"/>
                <a:gd name="T12" fmla="*/ 2 w 61"/>
                <a:gd name="T13" fmla="*/ 4 h 85"/>
                <a:gd name="T14" fmla="*/ 2 w 61"/>
                <a:gd name="T15" fmla="*/ 7 h 85"/>
                <a:gd name="T16" fmla="*/ 0 w 61"/>
                <a:gd name="T17" fmla="*/ 12 h 85"/>
                <a:gd name="T18" fmla="*/ 0 w 61"/>
                <a:gd name="T19" fmla="*/ 12 h 85"/>
                <a:gd name="T20" fmla="*/ 0 w 61"/>
                <a:gd name="T21" fmla="*/ 16 h 85"/>
                <a:gd name="T22" fmla="*/ 2 w 61"/>
                <a:gd name="T23" fmla="*/ 19 h 85"/>
                <a:gd name="T24" fmla="*/ 2 w 61"/>
                <a:gd name="T25" fmla="*/ 20 h 85"/>
                <a:gd name="T26" fmla="*/ 2 w 61"/>
                <a:gd name="T27" fmla="*/ 20 h 85"/>
                <a:gd name="T28" fmla="*/ 2 w 61"/>
                <a:gd name="T29" fmla="*/ 23 h 85"/>
                <a:gd name="T30" fmla="*/ 2 w 61"/>
                <a:gd name="T31" fmla="*/ 23 h 85"/>
                <a:gd name="T32" fmla="*/ 2 w 61"/>
                <a:gd name="T33" fmla="*/ 24 h 85"/>
                <a:gd name="T34" fmla="*/ 2 w 61"/>
                <a:gd name="T35" fmla="*/ 24 h 85"/>
                <a:gd name="T36" fmla="*/ 3 w 61"/>
                <a:gd name="T37" fmla="*/ 23 h 85"/>
                <a:gd name="T38" fmla="*/ 4 w 61"/>
                <a:gd name="T39" fmla="*/ 19 h 85"/>
                <a:gd name="T40" fmla="*/ 5 w 61"/>
                <a:gd name="T41" fmla="*/ 16 h 85"/>
                <a:gd name="T42" fmla="*/ 5 w 61"/>
                <a:gd name="T43" fmla="*/ 9 h 85"/>
                <a:gd name="T44" fmla="*/ 5 w 61"/>
                <a:gd name="T45" fmla="*/ 9 h 8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1"/>
                <a:gd name="T70" fmla="*/ 0 h 85"/>
                <a:gd name="T71" fmla="*/ 61 w 61"/>
                <a:gd name="T72" fmla="*/ 85 h 8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1" h="85">
                  <a:moveTo>
                    <a:pt x="61" y="30"/>
                  </a:moveTo>
                  <a:lnTo>
                    <a:pt x="61" y="30"/>
                  </a:lnTo>
                  <a:lnTo>
                    <a:pt x="55" y="12"/>
                  </a:lnTo>
                  <a:lnTo>
                    <a:pt x="36" y="6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42"/>
                  </a:lnTo>
                  <a:lnTo>
                    <a:pt x="0" y="55"/>
                  </a:lnTo>
                  <a:lnTo>
                    <a:pt x="6" y="67"/>
                  </a:lnTo>
                  <a:lnTo>
                    <a:pt x="12" y="73"/>
                  </a:lnTo>
                  <a:lnTo>
                    <a:pt x="24" y="79"/>
                  </a:lnTo>
                  <a:lnTo>
                    <a:pt x="30" y="85"/>
                  </a:lnTo>
                  <a:lnTo>
                    <a:pt x="42" y="79"/>
                  </a:lnTo>
                  <a:lnTo>
                    <a:pt x="55" y="67"/>
                  </a:lnTo>
                  <a:lnTo>
                    <a:pt x="61" y="55"/>
                  </a:lnTo>
                  <a:lnTo>
                    <a:pt x="61" y="30"/>
                  </a:lnTo>
                  <a:close/>
                </a:path>
              </a:pathLst>
            </a:custGeom>
            <a:solidFill>
              <a:srgbClr val="FAD5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79" name="Freeform 148">
              <a:extLst>
                <a:ext uri="{FF2B5EF4-FFF2-40B4-BE49-F238E27FC236}">
                  <a16:creationId xmlns:a16="http://schemas.microsoft.com/office/drawing/2014/main" id="{EEE23707-259F-6A40-B60F-2BDD4CF92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3" y="2157"/>
              <a:ext cx="33" cy="107"/>
            </a:xfrm>
            <a:custGeom>
              <a:avLst/>
              <a:gdLst>
                <a:gd name="T0" fmla="*/ 3 w 42"/>
                <a:gd name="T1" fmla="*/ 32 h 122"/>
                <a:gd name="T2" fmla="*/ 3 w 42"/>
                <a:gd name="T3" fmla="*/ 32 h 122"/>
                <a:gd name="T4" fmla="*/ 4 w 42"/>
                <a:gd name="T5" fmla="*/ 32 h 122"/>
                <a:gd name="T6" fmla="*/ 4 w 42"/>
                <a:gd name="T7" fmla="*/ 32 h 122"/>
                <a:gd name="T8" fmla="*/ 3 w 42"/>
                <a:gd name="T9" fmla="*/ 0 h 122"/>
                <a:gd name="T10" fmla="*/ 3 w 42"/>
                <a:gd name="T11" fmla="*/ 0 h 122"/>
                <a:gd name="T12" fmla="*/ 2 w 42"/>
                <a:gd name="T13" fmla="*/ 4 h 122"/>
                <a:gd name="T14" fmla="*/ 2 w 42"/>
                <a:gd name="T15" fmla="*/ 7 h 122"/>
                <a:gd name="T16" fmla="*/ 0 w 42"/>
                <a:gd name="T17" fmla="*/ 11 h 122"/>
                <a:gd name="T18" fmla="*/ 0 w 42"/>
                <a:gd name="T19" fmla="*/ 15 h 122"/>
                <a:gd name="T20" fmla="*/ 0 w 42"/>
                <a:gd name="T21" fmla="*/ 22 h 122"/>
                <a:gd name="T22" fmla="*/ 2 w 42"/>
                <a:gd name="T23" fmla="*/ 26 h 122"/>
                <a:gd name="T24" fmla="*/ 3 w 42"/>
                <a:gd name="T25" fmla="*/ 32 h 122"/>
                <a:gd name="T26" fmla="*/ 3 w 42"/>
                <a:gd name="T27" fmla="*/ 32 h 12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2"/>
                <a:gd name="T43" fmla="*/ 0 h 122"/>
                <a:gd name="T44" fmla="*/ 42 w 42"/>
                <a:gd name="T45" fmla="*/ 122 h 12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2" h="122">
                  <a:moveTo>
                    <a:pt x="36" y="122"/>
                  </a:moveTo>
                  <a:lnTo>
                    <a:pt x="36" y="122"/>
                  </a:lnTo>
                  <a:lnTo>
                    <a:pt x="42" y="122"/>
                  </a:lnTo>
                  <a:lnTo>
                    <a:pt x="30" y="0"/>
                  </a:lnTo>
                  <a:lnTo>
                    <a:pt x="18" y="12"/>
                  </a:lnTo>
                  <a:lnTo>
                    <a:pt x="6" y="24"/>
                  </a:lnTo>
                  <a:lnTo>
                    <a:pt x="0" y="43"/>
                  </a:lnTo>
                  <a:lnTo>
                    <a:pt x="0" y="55"/>
                  </a:lnTo>
                  <a:lnTo>
                    <a:pt x="0" y="79"/>
                  </a:lnTo>
                  <a:lnTo>
                    <a:pt x="12" y="98"/>
                  </a:lnTo>
                  <a:lnTo>
                    <a:pt x="36" y="122"/>
                  </a:lnTo>
                  <a:close/>
                </a:path>
              </a:pathLst>
            </a:custGeom>
            <a:solidFill>
              <a:srgbClr val="FAD5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80" name="Freeform 149">
              <a:extLst>
                <a:ext uri="{FF2B5EF4-FFF2-40B4-BE49-F238E27FC236}">
                  <a16:creationId xmlns:a16="http://schemas.microsoft.com/office/drawing/2014/main" id="{2FBBB7B9-FAF6-3D40-AEC1-DADD395C7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3" y="2152"/>
              <a:ext cx="38" cy="123"/>
            </a:xfrm>
            <a:custGeom>
              <a:avLst/>
              <a:gdLst>
                <a:gd name="T0" fmla="*/ 0 w 49"/>
                <a:gd name="T1" fmla="*/ 15 h 140"/>
                <a:gd name="T2" fmla="*/ 0 w 49"/>
                <a:gd name="T3" fmla="*/ 15 h 140"/>
                <a:gd name="T4" fmla="*/ 0 w 49"/>
                <a:gd name="T5" fmla="*/ 19 h 140"/>
                <a:gd name="T6" fmla="*/ 2 w 49"/>
                <a:gd name="T7" fmla="*/ 25 h 140"/>
                <a:gd name="T8" fmla="*/ 2 w 49"/>
                <a:gd name="T9" fmla="*/ 32 h 140"/>
                <a:gd name="T10" fmla="*/ 3 w 49"/>
                <a:gd name="T11" fmla="*/ 38 h 140"/>
                <a:gd name="T12" fmla="*/ 4 w 49"/>
                <a:gd name="T13" fmla="*/ 35 h 140"/>
                <a:gd name="T14" fmla="*/ 4 w 49"/>
                <a:gd name="T15" fmla="*/ 35 h 140"/>
                <a:gd name="T16" fmla="*/ 2 w 49"/>
                <a:gd name="T17" fmla="*/ 31 h 140"/>
                <a:gd name="T18" fmla="*/ 2 w 49"/>
                <a:gd name="T19" fmla="*/ 25 h 140"/>
                <a:gd name="T20" fmla="*/ 2 w 49"/>
                <a:gd name="T21" fmla="*/ 19 h 140"/>
                <a:gd name="T22" fmla="*/ 2 w 49"/>
                <a:gd name="T23" fmla="*/ 15 h 140"/>
                <a:gd name="T24" fmla="*/ 2 w 49"/>
                <a:gd name="T25" fmla="*/ 15 h 140"/>
                <a:gd name="T26" fmla="*/ 2 w 49"/>
                <a:gd name="T27" fmla="*/ 10 h 140"/>
                <a:gd name="T28" fmla="*/ 2 w 49"/>
                <a:gd name="T29" fmla="*/ 7 h 140"/>
                <a:gd name="T30" fmla="*/ 4 w 49"/>
                <a:gd name="T31" fmla="*/ 4 h 140"/>
                <a:gd name="T32" fmla="*/ 3 w 49"/>
                <a:gd name="T33" fmla="*/ 0 h 140"/>
                <a:gd name="T34" fmla="*/ 3 w 49"/>
                <a:gd name="T35" fmla="*/ 0 h 140"/>
                <a:gd name="T36" fmla="*/ 2 w 49"/>
                <a:gd name="T37" fmla="*/ 4 h 140"/>
                <a:gd name="T38" fmla="*/ 2 w 49"/>
                <a:gd name="T39" fmla="*/ 9 h 140"/>
                <a:gd name="T40" fmla="*/ 0 w 49"/>
                <a:gd name="T41" fmla="*/ 15 h 140"/>
                <a:gd name="T42" fmla="*/ 0 w 49"/>
                <a:gd name="T43" fmla="*/ 15 h 1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9"/>
                <a:gd name="T67" fmla="*/ 0 h 140"/>
                <a:gd name="T68" fmla="*/ 49 w 49"/>
                <a:gd name="T69" fmla="*/ 140 h 14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9" h="140">
                  <a:moveTo>
                    <a:pt x="0" y="55"/>
                  </a:moveTo>
                  <a:lnTo>
                    <a:pt x="0" y="55"/>
                  </a:lnTo>
                  <a:lnTo>
                    <a:pt x="0" y="73"/>
                  </a:lnTo>
                  <a:lnTo>
                    <a:pt x="6" y="92"/>
                  </a:lnTo>
                  <a:lnTo>
                    <a:pt x="18" y="116"/>
                  </a:lnTo>
                  <a:lnTo>
                    <a:pt x="42" y="140"/>
                  </a:lnTo>
                  <a:lnTo>
                    <a:pt x="49" y="128"/>
                  </a:lnTo>
                  <a:lnTo>
                    <a:pt x="30" y="110"/>
                  </a:lnTo>
                  <a:lnTo>
                    <a:pt x="18" y="92"/>
                  </a:lnTo>
                  <a:lnTo>
                    <a:pt x="12" y="73"/>
                  </a:lnTo>
                  <a:lnTo>
                    <a:pt x="12" y="55"/>
                  </a:lnTo>
                  <a:lnTo>
                    <a:pt x="18" y="37"/>
                  </a:lnTo>
                  <a:lnTo>
                    <a:pt x="30" y="24"/>
                  </a:lnTo>
                  <a:lnTo>
                    <a:pt x="49" y="12"/>
                  </a:lnTo>
                  <a:lnTo>
                    <a:pt x="42" y="0"/>
                  </a:lnTo>
                  <a:lnTo>
                    <a:pt x="24" y="12"/>
                  </a:lnTo>
                  <a:lnTo>
                    <a:pt x="6" y="30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81" name="Freeform 150">
              <a:extLst>
                <a:ext uri="{FF2B5EF4-FFF2-40B4-BE49-F238E27FC236}">
                  <a16:creationId xmlns:a16="http://schemas.microsoft.com/office/drawing/2014/main" id="{5001BF62-E382-4041-9538-722E1B172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1" y="2221"/>
              <a:ext cx="56" cy="86"/>
            </a:xfrm>
            <a:custGeom>
              <a:avLst/>
              <a:gdLst>
                <a:gd name="T0" fmla="*/ 2 w 73"/>
                <a:gd name="T1" fmla="*/ 4 h 98"/>
                <a:gd name="T2" fmla="*/ 2 w 73"/>
                <a:gd name="T3" fmla="*/ 4 h 98"/>
                <a:gd name="T4" fmla="*/ 3 w 73"/>
                <a:gd name="T5" fmla="*/ 9 h 98"/>
                <a:gd name="T6" fmla="*/ 4 w 73"/>
                <a:gd name="T7" fmla="*/ 13 h 98"/>
                <a:gd name="T8" fmla="*/ 4 w 73"/>
                <a:gd name="T9" fmla="*/ 17 h 98"/>
                <a:gd name="T10" fmla="*/ 4 w 73"/>
                <a:gd name="T11" fmla="*/ 20 h 98"/>
                <a:gd name="T12" fmla="*/ 4 w 73"/>
                <a:gd name="T13" fmla="*/ 20 h 98"/>
                <a:gd name="T14" fmla="*/ 3 w 73"/>
                <a:gd name="T15" fmla="*/ 22 h 98"/>
                <a:gd name="T16" fmla="*/ 3 w 73"/>
                <a:gd name="T17" fmla="*/ 23 h 98"/>
                <a:gd name="T18" fmla="*/ 2 w 73"/>
                <a:gd name="T19" fmla="*/ 23 h 98"/>
                <a:gd name="T20" fmla="*/ 2 w 73"/>
                <a:gd name="T21" fmla="*/ 22 h 98"/>
                <a:gd name="T22" fmla="*/ 0 w 73"/>
                <a:gd name="T23" fmla="*/ 23 h 98"/>
                <a:gd name="T24" fmla="*/ 0 w 73"/>
                <a:gd name="T25" fmla="*/ 23 h 98"/>
                <a:gd name="T26" fmla="*/ 2 w 73"/>
                <a:gd name="T27" fmla="*/ 26 h 98"/>
                <a:gd name="T28" fmla="*/ 3 w 73"/>
                <a:gd name="T29" fmla="*/ 25 h 98"/>
                <a:gd name="T30" fmla="*/ 4 w 73"/>
                <a:gd name="T31" fmla="*/ 23 h 98"/>
                <a:gd name="T32" fmla="*/ 5 w 73"/>
                <a:gd name="T33" fmla="*/ 22 h 98"/>
                <a:gd name="T34" fmla="*/ 5 w 73"/>
                <a:gd name="T35" fmla="*/ 22 h 98"/>
                <a:gd name="T36" fmla="*/ 5 w 73"/>
                <a:gd name="T37" fmla="*/ 19 h 98"/>
                <a:gd name="T38" fmla="*/ 5 w 73"/>
                <a:gd name="T39" fmla="*/ 13 h 98"/>
                <a:gd name="T40" fmla="*/ 4 w 73"/>
                <a:gd name="T41" fmla="*/ 7 h 98"/>
                <a:gd name="T42" fmla="*/ 3 w 73"/>
                <a:gd name="T43" fmla="*/ 4 h 98"/>
                <a:gd name="T44" fmla="*/ 2 w 73"/>
                <a:gd name="T45" fmla="*/ 0 h 98"/>
                <a:gd name="T46" fmla="*/ 2 w 73"/>
                <a:gd name="T47" fmla="*/ 4 h 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3"/>
                <a:gd name="T73" fmla="*/ 0 h 98"/>
                <a:gd name="T74" fmla="*/ 73 w 73"/>
                <a:gd name="T75" fmla="*/ 98 h 9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3" h="98">
                  <a:moveTo>
                    <a:pt x="24" y="13"/>
                  </a:moveTo>
                  <a:lnTo>
                    <a:pt x="24" y="13"/>
                  </a:lnTo>
                  <a:lnTo>
                    <a:pt x="48" y="31"/>
                  </a:lnTo>
                  <a:lnTo>
                    <a:pt x="61" y="49"/>
                  </a:lnTo>
                  <a:lnTo>
                    <a:pt x="61" y="61"/>
                  </a:lnTo>
                  <a:lnTo>
                    <a:pt x="55" y="74"/>
                  </a:lnTo>
                  <a:lnTo>
                    <a:pt x="48" y="80"/>
                  </a:lnTo>
                  <a:lnTo>
                    <a:pt x="42" y="86"/>
                  </a:lnTo>
                  <a:lnTo>
                    <a:pt x="24" y="86"/>
                  </a:lnTo>
                  <a:lnTo>
                    <a:pt x="6" y="80"/>
                  </a:lnTo>
                  <a:lnTo>
                    <a:pt x="0" y="86"/>
                  </a:lnTo>
                  <a:lnTo>
                    <a:pt x="24" y="98"/>
                  </a:lnTo>
                  <a:lnTo>
                    <a:pt x="48" y="92"/>
                  </a:lnTo>
                  <a:lnTo>
                    <a:pt x="61" y="86"/>
                  </a:lnTo>
                  <a:lnTo>
                    <a:pt x="67" y="80"/>
                  </a:lnTo>
                  <a:lnTo>
                    <a:pt x="73" y="68"/>
                  </a:lnTo>
                  <a:lnTo>
                    <a:pt x="73" y="49"/>
                  </a:lnTo>
                  <a:lnTo>
                    <a:pt x="55" y="25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24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82" name="Freeform 151">
              <a:extLst>
                <a:ext uri="{FF2B5EF4-FFF2-40B4-BE49-F238E27FC236}">
                  <a16:creationId xmlns:a16="http://schemas.microsoft.com/office/drawing/2014/main" id="{A3A8F9DF-A1C5-1A41-910D-766DD799F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7" y="2317"/>
              <a:ext cx="56" cy="86"/>
            </a:xfrm>
            <a:custGeom>
              <a:avLst/>
              <a:gdLst>
                <a:gd name="T0" fmla="*/ 2 w 73"/>
                <a:gd name="T1" fmla="*/ 4 h 98"/>
                <a:gd name="T2" fmla="*/ 2 w 73"/>
                <a:gd name="T3" fmla="*/ 4 h 98"/>
                <a:gd name="T4" fmla="*/ 3 w 73"/>
                <a:gd name="T5" fmla="*/ 10 h 98"/>
                <a:gd name="T6" fmla="*/ 4 w 73"/>
                <a:gd name="T7" fmla="*/ 15 h 98"/>
                <a:gd name="T8" fmla="*/ 4 w 73"/>
                <a:gd name="T9" fmla="*/ 19 h 98"/>
                <a:gd name="T10" fmla="*/ 4 w 73"/>
                <a:gd name="T11" fmla="*/ 20 h 98"/>
                <a:gd name="T12" fmla="*/ 4 w 73"/>
                <a:gd name="T13" fmla="*/ 20 h 98"/>
                <a:gd name="T14" fmla="*/ 4 w 73"/>
                <a:gd name="T15" fmla="*/ 22 h 98"/>
                <a:gd name="T16" fmla="*/ 3 w 73"/>
                <a:gd name="T17" fmla="*/ 23 h 98"/>
                <a:gd name="T18" fmla="*/ 2 w 73"/>
                <a:gd name="T19" fmla="*/ 23 h 98"/>
                <a:gd name="T20" fmla="*/ 2 w 73"/>
                <a:gd name="T21" fmla="*/ 22 h 98"/>
                <a:gd name="T22" fmla="*/ 0 w 73"/>
                <a:gd name="T23" fmla="*/ 25 h 98"/>
                <a:gd name="T24" fmla="*/ 0 w 73"/>
                <a:gd name="T25" fmla="*/ 25 h 98"/>
                <a:gd name="T26" fmla="*/ 2 w 73"/>
                <a:gd name="T27" fmla="*/ 26 h 98"/>
                <a:gd name="T28" fmla="*/ 3 w 73"/>
                <a:gd name="T29" fmla="*/ 26 h 98"/>
                <a:gd name="T30" fmla="*/ 4 w 73"/>
                <a:gd name="T31" fmla="*/ 25 h 98"/>
                <a:gd name="T32" fmla="*/ 5 w 73"/>
                <a:gd name="T33" fmla="*/ 22 h 98"/>
                <a:gd name="T34" fmla="*/ 5 w 73"/>
                <a:gd name="T35" fmla="*/ 22 h 98"/>
                <a:gd name="T36" fmla="*/ 5 w 73"/>
                <a:gd name="T37" fmla="*/ 19 h 98"/>
                <a:gd name="T38" fmla="*/ 5 w 73"/>
                <a:gd name="T39" fmla="*/ 15 h 98"/>
                <a:gd name="T40" fmla="*/ 4 w 73"/>
                <a:gd name="T41" fmla="*/ 9 h 98"/>
                <a:gd name="T42" fmla="*/ 2 w 73"/>
                <a:gd name="T43" fmla="*/ 4 h 98"/>
                <a:gd name="T44" fmla="*/ 2 w 73"/>
                <a:gd name="T45" fmla="*/ 0 h 98"/>
                <a:gd name="T46" fmla="*/ 2 w 73"/>
                <a:gd name="T47" fmla="*/ 4 h 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3"/>
                <a:gd name="T73" fmla="*/ 0 h 98"/>
                <a:gd name="T74" fmla="*/ 73 w 73"/>
                <a:gd name="T75" fmla="*/ 98 h 9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3" h="98">
                  <a:moveTo>
                    <a:pt x="18" y="13"/>
                  </a:moveTo>
                  <a:lnTo>
                    <a:pt x="18" y="13"/>
                  </a:lnTo>
                  <a:lnTo>
                    <a:pt x="43" y="37"/>
                  </a:lnTo>
                  <a:lnTo>
                    <a:pt x="55" y="55"/>
                  </a:lnTo>
                  <a:lnTo>
                    <a:pt x="61" y="68"/>
                  </a:lnTo>
                  <a:lnTo>
                    <a:pt x="55" y="74"/>
                  </a:lnTo>
                  <a:lnTo>
                    <a:pt x="49" y="80"/>
                  </a:lnTo>
                  <a:lnTo>
                    <a:pt x="43" y="86"/>
                  </a:lnTo>
                  <a:lnTo>
                    <a:pt x="24" y="86"/>
                  </a:lnTo>
                  <a:lnTo>
                    <a:pt x="6" y="80"/>
                  </a:lnTo>
                  <a:lnTo>
                    <a:pt x="0" y="92"/>
                  </a:lnTo>
                  <a:lnTo>
                    <a:pt x="24" y="98"/>
                  </a:lnTo>
                  <a:lnTo>
                    <a:pt x="43" y="98"/>
                  </a:lnTo>
                  <a:lnTo>
                    <a:pt x="61" y="92"/>
                  </a:lnTo>
                  <a:lnTo>
                    <a:pt x="67" y="80"/>
                  </a:lnTo>
                  <a:lnTo>
                    <a:pt x="73" y="68"/>
                  </a:lnTo>
                  <a:lnTo>
                    <a:pt x="67" y="55"/>
                  </a:lnTo>
                  <a:lnTo>
                    <a:pt x="55" y="31"/>
                  </a:lnTo>
                  <a:lnTo>
                    <a:pt x="37" y="13"/>
                  </a:lnTo>
                  <a:lnTo>
                    <a:pt x="31" y="0"/>
                  </a:lnTo>
                  <a:lnTo>
                    <a:pt x="18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83" name="Freeform 152">
              <a:extLst>
                <a:ext uri="{FF2B5EF4-FFF2-40B4-BE49-F238E27FC236}">
                  <a16:creationId xmlns:a16="http://schemas.microsoft.com/office/drawing/2014/main" id="{6C451911-2C57-1344-A401-7FC42A7C0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9" y="2355"/>
              <a:ext cx="184" cy="86"/>
            </a:xfrm>
            <a:custGeom>
              <a:avLst/>
              <a:gdLst>
                <a:gd name="T0" fmla="*/ 0 w 238"/>
                <a:gd name="T1" fmla="*/ 15 h 98"/>
                <a:gd name="T2" fmla="*/ 0 w 238"/>
                <a:gd name="T3" fmla="*/ 15 h 98"/>
                <a:gd name="T4" fmla="*/ 2 w 238"/>
                <a:gd name="T5" fmla="*/ 18 h 98"/>
                <a:gd name="T6" fmla="*/ 3 w 238"/>
                <a:gd name="T7" fmla="*/ 22 h 98"/>
                <a:gd name="T8" fmla="*/ 5 w 238"/>
                <a:gd name="T9" fmla="*/ 25 h 98"/>
                <a:gd name="T10" fmla="*/ 7 w 238"/>
                <a:gd name="T11" fmla="*/ 26 h 98"/>
                <a:gd name="T12" fmla="*/ 10 w 238"/>
                <a:gd name="T13" fmla="*/ 25 h 98"/>
                <a:gd name="T14" fmla="*/ 14 w 238"/>
                <a:gd name="T15" fmla="*/ 20 h 98"/>
                <a:gd name="T16" fmla="*/ 18 w 238"/>
                <a:gd name="T17" fmla="*/ 10 h 98"/>
                <a:gd name="T18" fmla="*/ 18 w 238"/>
                <a:gd name="T19" fmla="*/ 10 h 98"/>
                <a:gd name="T20" fmla="*/ 17 w 238"/>
                <a:gd name="T21" fmla="*/ 13 h 98"/>
                <a:gd name="T22" fmla="*/ 14 w 238"/>
                <a:gd name="T23" fmla="*/ 15 h 98"/>
                <a:gd name="T24" fmla="*/ 12 w 238"/>
                <a:gd name="T25" fmla="*/ 17 h 98"/>
                <a:gd name="T26" fmla="*/ 9 w 238"/>
                <a:gd name="T27" fmla="*/ 17 h 98"/>
                <a:gd name="T28" fmla="*/ 5 w 238"/>
                <a:gd name="T29" fmla="*/ 13 h 98"/>
                <a:gd name="T30" fmla="*/ 3 w 238"/>
                <a:gd name="T31" fmla="*/ 9 h 98"/>
                <a:gd name="T32" fmla="*/ 0 w 238"/>
                <a:gd name="T33" fmla="*/ 0 h 98"/>
                <a:gd name="T34" fmla="*/ 0 w 238"/>
                <a:gd name="T35" fmla="*/ 15 h 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8"/>
                <a:gd name="T55" fmla="*/ 0 h 98"/>
                <a:gd name="T56" fmla="*/ 238 w 238"/>
                <a:gd name="T57" fmla="*/ 98 h 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8" h="98">
                  <a:moveTo>
                    <a:pt x="0" y="55"/>
                  </a:moveTo>
                  <a:lnTo>
                    <a:pt x="0" y="55"/>
                  </a:lnTo>
                  <a:lnTo>
                    <a:pt x="18" y="67"/>
                  </a:lnTo>
                  <a:lnTo>
                    <a:pt x="37" y="80"/>
                  </a:lnTo>
                  <a:lnTo>
                    <a:pt x="61" y="92"/>
                  </a:lnTo>
                  <a:lnTo>
                    <a:pt x="92" y="98"/>
                  </a:lnTo>
                  <a:lnTo>
                    <a:pt x="135" y="92"/>
                  </a:lnTo>
                  <a:lnTo>
                    <a:pt x="183" y="74"/>
                  </a:lnTo>
                  <a:lnTo>
                    <a:pt x="238" y="37"/>
                  </a:lnTo>
                  <a:lnTo>
                    <a:pt x="214" y="49"/>
                  </a:lnTo>
                  <a:lnTo>
                    <a:pt x="183" y="55"/>
                  </a:lnTo>
                  <a:lnTo>
                    <a:pt x="153" y="61"/>
                  </a:lnTo>
                  <a:lnTo>
                    <a:pt x="116" y="61"/>
                  </a:lnTo>
                  <a:lnTo>
                    <a:pt x="73" y="49"/>
                  </a:lnTo>
                  <a:lnTo>
                    <a:pt x="37" y="31"/>
                  </a:lnTo>
                  <a:lnTo>
                    <a:pt x="0" y="0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AD5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84" name="Freeform 153">
              <a:extLst>
                <a:ext uri="{FF2B5EF4-FFF2-40B4-BE49-F238E27FC236}">
                  <a16:creationId xmlns:a16="http://schemas.microsoft.com/office/drawing/2014/main" id="{00C03ED9-A95F-514B-9F34-780A5444A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9" y="2317"/>
              <a:ext cx="24" cy="49"/>
            </a:xfrm>
            <a:custGeom>
              <a:avLst/>
              <a:gdLst>
                <a:gd name="T0" fmla="*/ 0 w 31"/>
                <a:gd name="T1" fmla="*/ 16 h 55"/>
                <a:gd name="T2" fmla="*/ 2 w 31"/>
                <a:gd name="T3" fmla="*/ 0 h 55"/>
                <a:gd name="T4" fmla="*/ 2 w 31"/>
                <a:gd name="T5" fmla="*/ 18 h 55"/>
                <a:gd name="T6" fmla="*/ 0 w 31"/>
                <a:gd name="T7" fmla="*/ 16 h 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"/>
                <a:gd name="T13" fmla="*/ 0 h 55"/>
                <a:gd name="T14" fmla="*/ 31 w 31"/>
                <a:gd name="T15" fmla="*/ 55 h 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" h="55">
                  <a:moveTo>
                    <a:pt x="0" y="49"/>
                  </a:moveTo>
                  <a:lnTo>
                    <a:pt x="25" y="0"/>
                  </a:lnTo>
                  <a:lnTo>
                    <a:pt x="31" y="55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DF8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85" name="Freeform 154">
              <a:extLst>
                <a:ext uri="{FF2B5EF4-FFF2-40B4-BE49-F238E27FC236}">
                  <a16:creationId xmlns:a16="http://schemas.microsoft.com/office/drawing/2014/main" id="{B69BE08C-3D93-D54A-91FA-F3744FD7C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436"/>
              <a:ext cx="19" cy="48"/>
            </a:xfrm>
            <a:custGeom>
              <a:avLst/>
              <a:gdLst>
                <a:gd name="T0" fmla="*/ 0 w 24"/>
                <a:gd name="T1" fmla="*/ 13 h 55"/>
                <a:gd name="T2" fmla="*/ 2 w 24"/>
                <a:gd name="T3" fmla="*/ 0 h 55"/>
                <a:gd name="T4" fmla="*/ 2 w 24"/>
                <a:gd name="T5" fmla="*/ 14 h 55"/>
                <a:gd name="T6" fmla="*/ 0 w 24"/>
                <a:gd name="T7" fmla="*/ 13 h 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55"/>
                <a:gd name="T14" fmla="*/ 24 w 24"/>
                <a:gd name="T15" fmla="*/ 55 h 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55">
                  <a:moveTo>
                    <a:pt x="0" y="49"/>
                  </a:moveTo>
                  <a:lnTo>
                    <a:pt x="24" y="0"/>
                  </a:lnTo>
                  <a:lnTo>
                    <a:pt x="24" y="55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DF8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86" name="Freeform 155">
              <a:extLst>
                <a:ext uri="{FF2B5EF4-FFF2-40B4-BE49-F238E27FC236}">
                  <a16:creationId xmlns:a16="http://schemas.microsoft.com/office/drawing/2014/main" id="{3108554A-D0C9-224C-B2C5-B6037054D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" y="2002"/>
              <a:ext cx="89" cy="150"/>
            </a:xfrm>
            <a:custGeom>
              <a:avLst/>
              <a:gdLst>
                <a:gd name="T0" fmla="*/ 8 w 116"/>
                <a:gd name="T1" fmla="*/ 0 h 171"/>
                <a:gd name="T2" fmla="*/ 4 w 116"/>
                <a:gd name="T3" fmla="*/ 46 h 171"/>
                <a:gd name="T4" fmla="*/ 0 w 116"/>
                <a:gd name="T5" fmla="*/ 0 h 171"/>
                <a:gd name="T6" fmla="*/ 8 w 116"/>
                <a:gd name="T7" fmla="*/ 0 h 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"/>
                <a:gd name="T13" fmla="*/ 0 h 171"/>
                <a:gd name="T14" fmla="*/ 116 w 116"/>
                <a:gd name="T15" fmla="*/ 171 h 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" h="171">
                  <a:moveTo>
                    <a:pt x="116" y="0"/>
                  </a:moveTo>
                  <a:lnTo>
                    <a:pt x="49" y="171"/>
                  </a:lnTo>
                  <a:lnTo>
                    <a:pt x="0" y="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407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87" name="Freeform 156">
              <a:extLst>
                <a:ext uri="{FF2B5EF4-FFF2-40B4-BE49-F238E27FC236}">
                  <a16:creationId xmlns:a16="http://schemas.microsoft.com/office/drawing/2014/main" id="{7A802780-CB97-2F44-9515-F92F3A2D3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" y="2002"/>
              <a:ext cx="89" cy="150"/>
            </a:xfrm>
            <a:custGeom>
              <a:avLst/>
              <a:gdLst>
                <a:gd name="T0" fmla="*/ 8 w 116"/>
                <a:gd name="T1" fmla="*/ 0 h 171"/>
                <a:gd name="T2" fmla="*/ 4 w 116"/>
                <a:gd name="T3" fmla="*/ 46 h 171"/>
                <a:gd name="T4" fmla="*/ 0 w 116"/>
                <a:gd name="T5" fmla="*/ 0 h 171"/>
                <a:gd name="T6" fmla="*/ 8 w 116"/>
                <a:gd name="T7" fmla="*/ 0 h 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"/>
                <a:gd name="T13" fmla="*/ 0 h 171"/>
                <a:gd name="T14" fmla="*/ 116 w 116"/>
                <a:gd name="T15" fmla="*/ 171 h 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" h="171">
                  <a:moveTo>
                    <a:pt x="116" y="0"/>
                  </a:moveTo>
                  <a:lnTo>
                    <a:pt x="49" y="171"/>
                  </a:lnTo>
                  <a:lnTo>
                    <a:pt x="0" y="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407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88" name="Freeform 157">
              <a:extLst>
                <a:ext uri="{FF2B5EF4-FFF2-40B4-BE49-F238E27FC236}">
                  <a16:creationId xmlns:a16="http://schemas.microsoft.com/office/drawing/2014/main" id="{E0CBCC23-C3B2-0443-B517-33E6C56C2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" y="2002"/>
              <a:ext cx="90" cy="150"/>
            </a:xfrm>
            <a:custGeom>
              <a:avLst/>
              <a:gdLst>
                <a:gd name="T0" fmla="*/ 9 w 116"/>
                <a:gd name="T1" fmla="*/ 0 h 171"/>
                <a:gd name="T2" fmla="*/ 4 w 116"/>
                <a:gd name="T3" fmla="*/ 46 h 171"/>
                <a:gd name="T4" fmla="*/ 0 w 116"/>
                <a:gd name="T5" fmla="*/ 0 h 171"/>
                <a:gd name="T6" fmla="*/ 9 w 116"/>
                <a:gd name="T7" fmla="*/ 0 h 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"/>
                <a:gd name="T13" fmla="*/ 0 h 171"/>
                <a:gd name="T14" fmla="*/ 116 w 116"/>
                <a:gd name="T15" fmla="*/ 171 h 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" h="171">
                  <a:moveTo>
                    <a:pt x="116" y="0"/>
                  </a:moveTo>
                  <a:lnTo>
                    <a:pt x="49" y="171"/>
                  </a:lnTo>
                  <a:lnTo>
                    <a:pt x="0" y="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407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89" name="Freeform 158">
              <a:extLst>
                <a:ext uri="{FF2B5EF4-FFF2-40B4-BE49-F238E27FC236}">
                  <a16:creationId xmlns:a16="http://schemas.microsoft.com/office/drawing/2014/main" id="{4DB75D81-2B00-1544-9B94-2F96B836B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" y="2002"/>
              <a:ext cx="90" cy="150"/>
            </a:xfrm>
            <a:custGeom>
              <a:avLst/>
              <a:gdLst>
                <a:gd name="T0" fmla="*/ 9 w 116"/>
                <a:gd name="T1" fmla="*/ 0 h 171"/>
                <a:gd name="T2" fmla="*/ 4 w 116"/>
                <a:gd name="T3" fmla="*/ 46 h 171"/>
                <a:gd name="T4" fmla="*/ 0 w 116"/>
                <a:gd name="T5" fmla="*/ 0 h 171"/>
                <a:gd name="T6" fmla="*/ 9 w 116"/>
                <a:gd name="T7" fmla="*/ 0 h 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"/>
                <a:gd name="T13" fmla="*/ 0 h 171"/>
                <a:gd name="T14" fmla="*/ 116 w 116"/>
                <a:gd name="T15" fmla="*/ 171 h 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" h="171">
                  <a:moveTo>
                    <a:pt x="116" y="0"/>
                  </a:moveTo>
                  <a:lnTo>
                    <a:pt x="49" y="171"/>
                  </a:lnTo>
                  <a:lnTo>
                    <a:pt x="0" y="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407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90" name="Rectangle 159">
              <a:extLst>
                <a:ext uri="{FF2B5EF4-FFF2-40B4-BE49-F238E27FC236}">
                  <a16:creationId xmlns:a16="http://schemas.microsoft.com/office/drawing/2014/main" id="{A2AF7BA2-B52A-8748-AAF4-31F91D221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3" y="1954"/>
              <a:ext cx="18" cy="59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</p:grpSp>
    </p:spTree>
    <p:extLst>
      <p:ext uri="{BB962C8B-B14F-4D97-AF65-F5344CB8AC3E}">
        <p14:creationId xmlns:p14="http://schemas.microsoft.com/office/powerpoint/2010/main" val="33528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 txBox="1">
            <a:spLocks noChangeArrowheads="1"/>
          </p:cNvSpPr>
          <p:nvPr/>
        </p:nvSpPr>
        <p:spPr bwMode="auto">
          <a:xfrm>
            <a:off x="1005682" y="1488432"/>
            <a:ext cx="7139136" cy="2012576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150000"/>
              </a:lnSpc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Berekeningen noteren volgens de FBI methode:</a:t>
            </a:r>
          </a:p>
          <a:p>
            <a:pPr marL="722313" indent="-457200" eaLnBrk="1" hangingPunct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Noteer </a:t>
            </a:r>
            <a:r>
              <a:rPr lang="nl-NL" sz="1800" u="sng" kern="0" dirty="0">
                <a:solidFill>
                  <a:schemeClr val="accent3">
                    <a:lumMod val="95000"/>
                  </a:schemeClr>
                </a:solidFill>
              </a:rPr>
              <a:t>Formule</a:t>
            </a: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 of verhoudingstabel</a:t>
            </a:r>
          </a:p>
          <a:p>
            <a:pPr marL="722313" indent="-457200" eaLnBrk="1" hangingPunct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Noteer de </a:t>
            </a:r>
            <a:r>
              <a:rPr lang="nl-NL" sz="1800" u="sng" kern="0" dirty="0">
                <a:solidFill>
                  <a:schemeClr val="accent3">
                    <a:lumMod val="95000"/>
                  </a:schemeClr>
                </a:solidFill>
              </a:rPr>
              <a:t>Berekening</a:t>
            </a:r>
          </a:p>
          <a:p>
            <a:pPr marL="722313" indent="-457200" eaLnBrk="1" hangingPunct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Noteer de </a:t>
            </a:r>
            <a:r>
              <a:rPr lang="nl-NL" sz="1800" u="sng" kern="0" dirty="0">
                <a:solidFill>
                  <a:schemeClr val="accent3">
                    <a:lumMod val="95000"/>
                  </a:schemeClr>
                </a:solidFill>
              </a:rPr>
              <a:t>Informatie</a:t>
            </a: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/ antwoord met de juiste eenheid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8926-11C7-46DA-8456-BDCC9C90F312}" type="slidenum">
              <a:rPr lang="nl-NL" altLang="nl-NL" smtClean="0"/>
              <a:pPr/>
              <a:t>12</a:t>
            </a:fld>
            <a:endParaRPr lang="nl-NL" altLang="nl-NL"/>
          </a:p>
        </p:txBody>
      </p:sp>
      <p:grpSp>
        <p:nvGrpSpPr>
          <p:cNvPr id="15" name="Groeperen 14"/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16" name="Rechthoek 15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17" name="Tekstvak 16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18" name="Afbeelding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grpSp>
        <p:nvGrpSpPr>
          <p:cNvPr id="19" name="Groeperen 18"/>
          <p:cNvGrpSpPr/>
          <p:nvPr/>
        </p:nvGrpSpPr>
        <p:grpSpPr>
          <a:xfrm>
            <a:off x="251520" y="5452958"/>
            <a:ext cx="907854" cy="1109334"/>
            <a:chOff x="251520" y="5452958"/>
            <a:chExt cx="907854" cy="1109334"/>
          </a:xfrm>
        </p:grpSpPr>
        <p:grpSp>
          <p:nvGrpSpPr>
            <p:cNvPr id="20" name="Groeperen 19"/>
            <p:cNvGrpSpPr/>
            <p:nvPr/>
          </p:nvGrpSpPr>
          <p:grpSpPr>
            <a:xfrm>
              <a:off x="251520" y="5452958"/>
              <a:ext cx="907854" cy="1109334"/>
              <a:chOff x="7791350" y="5422494"/>
              <a:chExt cx="933132" cy="1109334"/>
            </a:xfrm>
          </p:grpSpPr>
          <p:sp>
            <p:nvSpPr>
              <p:cNvPr id="22" name="Rechthoek 21"/>
              <p:cNvSpPr/>
              <p:nvPr/>
            </p:nvSpPr>
            <p:spPr>
              <a:xfrm>
                <a:off x="7791350" y="5422494"/>
                <a:ext cx="933132" cy="1109334"/>
              </a:xfrm>
              <a:prstGeom prst="rect">
                <a:avLst/>
              </a:prstGeom>
              <a:solidFill>
                <a:srgbClr val="29D9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050"/>
              </a:p>
            </p:txBody>
          </p:sp>
          <p:sp>
            <p:nvSpPr>
              <p:cNvPr id="28" name="Tekstvak 27"/>
              <p:cNvSpPr txBox="1"/>
              <p:nvPr/>
            </p:nvSpPr>
            <p:spPr>
              <a:xfrm>
                <a:off x="7913832" y="6142574"/>
                <a:ext cx="6881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dirty="0">
                    <a:solidFill>
                      <a:schemeClr val="bg1"/>
                    </a:solidFill>
                  </a:rPr>
                  <a:t>Audio</a:t>
                </a:r>
              </a:p>
            </p:txBody>
          </p:sp>
        </p:grpSp>
        <p:pic>
          <p:nvPicPr>
            <p:cNvPr id="21" name="Afbeelding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649" y="5452959"/>
              <a:ext cx="805207" cy="818448"/>
            </a:xfrm>
            <a:prstGeom prst="rect">
              <a:avLst/>
            </a:prstGeom>
          </p:spPr>
        </p:pic>
      </p:grpSp>
      <p:sp>
        <p:nvSpPr>
          <p:cNvPr id="29" name="Rectangle 5">
            <a:extLst>
              <a:ext uri="{FF2B5EF4-FFF2-40B4-BE49-F238E27FC236}">
                <a16:creationId xmlns:a16="http://schemas.microsoft.com/office/drawing/2014/main" id="{66D03468-020E-CA47-AE64-08AC50BBD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020" y="498914"/>
            <a:ext cx="533420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Berekening noteren volgens de FBI methode</a:t>
            </a:r>
          </a:p>
        </p:txBody>
      </p:sp>
    </p:spTree>
    <p:extLst>
      <p:ext uri="{BB962C8B-B14F-4D97-AF65-F5344CB8AC3E}">
        <p14:creationId xmlns:p14="http://schemas.microsoft.com/office/powerpoint/2010/main" val="1741113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">
            <a:extLst>
              <a:ext uri="{FF2B5EF4-FFF2-40B4-BE49-F238E27FC236}">
                <a16:creationId xmlns:a16="http://schemas.microsoft.com/office/drawing/2014/main" id="{944D91DA-D602-714B-B2C3-99AFF766B0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74490" y="1462143"/>
            <a:ext cx="6681886" cy="4415129"/>
          </a:xfrm>
          <a:solidFill>
            <a:srgbClr val="696969"/>
          </a:solidFill>
          <a:ln>
            <a:solidFill>
              <a:srgbClr val="00B0F0"/>
            </a:solidFill>
          </a:ln>
        </p:spPr>
        <p:txBody>
          <a:bodyPr/>
          <a:lstStyle/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Bereken de suiker concentratie in een 4,5 L 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suikerwateroplossing.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Er zit 36 gram suiker in de suikerwateroplossing.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8926-11C7-46DA-8456-BDCC9C90F312}" type="slidenum">
              <a:rPr lang="nl-NL" altLang="nl-NL" smtClean="0"/>
              <a:pPr/>
              <a:t>13</a:t>
            </a:fld>
            <a:endParaRPr lang="nl-NL" altLang="nl-NL" dirty="0"/>
          </a:p>
        </p:txBody>
      </p:sp>
      <p:grpSp>
        <p:nvGrpSpPr>
          <p:cNvPr id="15" name="Groeperen 14"/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16" name="Rechthoek 15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17" name="Tekstvak 16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18" name="Afbeelding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grpSp>
        <p:nvGrpSpPr>
          <p:cNvPr id="19" name="Groeperen 18"/>
          <p:cNvGrpSpPr/>
          <p:nvPr/>
        </p:nvGrpSpPr>
        <p:grpSpPr>
          <a:xfrm>
            <a:off x="251520" y="5452958"/>
            <a:ext cx="907854" cy="1109334"/>
            <a:chOff x="251520" y="5452958"/>
            <a:chExt cx="907854" cy="1109334"/>
          </a:xfrm>
        </p:grpSpPr>
        <p:grpSp>
          <p:nvGrpSpPr>
            <p:cNvPr id="20" name="Groeperen 19"/>
            <p:cNvGrpSpPr/>
            <p:nvPr/>
          </p:nvGrpSpPr>
          <p:grpSpPr>
            <a:xfrm>
              <a:off x="251520" y="5452958"/>
              <a:ext cx="907854" cy="1109334"/>
              <a:chOff x="7791350" y="5422494"/>
              <a:chExt cx="933132" cy="1109334"/>
            </a:xfrm>
          </p:grpSpPr>
          <p:sp>
            <p:nvSpPr>
              <p:cNvPr id="22" name="Rechthoek 21"/>
              <p:cNvSpPr/>
              <p:nvPr/>
            </p:nvSpPr>
            <p:spPr>
              <a:xfrm>
                <a:off x="7791350" y="5422494"/>
                <a:ext cx="933132" cy="1109334"/>
              </a:xfrm>
              <a:prstGeom prst="rect">
                <a:avLst/>
              </a:prstGeom>
              <a:solidFill>
                <a:srgbClr val="29D9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050"/>
              </a:p>
            </p:txBody>
          </p:sp>
          <p:sp>
            <p:nvSpPr>
              <p:cNvPr id="28" name="Tekstvak 27"/>
              <p:cNvSpPr txBox="1"/>
              <p:nvPr/>
            </p:nvSpPr>
            <p:spPr>
              <a:xfrm>
                <a:off x="7913832" y="6142574"/>
                <a:ext cx="6881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dirty="0">
                    <a:solidFill>
                      <a:schemeClr val="bg1"/>
                    </a:solidFill>
                  </a:rPr>
                  <a:t>Audio</a:t>
                </a:r>
              </a:p>
            </p:txBody>
          </p:sp>
        </p:grpSp>
        <p:pic>
          <p:nvPicPr>
            <p:cNvPr id="21" name="Afbeelding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649" y="5452959"/>
              <a:ext cx="805207" cy="818448"/>
            </a:xfrm>
            <a:prstGeom prst="rect">
              <a:avLst/>
            </a:prstGeom>
          </p:spPr>
        </p:pic>
      </p:grpSp>
      <p:sp>
        <p:nvSpPr>
          <p:cNvPr id="13" name="Rectangle 5">
            <a:extLst>
              <a:ext uri="{FF2B5EF4-FFF2-40B4-BE49-F238E27FC236}">
                <a16:creationId xmlns:a16="http://schemas.microsoft.com/office/drawing/2014/main" id="{06C1184D-D6C6-8041-BAB2-AF1420306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020" y="498914"/>
            <a:ext cx="533420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Test je kennis. Oefen opgave FBI-methode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B6833EC2-E3EB-2E4D-8BA4-F2D985267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0531" y="3713918"/>
            <a:ext cx="6023888" cy="16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bg1"/>
                </a:solidFill>
              </a:rPr>
              <a:t>Berekeningen noteren volgens de FBI methode:</a:t>
            </a:r>
          </a:p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bg1"/>
                </a:solidFill>
              </a:rPr>
              <a:t>Stap 1:	</a:t>
            </a:r>
            <a:r>
              <a:rPr lang="nl-NL" sz="1800" b="1" u="sng" kern="0" dirty="0">
                <a:solidFill>
                  <a:schemeClr val="bg1"/>
                </a:solidFill>
              </a:rPr>
              <a:t>F</a:t>
            </a:r>
            <a:r>
              <a:rPr lang="nl-NL" sz="1800" u="sng" kern="0" dirty="0">
                <a:solidFill>
                  <a:schemeClr val="bg1"/>
                </a:solidFill>
              </a:rPr>
              <a:t>ormule:</a:t>
            </a:r>
            <a:r>
              <a:rPr lang="nl-NL" sz="1800" kern="0" dirty="0">
                <a:solidFill>
                  <a:schemeClr val="bg1"/>
                </a:solidFill>
              </a:rPr>
              <a:t>		[conc.] = massa </a:t>
            </a:r>
            <a:r>
              <a:rPr lang="nl-NL" sz="1800" b="1" kern="0" dirty="0">
                <a:solidFill>
                  <a:schemeClr val="bg1"/>
                </a:solidFill>
              </a:rPr>
              <a:t>:</a:t>
            </a:r>
            <a:r>
              <a:rPr lang="nl-NL" sz="1800" kern="0" dirty="0">
                <a:solidFill>
                  <a:schemeClr val="bg1"/>
                </a:solidFill>
              </a:rPr>
              <a:t> volume</a:t>
            </a:r>
          </a:p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bg1"/>
                </a:solidFill>
              </a:rPr>
              <a:t>Stap 2:	</a:t>
            </a:r>
            <a:r>
              <a:rPr lang="nl-NL" sz="1800" b="1" u="sng" kern="0" dirty="0">
                <a:solidFill>
                  <a:schemeClr val="bg1"/>
                </a:solidFill>
              </a:rPr>
              <a:t>B</a:t>
            </a:r>
            <a:r>
              <a:rPr lang="nl-NL" sz="1800" u="sng" kern="0" dirty="0">
                <a:solidFill>
                  <a:schemeClr val="bg1"/>
                </a:solidFill>
              </a:rPr>
              <a:t>erekening:</a:t>
            </a:r>
            <a:r>
              <a:rPr lang="nl-NL" sz="1800" kern="0" dirty="0">
                <a:solidFill>
                  <a:schemeClr val="bg1"/>
                </a:solidFill>
              </a:rPr>
              <a:t>  	[conc.] =    36 g </a:t>
            </a:r>
            <a:r>
              <a:rPr lang="nl-NL" sz="1800" b="1" kern="0" dirty="0">
                <a:solidFill>
                  <a:schemeClr val="bg1"/>
                </a:solidFill>
              </a:rPr>
              <a:t> :  </a:t>
            </a:r>
            <a:r>
              <a:rPr lang="nl-NL" sz="1800" kern="0" dirty="0">
                <a:solidFill>
                  <a:schemeClr val="bg1"/>
                </a:solidFill>
              </a:rPr>
              <a:t>4.5 L</a:t>
            </a:r>
            <a:endParaRPr lang="nl-NL" sz="1800" u="sng" kern="0" dirty="0">
              <a:solidFill>
                <a:schemeClr val="bg1"/>
              </a:solidFill>
            </a:endParaRPr>
          </a:p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bg1"/>
                </a:solidFill>
              </a:rPr>
              <a:t>Stap 3:	</a:t>
            </a:r>
            <a:r>
              <a:rPr lang="nl-NL" sz="1800" b="1" u="sng" kern="0" dirty="0">
                <a:solidFill>
                  <a:schemeClr val="bg1"/>
                </a:solidFill>
              </a:rPr>
              <a:t>In</a:t>
            </a:r>
            <a:r>
              <a:rPr lang="nl-NL" sz="1800" u="sng" kern="0" dirty="0">
                <a:solidFill>
                  <a:schemeClr val="bg1"/>
                </a:solidFill>
              </a:rPr>
              <a:t>formatie</a:t>
            </a:r>
            <a:r>
              <a:rPr lang="nl-NL" sz="1800" b="1" u="sng" kern="0" dirty="0">
                <a:solidFill>
                  <a:schemeClr val="bg1"/>
                </a:solidFill>
              </a:rPr>
              <a:t>:</a:t>
            </a:r>
            <a:r>
              <a:rPr lang="nl-NL" sz="1800" b="1" kern="0" dirty="0">
                <a:solidFill>
                  <a:schemeClr val="bg1"/>
                </a:solidFill>
              </a:rPr>
              <a:t>	</a:t>
            </a:r>
            <a:r>
              <a:rPr lang="nl-NL" sz="1800" kern="0" dirty="0">
                <a:solidFill>
                  <a:schemeClr val="bg1"/>
                </a:solidFill>
              </a:rPr>
              <a:t>[conc.] =    8,0 g/L</a:t>
            </a: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EED49EFB-6056-0546-9A21-B685F09FA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1948" y="1044046"/>
            <a:ext cx="2026516" cy="1808890"/>
          </a:xfrm>
          <a:prstGeom prst="rect">
            <a:avLst/>
          </a:prstGeom>
          <a:solidFill>
            <a:srgbClr val="C1E3B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600"/>
          </a:p>
        </p:txBody>
      </p:sp>
      <p:sp>
        <p:nvSpPr>
          <p:cNvPr id="25" name="Text Box 4">
            <a:extLst>
              <a:ext uri="{FF2B5EF4-FFF2-40B4-BE49-F238E27FC236}">
                <a16:creationId xmlns:a16="http://schemas.microsoft.com/office/drawing/2014/main" id="{88798949-7285-E242-83E5-31BDAFFCD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7194" y="1484784"/>
            <a:ext cx="10790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000" dirty="0"/>
              <a:t>m</a:t>
            </a:r>
            <a:r>
              <a:rPr lang="nl-NL" altLang="nl-NL" sz="2000" baseline="-25000" dirty="0"/>
              <a:t>os</a:t>
            </a:r>
            <a:r>
              <a:rPr lang="nl-NL" altLang="nl-NL" sz="2000" dirty="0"/>
              <a:t>    </a:t>
            </a:r>
            <a:r>
              <a:rPr lang="nl-NL" altLang="nl-NL" sz="1800" dirty="0"/>
              <a:t>=</a:t>
            </a:r>
            <a:endParaRPr lang="nl-NL" altLang="nl-NL" sz="2000" dirty="0"/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A0B0BC2C-18FF-B248-8021-7B8C1AE67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7195" y="1903023"/>
            <a:ext cx="10184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000" dirty="0" err="1"/>
              <a:t>V</a:t>
            </a:r>
            <a:r>
              <a:rPr lang="nl-NL" altLang="nl-NL" sz="2000" baseline="-25000" dirty="0" err="1"/>
              <a:t>op</a:t>
            </a:r>
            <a:r>
              <a:rPr lang="nl-NL" altLang="nl-NL" sz="2000" dirty="0"/>
              <a:t>     </a:t>
            </a:r>
            <a:r>
              <a:rPr lang="nl-NL" altLang="nl-NL" sz="1800" dirty="0"/>
              <a:t>=</a:t>
            </a:r>
            <a:endParaRPr lang="nl-NL" altLang="nl-NL" sz="2000" dirty="0"/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94B0FF0F-97E5-FB48-BF4A-FABB6A0D9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4235" y="2348277"/>
            <a:ext cx="14081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dirty="0"/>
              <a:t>[ conc.] =</a:t>
            </a:r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id="{B7CC3B98-6FB3-B84C-8C0E-27A1CE022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6376" y="1486372"/>
            <a:ext cx="6335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dirty="0"/>
              <a:t>36 g</a:t>
            </a:r>
          </a:p>
        </p:txBody>
      </p:sp>
      <p:sp>
        <p:nvSpPr>
          <p:cNvPr id="30" name="Rectangle 8">
            <a:extLst>
              <a:ext uri="{FF2B5EF4-FFF2-40B4-BE49-F238E27FC236}">
                <a16:creationId xmlns:a16="http://schemas.microsoft.com/office/drawing/2014/main" id="{8C517DFA-B216-D94E-9845-F2329277B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7841" y="1904610"/>
            <a:ext cx="817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dirty="0"/>
              <a:t> 4,5 L </a:t>
            </a:r>
          </a:p>
        </p:txBody>
      </p:sp>
      <p:sp>
        <p:nvSpPr>
          <p:cNvPr id="31" name="Text Box 23">
            <a:extLst>
              <a:ext uri="{FF2B5EF4-FFF2-40B4-BE49-F238E27FC236}">
                <a16:creationId xmlns:a16="http://schemas.microsoft.com/office/drawing/2014/main" id="{2E38697C-431F-FE47-97B9-A3DC6097A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0272" y="1115452"/>
            <a:ext cx="16961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i="1" u="sng" dirty="0"/>
              <a:t> Gegeven</a:t>
            </a:r>
          </a:p>
        </p:txBody>
      </p:sp>
      <p:sp>
        <p:nvSpPr>
          <p:cNvPr id="32" name="Rectangle 9">
            <a:extLst>
              <a:ext uri="{FF2B5EF4-FFF2-40B4-BE49-F238E27FC236}">
                <a16:creationId xmlns:a16="http://schemas.microsoft.com/office/drawing/2014/main" id="{A1E41F21-5405-6745-9815-F8F9EECEF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3510" y="233958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dirty="0"/>
              <a:t>?</a:t>
            </a:r>
          </a:p>
        </p:txBody>
      </p:sp>
      <p:sp>
        <p:nvSpPr>
          <p:cNvPr id="39" name="AutoShape 5">
            <a:extLst>
              <a:ext uri="{FF2B5EF4-FFF2-40B4-BE49-F238E27FC236}">
                <a16:creationId xmlns:a16="http://schemas.microsoft.com/office/drawing/2014/main" id="{5016DFC0-2CB7-D146-BB31-F2BEFE62F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12" y="2636912"/>
            <a:ext cx="3040751" cy="944894"/>
          </a:xfrm>
          <a:prstGeom prst="wedgeRoundRectCallout">
            <a:avLst>
              <a:gd name="adj1" fmla="val 89217"/>
              <a:gd name="adj2" fmla="val -60782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Tip: probeer eerst zelf de opgave te maken voordat je het antwoord bekijkt</a:t>
            </a:r>
          </a:p>
        </p:txBody>
      </p:sp>
      <p:sp>
        <p:nvSpPr>
          <p:cNvPr id="40" name="AutoShape 5">
            <a:extLst>
              <a:ext uri="{FF2B5EF4-FFF2-40B4-BE49-F238E27FC236}">
                <a16:creationId xmlns:a16="http://schemas.microsoft.com/office/drawing/2014/main" id="{4DE8B651-6BE5-9A45-9C37-189905A4D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7659" y="635178"/>
            <a:ext cx="994177" cy="433460"/>
          </a:xfrm>
          <a:prstGeom prst="wedgeRoundRectCallout">
            <a:avLst>
              <a:gd name="adj1" fmla="val -96648"/>
              <a:gd name="adj2" fmla="val 147552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Volume</a:t>
            </a:r>
          </a:p>
        </p:txBody>
      </p:sp>
      <p:sp>
        <p:nvSpPr>
          <p:cNvPr id="41" name="AutoShape 5">
            <a:extLst>
              <a:ext uri="{FF2B5EF4-FFF2-40B4-BE49-F238E27FC236}">
                <a16:creationId xmlns:a16="http://schemas.microsoft.com/office/drawing/2014/main" id="{DA923EC4-E80E-1B4D-9440-B3E804060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451" y="1679160"/>
            <a:ext cx="994177" cy="433460"/>
          </a:xfrm>
          <a:prstGeom prst="wedgeRoundRectCallout">
            <a:avLst>
              <a:gd name="adj1" fmla="val 119878"/>
              <a:gd name="adj2" fmla="val 68444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Massa</a:t>
            </a:r>
          </a:p>
        </p:txBody>
      </p:sp>
    </p:spTree>
    <p:extLst>
      <p:ext uri="{BB962C8B-B14F-4D97-AF65-F5344CB8AC3E}">
        <p14:creationId xmlns:p14="http://schemas.microsoft.com/office/powerpoint/2010/main" val="379377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9" grpId="0"/>
      <p:bldP spid="30" grpId="0"/>
      <p:bldP spid="32" grpId="0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">
            <a:extLst>
              <a:ext uri="{FF2B5EF4-FFF2-40B4-BE49-F238E27FC236}">
                <a16:creationId xmlns:a16="http://schemas.microsoft.com/office/drawing/2014/main" id="{944D91DA-D602-714B-B2C3-99AFF766B0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53858" y="2187752"/>
            <a:ext cx="6802518" cy="1102760"/>
          </a:xfrm>
          <a:solidFill>
            <a:srgbClr val="696969"/>
          </a:solidFill>
          <a:ln>
            <a:solidFill>
              <a:srgbClr val="00B0F0"/>
            </a:solidFill>
          </a:ln>
        </p:spPr>
        <p:txBody>
          <a:bodyPr/>
          <a:lstStyle/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Opgave 3. 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In een bekerglas zit 640 ml zoutwater met daarin 4,5 gram zout. Bereken hiervan de zout concentratie in g/L.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8926-11C7-46DA-8456-BDCC9C90F312}" type="slidenum">
              <a:rPr lang="nl-NL" altLang="nl-NL" smtClean="0"/>
              <a:pPr/>
              <a:t>14</a:t>
            </a:fld>
            <a:endParaRPr lang="nl-NL" altLang="nl-NL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06C1184D-D6C6-8041-BAB2-AF1420306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020" y="498914"/>
            <a:ext cx="533420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Werkblad opgave 2, 3, 4 en 5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D6F363BA-BCF2-5E4C-88B2-87B8710E4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234" y="3432618"/>
            <a:ext cx="6819679" cy="1514078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Opgave 4. 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Na een week is een deel van het water uit het bekerglas van opgave 3 verdampt. De zout concentratie is toegenomen naar 8,1 g/L.  Bereken het volume zoutwater dat nu in het bekerglas zit.</a:t>
            </a:r>
          </a:p>
        </p:txBody>
      </p:sp>
      <p:sp>
        <p:nvSpPr>
          <p:cNvPr id="33" name="Rectangle 2">
            <a:extLst>
              <a:ext uri="{FF2B5EF4-FFF2-40B4-BE49-F238E27FC236}">
                <a16:creationId xmlns:a16="http://schemas.microsoft.com/office/drawing/2014/main" id="{99DF4184-6B5A-0440-98B1-DC87E2D7F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395" y="5088802"/>
            <a:ext cx="6802518" cy="1442070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Opgave 5. 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Er wordt 400 ml zoutwater uit het bekerglas genomen van opgave 4 voor een proef. De zout concentratie is nog steeds 8,1 g/L.  Bereken nu de hoeveelheid gram zout in 400 ml zoutwater.</a:t>
            </a:r>
          </a:p>
        </p:txBody>
      </p:sp>
      <p:sp>
        <p:nvSpPr>
          <p:cNvPr id="39" name="AutoShape 5">
            <a:extLst>
              <a:ext uri="{FF2B5EF4-FFF2-40B4-BE49-F238E27FC236}">
                <a16:creationId xmlns:a16="http://schemas.microsoft.com/office/drawing/2014/main" id="{A8F6D43A-C188-8144-9BF1-E562A9022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5767" y="2942281"/>
            <a:ext cx="2608593" cy="649426"/>
          </a:xfrm>
          <a:prstGeom prst="wedgeRoundRectCallout">
            <a:avLst>
              <a:gd name="adj1" fmla="val -68396"/>
              <a:gd name="adj2" fmla="val -31918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sz="1600" dirty="0">
                <a:solidFill>
                  <a:schemeClr val="accent3">
                    <a:lumMod val="95000"/>
                  </a:schemeClr>
                </a:solidFill>
              </a:rPr>
              <a:t>Tip: reken het volume, de 640 ml eerst om naar L.</a:t>
            </a:r>
          </a:p>
        </p:txBody>
      </p:sp>
      <p:sp>
        <p:nvSpPr>
          <p:cNvPr id="41" name="AutoShape 5">
            <a:extLst>
              <a:ext uri="{FF2B5EF4-FFF2-40B4-BE49-F238E27FC236}">
                <a16:creationId xmlns:a16="http://schemas.microsoft.com/office/drawing/2014/main" id="{F64EDD7B-9DEB-5D4A-876B-1F43DA343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5767" y="4623791"/>
            <a:ext cx="2684978" cy="813242"/>
          </a:xfrm>
          <a:prstGeom prst="wedgeRoundRectCallout">
            <a:avLst>
              <a:gd name="adj1" fmla="val -73654"/>
              <a:gd name="adj2" fmla="val -35438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sz="1600" dirty="0">
                <a:solidFill>
                  <a:schemeClr val="accent3">
                    <a:lumMod val="95000"/>
                  </a:schemeClr>
                </a:solidFill>
              </a:rPr>
              <a:t>Tip: de massa vind je in opgave 1, die is hetzelfde gebleven.</a:t>
            </a:r>
          </a:p>
        </p:txBody>
      </p:sp>
      <p:grpSp>
        <p:nvGrpSpPr>
          <p:cNvPr id="19" name="Groeperen 46">
            <a:extLst>
              <a:ext uri="{FF2B5EF4-FFF2-40B4-BE49-F238E27FC236}">
                <a16:creationId xmlns:a16="http://schemas.microsoft.com/office/drawing/2014/main" id="{259D313F-99D5-0840-9A58-B4769277705B}"/>
              </a:ext>
            </a:extLst>
          </p:cNvPr>
          <p:cNvGrpSpPr/>
          <p:nvPr/>
        </p:nvGrpSpPr>
        <p:grpSpPr>
          <a:xfrm>
            <a:off x="130147" y="161767"/>
            <a:ext cx="1031029" cy="1467033"/>
            <a:chOff x="4168207" y="5390966"/>
            <a:chExt cx="1031029" cy="1467033"/>
          </a:xfrm>
        </p:grpSpPr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AAF7866-11B2-1344-A371-C551A338922C}"/>
                </a:ext>
              </a:extLst>
            </p:cNvPr>
            <p:cNvSpPr/>
            <p:nvPr/>
          </p:nvSpPr>
          <p:spPr>
            <a:xfrm>
              <a:off x="4168208" y="5445224"/>
              <a:ext cx="1031028" cy="1412775"/>
            </a:xfrm>
            <a:prstGeom prst="rect">
              <a:avLst/>
            </a:prstGeom>
            <a:solidFill>
              <a:srgbClr val="20A6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08CB3300-669C-EC4E-AE10-2B60BA599ABE}"/>
                </a:ext>
              </a:extLst>
            </p:cNvPr>
            <p:cNvSpPr txBox="1"/>
            <p:nvPr/>
          </p:nvSpPr>
          <p:spPr>
            <a:xfrm>
              <a:off x="4168207" y="6347542"/>
              <a:ext cx="1031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600" dirty="0">
                  <a:solidFill>
                    <a:schemeClr val="bg1"/>
                  </a:solidFill>
                </a:rPr>
                <a:t>Opdracht</a:t>
              </a:r>
            </a:p>
          </p:txBody>
        </p:sp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2D854B8C-E398-364E-ABEE-78F812BA9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2919" y="5390966"/>
              <a:ext cx="1006316" cy="990362"/>
            </a:xfrm>
            <a:prstGeom prst="rect">
              <a:avLst/>
            </a:prstGeom>
          </p:spPr>
        </p:pic>
      </p:grpSp>
      <p:sp>
        <p:nvSpPr>
          <p:cNvPr id="14" name="Rectangle 2">
            <a:extLst>
              <a:ext uri="{FF2B5EF4-FFF2-40B4-BE49-F238E27FC236}">
                <a16:creationId xmlns:a16="http://schemas.microsoft.com/office/drawing/2014/main" id="{4527FA93-667B-B34C-AE5B-F2F7683B0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886" y="1080346"/>
            <a:ext cx="6802518" cy="950360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Opgave 2. 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Hoe bereken je de concentratie als in de vraag de hoeveelheid gram en liters vermeld staan?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kern="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kern="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AutoShape 5">
            <a:extLst>
              <a:ext uri="{FF2B5EF4-FFF2-40B4-BE49-F238E27FC236}">
                <a16:creationId xmlns:a16="http://schemas.microsoft.com/office/drawing/2014/main" id="{6044E55C-2E5A-3F4E-AC5F-CFB8C3748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280754"/>
            <a:ext cx="4032448" cy="941433"/>
          </a:xfrm>
          <a:prstGeom prst="wedgeRoundRectCallout">
            <a:avLst>
              <a:gd name="adj1" fmla="val -18995"/>
              <a:gd name="adj2" fmla="val 47568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Tip: herken je in de tekst de [conc], massa en/of volume. Gebruik dan de formule [conc.] = m : V</a:t>
            </a:r>
          </a:p>
        </p:txBody>
      </p:sp>
    </p:spTree>
    <p:extLst>
      <p:ext uri="{BB962C8B-B14F-4D97-AF65-F5344CB8AC3E}">
        <p14:creationId xmlns:p14="http://schemas.microsoft.com/office/powerpoint/2010/main" val="43009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1" grpId="0" animBg="1"/>
      <p:bldP spid="41" grpId="1" animBg="1"/>
      <p:bldP spid="40" grpId="0" animBg="1"/>
      <p:bldP spid="4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>
            <a:extLst>
              <a:ext uri="{FF2B5EF4-FFF2-40B4-BE49-F238E27FC236}">
                <a16:creationId xmlns:a16="http://schemas.microsoft.com/office/drawing/2014/main" id="{FF8F6C7D-BF03-9C41-888D-A551B96AA5FD}"/>
              </a:ext>
            </a:extLst>
          </p:cNvPr>
          <p:cNvSpPr txBox="1">
            <a:spLocks noChangeArrowheads="1"/>
          </p:cNvSpPr>
          <p:nvPr/>
        </p:nvSpPr>
        <p:spPr>
          <a:xfrm>
            <a:off x="899592" y="1365330"/>
            <a:ext cx="7615508" cy="4223909"/>
          </a:xfrm>
          <a:prstGeom prst="rect">
            <a:avLst/>
          </a:prstGeom>
          <a:solidFill>
            <a:srgbClr val="696969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/>
          <a:lstStyle/>
          <a:p>
            <a:pPr algn="l">
              <a:spcBef>
                <a:spcPct val="20000"/>
              </a:spcBef>
              <a:defRPr/>
            </a:pPr>
            <a:r>
              <a:rPr lang="nl-NL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Een </a:t>
            </a:r>
            <a:r>
              <a:rPr lang="nl-NL" b="1" kern="0" dirty="0">
                <a:solidFill>
                  <a:srgbClr val="00B0F0"/>
                </a:solidFill>
                <a:latin typeface="+mn-lt"/>
              </a:rPr>
              <a:t>oplossing</a:t>
            </a:r>
            <a:r>
              <a:rPr lang="nl-NL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 is een helder vloeibaar mengsel waarin een stof is opgelost.</a:t>
            </a:r>
          </a:p>
          <a:p>
            <a:pPr algn="l">
              <a:spcBef>
                <a:spcPct val="20000"/>
              </a:spcBef>
              <a:defRPr/>
            </a:pPr>
            <a:endParaRPr lang="nl-NL" sz="800" kern="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  <a:p>
            <a:pPr marL="285750">
              <a:spcBef>
                <a:spcPct val="20000"/>
              </a:spcBef>
              <a:tabLst>
                <a:tab pos="3411538" algn="l"/>
              </a:tabLst>
              <a:defRPr/>
            </a:pPr>
            <a:r>
              <a:rPr lang="nl-NL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100 gram water + 10 gram zout, geeft een 110 gram oplossing.</a:t>
            </a:r>
          </a:p>
          <a:p>
            <a:pPr algn="l">
              <a:spcBef>
                <a:spcPct val="20000"/>
              </a:spcBef>
              <a:tabLst>
                <a:tab pos="3411538" algn="l"/>
              </a:tabLst>
              <a:defRPr/>
            </a:pPr>
            <a:r>
              <a:rPr lang="nl-NL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     100 mL benzine + 10 mL aceton, geeft een 110 mL oplossing.</a:t>
            </a:r>
          </a:p>
          <a:p>
            <a:pPr algn="l">
              <a:spcBef>
                <a:spcPct val="20000"/>
              </a:spcBef>
              <a:tabLst>
                <a:tab pos="3411538" algn="l"/>
              </a:tabLst>
              <a:defRPr/>
            </a:pPr>
            <a:r>
              <a:rPr lang="nl-NL" sz="800" i="1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       </a:t>
            </a:r>
          </a:p>
          <a:p>
            <a:pPr algn="l">
              <a:spcBef>
                <a:spcPct val="20000"/>
              </a:spcBef>
              <a:tabLst>
                <a:tab pos="3411538" algn="l"/>
              </a:tabLst>
              <a:defRPr/>
            </a:pPr>
            <a:r>
              <a:rPr lang="nl-NL" i="1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        Het hele mengsel, hier de oplossing vormt het </a:t>
            </a:r>
            <a:r>
              <a:rPr lang="nl-NL" i="1" u="sng" kern="0" dirty="0">
                <a:solidFill>
                  <a:srgbClr val="FFFF00"/>
                </a:solidFill>
                <a:latin typeface="+mn-lt"/>
              </a:rPr>
              <a:t>geheel</a:t>
            </a:r>
          </a:p>
          <a:p>
            <a:pPr algn="l">
              <a:spcBef>
                <a:spcPct val="20000"/>
              </a:spcBef>
              <a:tabLst>
                <a:tab pos="3411538" algn="l"/>
              </a:tabLst>
              <a:defRPr/>
            </a:pPr>
            <a:endParaRPr lang="nl-NL" kern="0" dirty="0">
              <a:solidFill>
                <a:srgbClr val="FFFF00"/>
              </a:solidFill>
              <a:latin typeface="+mn-lt"/>
            </a:endParaRPr>
          </a:p>
          <a:p>
            <a:pPr algn="l">
              <a:spcBef>
                <a:spcPct val="20000"/>
              </a:spcBef>
              <a:tabLst>
                <a:tab pos="3411538" algn="l"/>
              </a:tabLst>
              <a:defRPr/>
            </a:pPr>
            <a:r>
              <a:rPr lang="nl-NL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        De stof die opgelost is in het oplosmiddel vormt het </a:t>
            </a:r>
            <a:r>
              <a:rPr lang="nl-NL" i="1" u="sng" kern="0" dirty="0">
                <a:solidFill>
                  <a:srgbClr val="FFFF00"/>
                </a:solidFill>
                <a:latin typeface="+mn-lt"/>
              </a:rPr>
              <a:t>deel</a:t>
            </a:r>
          </a:p>
          <a:p>
            <a:pPr algn="l">
              <a:spcBef>
                <a:spcPct val="20000"/>
              </a:spcBef>
              <a:tabLst>
                <a:tab pos="3411538" algn="l"/>
              </a:tabLst>
              <a:defRPr/>
            </a:pPr>
            <a:endParaRPr lang="nl-NL" b="1" i="1" kern="0" dirty="0">
              <a:solidFill>
                <a:srgbClr val="00B0F0"/>
              </a:solidFill>
              <a:latin typeface="+mn-lt"/>
            </a:endParaRPr>
          </a:p>
          <a:p>
            <a:pPr algn="l">
              <a:spcBef>
                <a:spcPct val="20000"/>
              </a:spcBef>
              <a:tabLst>
                <a:tab pos="3411538" algn="l"/>
              </a:tabLst>
              <a:defRPr/>
            </a:pPr>
            <a:r>
              <a:rPr lang="nl-NL" b="1" i="1" kern="0" dirty="0">
                <a:solidFill>
                  <a:srgbClr val="00B0F0"/>
                </a:solidFill>
                <a:latin typeface="+mn-lt"/>
              </a:rPr>
              <a:t>Let op:</a:t>
            </a:r>
          </a:p>
          <a:p>
            <a:pPr marL="1257300" lvl="2" indent="-342900">
              <a:spcBef>
                <a:spcPct val="20000"/>
              </a:spcBef>
              <a:buAutoNum type="arabicPlain" startAt="10"/>
              <a:tabLst>
                <a:tab pos="3411538" algn="l"/>
              </a:tabLst>
              <a:defRPr/>
            </a:pPr>
            <a:r>
              <a:rPr lang="nl-NL" kern="0" dirty="0">
                <a:solidFill>
                  <a:schemeClr val="accent3">
                    <a:lumMod val="95000"/>
                  </a:schemeClr>
                </a:solidFill>
              </a:rPr>
              <a:t>gram zout </a:t>
            </a:r>
            <a:r>
              <a:rPr lang="nl-NL" b="1" i="1" u="sng" kern="0" dirty="0">
                <a:solidFill>
                  <a:schemeClr val="accent3">
                    <a:lumMod val="95000"/>
                  </a:schemeClr>
                </a:solidFill>
              </a:rPr>
              <a:t>in</a:t>
            </a:r>
            <a:r>
              <a:rPr lang="nl-NL" kern="0" dirty="0">
                <a:solidFill>
                  <a:schemeClr val="accent3">
                    <a:lumMod val="95000"/>
                  </a:schemeClr>
                </a:solidFill>
              </a:rPr>
              <a:t> 100 gram zoutwater </a:t>
            </a:r>
          </a:p>
          <a:p>
            <a:pPr lvl="2">
              <a:spcBef>
                <a:spcPct val="20000"/>
              </a:spcBef>
              <a:tabLst>
                <a:tab pos="3411538" algn="l"/>
              </a:tabLst>
              <a:defRPr/>
            </a:pPr>
            <a:r>
              <a:rPr lang="nl-NL" kern="0" dirty="0">
                <a:solidFill>
                  <a:schemeClr val="accent3">
                    <a:lumMod val="95000"/>
                  </a:schemeClr>
                </a:solidFill>
              </a:rPr>
              <a:t>      geeft een 100 gram zoutoplossing.</a:t>
            </a:r>
          </a:p>
          <a:p>
            <a:pPr algn="l">
              <a:spcBef>
                <a:spcPct val="20000"/>
              </a:spcBef>
              <a:tabLst>
                <a:tab pos="3411538" algn="l"/>
              </a:tabLst>
              <a:defRPr/>
            </a:pPr>
            <a:endParaRPr lang="nl-NL" i="1" kern="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  <a:p>
            <a:pPr algn="l">
              <a:spcBef>
                <a:spcPct val="20000"/>
              </a:spcBef>
              <a:tabLst>
                <a:tab pos="3411538" algn="l"/>
              </a:tabLst>
              <a:defRPr/>
            </a:pPr>
            <a:endParaRPr lang="nl-NL" kern="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  <a:p>
            <a:pPr algn="l">
              <a:spcBef>
                <a:spcPct val="20000"/>
              </a:spcBef>
              <a:tabLst>
                <a:tab pos="3411538" algn="l"/>
              </a:tabLst>
              <a:defRPr/>
            </a:pPr>
            <a:endParaRPr lang="nl-NL" kern="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</p:txBody>
      </p:sp>
      <p:grpSp>
        <p:nvGrpSpPr>
          <p:cNvPr id="4" name="Groeperen 3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5" name="Rechthoek 4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6" name="Tekstvak 5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A66C-05BB-4A7A-BA60-CBCF9EE1333E}" type="slidenum">
              <a:rPr lang="nl-NL" altLang="nl-NL" smtClean="0"/>
              <a:pPr/>
              <a:t>15</a:t>
            </a:fld>
            <a:endParaRPr lang="nl-NL" altLang="nl-NL"/>
          </a:p>
        </p:txBody>
      </p:sp>
      <p:grpSp>
        <p:nvGrpSpPr>
          <p:cNvPr id="10" name="Groeperen 14">
            <a:extLst>
              <a:ext uri="{FF2B5EF4-FFF2-40B4-BE49-F238E27FC236}">
                <a16:creationId xmlns:a16="http://schemas.microsoft.com/office/drawing/2014/main" id="{8D8B455D-F406-9C45-BCDC-953BC4FE0DAD}"/>
              </a:ext>
            </a:extLst>
          </p:cNvPr>
          <p:cNvGrpSpPr/>
          <p:nvPr/>
        </p:nvGrpSpPr>
        <p:grpSpPr>
          <a:xfrm>
            <a:off x="251520" y="5452958"/>
            <a:ext cx="907854" cy="1109334"/>
            <a:chOff x="251520" y="5452958"/>
            <a:chExt cx="907854" cy="1109334"/>
          </a:xfrm>
        </p:grpSpPr>
        <p:grpSp>
          <p:nvGrpSpPr>
            <p:cNvPr id="11" name="Groeperen 15">
              <a:extLst>
                <a:ext uri="{FF2B5EF4-FFF2-40B4-BE49-F238E27FC236}">
                  <a16:creationId xmlns:a16="http://schemas.microsoft.com/office/drawing/2014/main" id="{6049DD6F-D902-BD4D-85DA-76A05EA807AA}"/>
                </a:ext>
              </a:extLst>
            </p:cNvPr>
            <p:cNvGrpSpPr/>
            <p:nvPr/>
          </p:nvGrpSpPr>
          <p:grpSpPr>
            <a:xfrm>
              <a:off x="251520" y="5452958"/>
              <a:ext cx="907854" cy="1109334"/>
              <a:chOff x="7791350" y="5422494"/>
              <a:chExt cx="933132" cy="1109334"/>
            </a:xfrm>
          </p:grpSpPr>
          <p:sp>
            <p:nvSpPr>
              <p:cNvPr id="13" name="Rechthoek 12">
                <a:extLst>
                  <a:ext uri="{FF2B5EF4-FFF2-40B4-BE49-F238E27FC236}">
                    <a16:creationId xmlns:a16="http://schemas.microsoft.com/office/drawing/2014/main" id="{77DCA355-F055-F847-A0B3-B15DC2DFAA7B}"/>
                  </a:ext>
                </a:extLst>
              </p:cNvPr>
              <p:cNvSpPr/>
              <p:nvPr/>
            </p:nvSpPr>
            <p:spPr>
              <a:xfrm>
                <a:off x="7791350" y="5422494"/>
                <a:ext cx="933132" cy="1109334"/>
              </a:xfrm>
              <a:prstGeom prst="rect">
                <a:avLst/>
              </a:prstGeom>
              <a:solidFill>
                <a:srgbClr val="29D9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050"/>
              </a:p>
            </p:txBody>
          </p:sp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C7D80D23-14A2-A142-94E7-86832BE349CB}"/>
                  </a:ext>
                </a:extLst>
              </p:cNvPr>
              <p:cNvSpPr txBox="1"/>
              <p:nvPr/>
            </p:nvSpPr>
            <p:spPr>
              <a:xfrm>
                <a:off x="7913832" y="6142574"/>
                <a:ext cx="6881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dirty="0">
                    <a:solidFill>
                      <a:schemeClr val="bg1"/>
                    </a:solidFill>
                  </a:rPr>
                  <a:t>Audio</a:t>
                </a:r>
              </a:p>
            </p:txBody>
          </p:sp>
        </p:grpSp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E7355742-5B1A-244C-8B9C-872AD2698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649" y="5452959"/>
              <a:ext cx="805207" cy="818448"/>
            </a:xfrm>
            <a:prstGeom prst="rect">
              <a:avLst/>
            </a:prstGeom>
          </p:spPr>
        </p:pic>
      </p:grpSp>
      <p:sp>
        <p:nvSpPr>
          <p:cNvPr id="15" name="Text Box 55">
            <a:extLst>
              <a:ext uri="{FF2B5EF4-FFF2-40B4-BE49-F238E27FC236}">
                <a16:creationId xmlns:a16="http://schemas.microsoft.com/office/drawing/2014/main" id="{2AA7792F-7576-3246-8BB4-37944B81B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730" y="460028"/>
            <a:ext cx="5097462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De begrippen deel en het geheel</a:t>
            </a:r>
          </a:p>
        </p:txBody>
      </p:sp>
      <p:sp>
        <p:nvSpPr>
          <p:cNvPr id="16" name="AutoShape 5">
            <a:extLst>
              <a:ext uri="{FF2B5EF4-FFF2-40B4-BE49-F238E27FC236}">
                <a16:creationId xmlns:a16="http://schemas.microsoft.com/office/drawing/2014/main" id="{98E054FC-7B58-644B-AE55-D55780E3F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656" y="5711233"/>
            <a:ext cx="2952328" cy="1010241"/>
          </a:xfrm>
          <a:prstGeom prst="wedgeRoundRectCallout">
            <a:avLst>
              <a:gd name="adj1" fmla="val 35938"/>
              <a:gd name="adj2" fmla="val -97272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Het deel is de 10 g zout.</a:t>
            </a:r>
          </a:p>
          <a:p>
            <a:pPr algn="ctr" eaLnBrk="1" hangingPunct="1"/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Het geheel is de 100g zoutoplossing</a:t>
            </a:r>
          </a:p>
        </p:txBody>
      </p:sp>
    </p:spTree>
    <p:extLst>
      <p:ext uri="{BB962C8B-B14F-4D97-AF65-F5344CB8AC3E}">
        <p14:creationId xmlns:p14="http://schemas.microsoft.com/office/powerpoint/2010/main" val="286812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idx="1"/>
          </p:nvPr>
        </p:nvSpPr>
        <p:spPr>
          <a:xfrm>
            <a:off x="1149698" y="1493572"/>
            <a:ext cx="7311204" cy="4239684"/>
          </a:xfrm>
          <a:solidFill>
            <a:srgbClr val="696969"/>
          </a:solidFill>
          <a:ln>
            <a:solidFill>
              <a:srgbClr val="00B0F0"/>
            </a:solidFill>
          </a:ln>
        </p:spPr>
        <p:txBody>
          <a:bodyPr/>
          <a:lstStyle/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Concentratie</a:t>
            </a:r>
            <a:r>
              <a:rPr lang="nl-NL" sz="1800" i="1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 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kun je ook aangeven in procenten. 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Dan hebben we het over een percentage. 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+mn-cs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Procent betekent ‘</a:t>
            </a:r>
            <a:r>
              <a:rPr lang="nl-NL" sz="1800" i="1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per 100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’.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1 soort stof bestaat  uit </a:t>
            </a:r>
            <a:r>
              <a:rPr lang="nl-NL" sz="1800" dirty="0">
                <a:solidFill>
                  <a:srgbClr val="0CD5FF"/>
                </a:solidFill>
                <a:ea typeface="+mn-ea"/>
                <a:cs typeface="+mn-cs"/>
              </a:rPr>
              <a:t>100%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 van die stof.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b="1" i="1" dirty="0">
              <a:solidFill>
                <a:schemeClr val="accent3">
                  <a:lumMod val="95000"/>
                </a:schemeClr>
              </a:solidFill>
              <a:ea typeface="+mn-ea"/>
              <a:cs typeface="+mn-cs"/>
            </a:endParaRPr>
          </a:p>
          <a:p>
            <a:pPr marL="0" indent="0" eaLnBrk="1" hangingPunct="1">
              <a:buNone/>
              <a:tabLst>
                <a:tab pos="1169988" algn="l"/>
              </a:tabLst>
              <a:defRPr/>
            </a:pPr>
            <a:r>
              <a:rPr lang="nl-NL" sz="1800" i="1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Het percentage van een stof in een mengsel geef je aan in: </a:t>
            </a:r>
          </a:p>
          <a:p>
            <a:pPr eaLnBrk="1" hangingPunct="1">
              <a:tabLst>
                <a:tab pos="1169988" algn="l"/>
              </a:tabLst>
              <a:defRPr/>
            </a:pPr>
            <a:r>
              <a:rPr lang="nl-NL" sz="1800" i="1" dirty="0">
                <a:solidFill>
                  <a:srgbClr val="0CD5FF"/>
                </a:solidFill>
                <a:ea typeface="+mn-ea"/>
                <a:cs typeface="Arial" panose="020B0604020202020204" pitchFamily="34" charset="0"/>
              </a:rPr>
              <a:t>Massaprocent (m%)</a:t>
            </a:r>
            <a:r>
              <a:rPr lang="nl-NL" sz="1800" i="1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: Het </a:t>
            </a:r>
            <a:r>
              <a:rPr lang="nl-NL" sz="1800" i="1" dirty="0">
                <a:solidFill>
                  <a:srgbClr val="0CD5FF"/>
                </a:solidFill>
                <a:ea typeface="+mn-ea"/>
                <a:cs typeface="Arial" panose="020B0604020202020204" pitchFamily="34" charset="0"/>
              </a:rPr>
              <a:t>aantal gram </a:t>
            </a:r>
            <a:r>
              <a:rPr lang="nl-NL" sz="1800" i="1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opgeloste stof per </a:t>
            </a:r>
            <a:r>
              <a:rPr lang="nl-NL" sz="1800" i="1" dirty="0">
                <a:solidFill>
                  <a:srgbClr val="0CD5FF"/>
                </a:solidFill>
                <a:ea typeface="+mn-ea"/>
                <a:cs typeface="Arial" panose="020B0604020202020204" pitchFamily="34" charset="0"/>
              </a:rPr>
              <a:t>100 gram </a:t>
            </a:r>
            <a:r>
              <a:rPr lang="nl-NL" sz="1800" i="1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van het mengsel.</a:t>
            </a:r>
          </a:p>
          <a:p>
            <a:pPr marL="0" indent="0" eaLnBrk="1" hangingPunct="1">
              <a:buNone/>
              <a:tabLst>
                <a:tab pos="1169988" algn="l"/>
              </a:tabLst>
              <a:defRPr/>
            </a:pPr>
            <a:r>
              <a:rPr lang="nl-NL" sz="1800" i="1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of</a:t>
            </a:r>
          </a:p>
          <a:p>
            <a:pPr eaLnBrk="1" hangingPunct="1">
              <a:tabLst>
                <a:tab pos="1169988" algn="l"/>
              </a:tabLst>
              <a:defRPr/>
            </a:pPr>
            <a:r>
              <a:rPr lang="nl-NL" sz="1800" i="1" dirty="0">
                <a:solidFill>
                  <a:srgbClr val="0CD5FF"/>
                </a:solidFill>
                <a:cs typeface="Arial" panose="020B0604020202020204" pitchFamily="34" charset="0"/>
              </a:rPr>
              <a:t>Volumeprocent (V%)</a:t>
            </a:r>
            <a:r>
              <a:rPr lang="nl-NL" sz="1800" i="1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: Het </a:t>
            </a:r>
            <a:r>
              <a:rPr lang="nl-NL" sz="1800" i="1" dirty="0">
                <a:solidFill>
                  <a:srgbClr val="0CD5FF"/>
                </a:solidFill>
                <a:cs typeface="Arial" panose="020B0604020202020204" pitchFamily="34" charset="0"/>
              </a:rPr>
              <a:t>aantal</a:t>
            </a:r>
            <a:r>
              <a:rPr lang="nl-NL" sz="1800" i="1" dirty="0">
                <a:solidFill>
                  <a:srgbClr val="0CD5FF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nl-NL" sz="1800" i="1" dirty="0" err="1">
                <a:solidFill>
                  <a:srgbClr val="0CD5FF"/>
                </a:solidFill>
                <a:ea typeface="+mn-ea"/>
                <a:cs typeface="Arial" panose="020B0604020202020204" pitchFamily="34" charset="0"/>
              </a:rPr>
              <a:t>mL</a:t>
            </a:r>
            <a:r>
              <a:rPr lang="nl-NL" sz="1800" i="1" dirty="0">
                <a:solidFill>
                  <a:srgbClr val="0CD5FF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nl-NL" sz="1800" i="1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opgeloste stof per </a:t>
            </a:r>
            <a:r>
              <a:rPr lang="nl-NL" sz="1800" i="1" dirty="0">
                <a:solidFill>
                  <a:srgbClr val="0CD5FF"/>
                </a:solidFill>
                <a:ea typeface="+mn-ea"/>
                <a:cs typeface="Arial" panose="020B0604020202020204" pitchFamily="34" charset="0"/>
              </a:rPr>
              <a:t>100 </a:t>
            </a:r>
            <a:r>
              <a:rPr lang="nl-NL" sz="1800" i="1" dirty="0" err="1">
                <a:solidFill>
                  <a:srgbClr val="0CD5FF"/>
                </a:solidFill>
                <a:ea typeface="+mn-ea"/>
                <a:cs typeface="Arial" panose="020B0604020202020204" pitchFamily="34" charset="0"/>
              </a:rPr>
              <a:t>mL</a:t>
            </a:r>
            <a:r>
              <a:rPr lang="nl-NL" sz="1800" i="1" dirty="0">
                <a:solidFill>
                  <a:srgbClr val="0CD5FF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nl-NL" sz="1800" i="1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van de oplossing.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el-GR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8926-11C7-46DA-8456-BDCC9C90F312}" type="slidenum">
              <a:rPr lang="nl-NL" altLang="nl-NL" smtClean="0"/>
              <a:pPr/>
              <a:t>16</a:t>
            </a:fld>
            <a:endParaRPr lang="nl-NL" altLang="nl-NL"/>
          </a:p>
        </p:txBody>
      </p:sp>
      <p:grpSp>
        <p:nvGrpSpPr>
          <p:cNvPr id="5" name="Groeperen 4"/>
          <p:cNvGrpSpPr/>
          <p:nvPr/>
        </p:nvGrpSpPr>
        <p:grpSpPr>
          <a:xfrm>
            <a:off x="251520" y="236636"/>
            <a:ext cx="936104" cy="1224136"/>
            <a:chOff x="554843" y="4236380"/>
            <a:chExt cx="1246461" cy="1496876"/>
          </a:xfrm>
        </p:grpSpPr>
        <p:sp>
          <p:nvSpPr>
            <p:cNvPr id="6" name="Rechthoek 5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7" name="Tekstvak 6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grpSp>
        <p:nvGrpSpPr>
          <p:cNvPr id="9" name="Groeperen 8"/>
          <p:cNvGrpSpPr/>
          <p:nvPr/>
        </p:nvGrpSpPr>
        <p:grpSpPr>
          <a:xfrm>
            <a:off x="279770" y="5452958"/>
            <a:ext cx="907854" cy="1109334"/>
            <a:chOff x="251520" y="5452958"/>
            <a:chExt cx="907854" cy="1109334"/>
          </a:xfrm>
        </p:grpSpPr>
        <p:grpSp>
          <p:nvGrpSpPr>
            <p:cNvPr id="10" name="Groeperen 9"/>
            <p:cNvGrpSpPr/>
            <p:nvPr/>
          </p:nvGrpSpPr>
          <p:grpSpPr>
            <a:xfrm>
              <a:off x="251520" y="5452958"/>
              <a:ext cx="907854" cy="1109334"/>
              <a:chOff x="7791350" y="5422494"/>
              <a:chExt cx="933132" cy="1109334"/>
            </a:xfrm>
          </p:grpSpPr>
          <p:sp>
            <p:nvSpPr>
              <p:cNvPr id="12" name="Rechthoek 11"/>
              <p:cNvSpPr/>
              <p:nvPr/>
            </p:nvSpPr>
            <p:spPr>
              <a:xfrm>
                <a:off x="7791350" y="5422494"/>
                <a:ext cx="933132" cy="1109334"/>
              </a:xfrm>
              <a:prstGeom prst="rect">
                <a:avLst/>
              </a:prstGeom>
              <a:solidFill>
                <a:srgbClr val="29D9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050"/>
              </a:p>
            </p:txBody>
          </p:sp>
          <p:sp>
            <p:nvSpPr>
              <p:cNvPr id="13" name="Tekstvak 12"/>
              <p:cNvSpPr txBox="1"/>
              <p:nvPr/>
            </p:nvSpPr>
            <p:spPr>
              <a:xfrm>
                <a:off x="7913832" y="6142574"/>
                <a:ext cx="6881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dirty="0">
                    <a:solidFill>
                      <a:schemeClr val="bg1"/>
                    </a:solidFill>
                  </a:rPr>
                  <a:t>Audio</a:t>
                </a:r>
              </a:p>
            </p:txBody>
          </p:sp>
        </p:grpSp>
        <p:pic>
          <p:nvPicPr>
            <p:cNvPr id="11" name="Afbeelding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649" y="5452959"/>
              <a:ext cx="805207" cy="818448"/>
            </a:xfrm>
            <a:prstGeom prst="rect">
              <a:avLst/>
            </a:prstGeom>
          </p:spPr>
        </p:pic>
      </p:grpSp>
      <p:sp>
        <p:nvSpPr>
          <p:cNvPr id="14" name="Rectangle 5">
            <a:extLst>
              <a:ext uri="{FF2B5EF4-FFF2-40B4-BE49-F238E27FC236}">
                <a16:creationId xmlns:a16="http://schemas.microsoft.com/office/drawing/2014/main" id="{D5D93231-F3E8-8545-9DD8-0A53A2D1F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020" y="498914"/>
            <a:ext cx="533420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Procenten (1)</a:t>
            </a:r>
          </a:p>
        </p:txBody>
      </p:sp>
    </p:spTree>
    <p:extLst>
      <p:ext uri="{BB962C8B-B14F-4D97-AF65-F5344CB8AC3E}">
        <p14:creationId xmlns:p14="http://schemas.microsoft.com/office/powerpoint/2010/main" val="302622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idx="1"/>
          </p:nvPr>
        </p:nvSpPr>
        <p:spPr>
          <a:xfrm>
            <a:off x="1149228" y="1604788"/>
            <a:ext cx="7311204" cy="4488508"/>
          </a:xfrm>
          <a:solidFill>
            <a:srgbClr val="696969"/>
          </a:solidFill>
          <a:ln>
            <a:solidFill>
              <a:srgbClr val="00B0F0"/>
            </a:solidFill>
          </a:ln>
        </p:spPr>
        <p:txBody>
          <a:bodyPr/>
          <a:lstStyle/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Het kan ook zijn dat in de opgave juist de procenten staan aangegeven. Hier twee voorbeelden.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50000"/>
              </a:lnSpc>
              <a:buFontTx/>
              <a:buNone/>
              <a:tabLst>
                <a:tab pos="1169988" algn="l"/>
              </a:tabLst>
              <a:defRPr/>
            </a:pPr>
            <a:r>
              <a:rPr lang="nl-NL" sz="1800" u="sng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5 massa% 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suiker in suikerwater, dit betekent:</a:t>
            </a:r>
          </a:p>
          <a:p>
            <a:pPr marL="0" indent="0" eaLnBrk="1" hangingPunct="1">
              <a:lnSpc>
                <a:spcPct val="150000"/>
              </a:lnSpc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	 </a:t>
            </a:r>
            <a:r>
              <a:rPr lang="nl-NL" sz="1800" dirty="0">
                <a:solidFill>
                  <a:srgbClr val="00B0F0"/>
                </a:solidFill>
                <a:ea typeface="+mn-ea"/>
                <a:cs typeface="Arial" panose="020B0604020202020204" pitchFamily="34" charset="0"/>
              </a:rPr>
              <a:t>5 gram 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suiker in elke </a:t>
            </a:r>
            <a:r>
              <a:rPr lang="nl-NL" sz="1800" dirty="0">
                <a:solidFill>
                  <a:srgbClr val="00B0F0"/>
                </a:solidFill>
                <a:ea typeface="+mn-ea"/>
                <a:cs typeface="Arial" panose="020B0604020202020204" pitchFamily="34" charset="0"/>
              </a:rPr>
              <a:t>100 gram 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suikerwater</a:t>
            </a:r>
          </a:p>
          <a:p>
            <a:pPr marL="0" indent="0" eaLnBrk="1" hangingPunct="1">
              <a:lnSpc>
                <a:spcPct val="150000"/>
              </a:lnSpc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		5 m% = 5 : 100 = 0,05</a:t>
            </a:r>
          </a:p>
          <a:p>
            <a:pPr marL="0" indent="0" eaLnBrk="1" hangingPunct="1">
              <a:lnSpc>
                <a:spcPct val="150000"/>
              </a:lnSpc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50000"/>
              </a:lnSpc>
              <a:buFontTx/>
              <a:buNone/>
              <a:tabLst>
                <a:tab pos="1169988" algn="l"/>
              </a:tabLst>
              <a:defRPr/>
            </a:pPr>
            <a:r>
              <a:rPr lang="nl-NL" sz="1800" u="sng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12 volume% 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alcohol in wijn, dit betekent: </a:t>
            </a:r>
          </a:p>
          <a:p>
            <a:pPr marL="0" indent="0" eaLnBrk="1" hangingPunct="1">
              <a:lnSpc>
                <a:spcPct val="150000"/>
              </a:lnSpc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	</a:t>
            </a:r>
            <a:r>
              <a:rPr lang="nl-NL" sz="1800" dirty="0">
                <a:solidFill>
                  <a:srgbClr val="00B0F0"/>
                </a:solidFill>
                <a:cs typeface="Arial" panose="020B0604020202020204" pitchFamily="34" charset="0"/>
              </a:rPr>
              <a:t>12 </a:t>
            </a:r>
            <a:r>
              <a:rPr lang="nl-NL" sz="1800" dirty="0" err="1">
                <a:solidFill>
                  <a:srgbClr val="00B0F0"/>
                </a:solidFill>
                <a:cs typeface="Arial" panose="020B0604020202020204" pitchFamily="34" charset="0"/>
              </a:rPr>
              <a:t>mL</a:t>
            </a:r>
            <a:r>
              <a:rPr lang="nl-NL" sz="18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alcohol per </a:t>
            </a:r>
            <a:r>
              <a:rPr lang="nl-NL" sz="1800" dirty="0">
                <a:solidFill>
                  <a:srgbClr val="00B0F0"/>
                </a:solidFill>
                <a:cs typeface="Arial" panose="020B0604020202020204" pitchFamily="34" charset="0"/>
              </a:rPr>
              <a:t>100 </a:t>
            </a:r>
            <a:r>
              <a:rPr lang="nl-NL" sz="1800" dirty="0" err="1">
                <a:solidFill>
                  <a:srgbClr val="00B0F0"/>
                </a:solidFill>
                <a:cs typeface="Arial" panose="020B0604020202020204" pitchFamily="34" charset="0"/>
              </a:rPr>
              <a:t>mL</a:t>
            </a:r>
            <a:r>
              <a:rPr lang="nl-NL" sz="18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wijn</a:t>
            </a:r>
          </a:p>
          <a:p>
            <a:pPr marL="0" indent="0" eaLnBrk="1" hangingPunct="1">
              <a:lnSpc>
                <a:spcPct val="150000"/>
              </a:lnSpc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		12 V% = 12 : 100 = 0,12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8926-11C7-46DA-8456-BDCC9C90F312}" type="slidenum">
              <a:rPr lang="nl-NL" altLang="nl-NL" smtClean="0"/>
              <a:pPr/>
              <a:t>17</a:t>
            </a:fld>
            <a:endParaRPr lang="nl-NL" altLang="nl-NL"/>
          </a:p>
        </p:txBody>
      </p:sp>
      <p:grpSp>
        <p:nvGrpSpPr>
          <p:cNvPr id="5" name="Groeperen 4"/>
          <p:cNvGrpSpPr/>
          <p:nvPr/>
        </p:nvGrpSpPr>
        <p:grpSpPr>
          <a:xfrm>
            <a:off x="251520" y="236636"/>
            <a:ext cx="936104" cy="1224136"/>
            <a:chOff x="554843" y="4236380"/>
            <a:chExt cx="1246461" cy="1496876"/>
          </a:xfrm>
        </p:grpSpPr>
        <p:sp>
          <p:nvSpPr>
            <p:cNvPr id="6" name="Rechthoek 5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7" name="Tekstvak 6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14" name="Rectangle 5">
            <a:extLst>
              <a:ext uri="{FF2B5EF4-FFF2-40B4-BE49-F238E27FC236}">
                <a16:creationId xmlns:a16="http://schemas.microsoft.com/office/drawing/2014/main" id="{CA35301C-227D-E547-BF1E-72EA4FEB0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020" y="498914"/>
            <a:ext cx="533420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Procenten (2)</a:t>
            </a:r>
          </a:p>
        </p:txBody>
      </p:sp>
    </p:spTree>
    <p:extLst>
      <p:ext uri="{BB962C8B-B14F-4D97-AF65-F5344CB8AC3E}">
        <p14:creationId xmlns:p14="http://schemas.microsoft.com/office/powerpoint/2010/main" val="391403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idx="1"/>
          </p:nvPr>
        </p:nvSpPr>
        <p:spPr>
          <a:xfrm>
            <a:off x="1039103" y="1494813"/>
            <a:ext cx="7311204" cy="4810635"/>
          </a:xfrm>
          <a:solidFill>
            <a:srgbClr val="696969"/>
          </a:solidFill>
          <a:ln>
            <a:solidFill>
              <a:srgbClr val="00B0F0"/>
            </a:solidFill>
          </a:ln>
        </p:spPr>
        <p:txBody>
          <a:bodyPr/>
          <a:lstStyle/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De formule die we hier gebruiken is: 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i="1" dirty="0">
                <a:solidFill>
                  <a:srgbClr val="FFFF00"/>
                </a:solidFill>
                <a:cs typeface="Arial" panose="020B0604020202020204" pitchFamily="34" charset="0"/>
              </a:rPr>
              <a:t>Voorbeeld opgave</a:t>
            </a:r>
            <a:r>
              <a:rPr lang="nl-NL" sz="1800" i="1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: 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Wat is de concentratie van 5 gram suiker </a:t>
            </a:r>
            <a:r>
              <a:rPr lang="nl-NL" sz="1800" dirty="0">
                <a:solidFill>
                  <a:schemeClr val="bg1"/>
                </a:solidFill>
              </a:rPr>
              <a:t>in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 200 gram suikerwater? 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</a:endParaRPr>
          </a:p>
          <a:p>
            <a:pPr marL="0" indent="0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rgbClr val="00B0F0"/>
                </a:solidFill>
                <a:cs typeface="Arial" panose="020B0604020202020204" pitchFamily="34" charset="0"/>
              </a:rPr>
              <a:t>FBI methode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:   </a:t>
            </a:r>
          </a:p>
          <a:p>
            <a:pPr marL="0" indent="0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Formule:          </a:t>
            </a:r>
            <a:r>
              <a:rPr lang="nl-NL" sz="1800" u="sng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  </a:t>
            </a:r>
            <a:r>
              <a:rPr lang="nl-NL" sz="1800" u="sng" dirty="0">
                <a:solidFill>
                  <a:schemeClr val="accent3">
                    <a:lumMod val="95000"/>
                  </a:schemeClr>
                </a:solidFill>
              </a:rPr>
              <a:t>deel stof   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   x 100 =  . . . . %</a:t>
            </a:r>
            <a:endParaRPr lang="nl-NL" sz="1800" u="sng" dirty="0">
              <a:solidFill>
                <a:schemeClr val="accent3">
                  <a:lumMod val="95000"/>
                </a:schemeClr>
              </a:solidFill>
            </a:endParaRPr>
          </a:p>
          <a:p>
            <a:pPr marL="0" indent="0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                         geheel</a:t>
            </a:r>
            <a:endParaRPr lang="nl-NL" sz="1800" dirty="0">
              <a:solidFill>
                <a:schemeClr val="accent3">
                  <a:lumMod val="95000"/>
                </a:schemeClr>
              </a:solidFill>
              <a:cs typeface="Arial" panose="020B0604020202020204" pitchFamily="34" charset="0"/>
            </a:endParaRPr>
          </a:p>
          <a:p>
            <a:pPr marL="0" indent="0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Berekening:      </a:t>
            </a:r>
            <a:r>
              <a:rPr lang="nl-NL" sz="1800" u="sng" dirty="0">
                <a:solidFill>
                  <a:schemeClr val="accent3">
                    <a:lumMod val="95000"/>
                  </a:schemeClr>
                </a:solidFill>
              </a:rPr>
              <a:t>    5 g     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      x 100 =    . . . .%</a:t>
            </a:r>
            <a:endParaRPr lang="nl-NL" sz="1800" u="sng" dirty="0">
              <a:solidFill>
                <a:schemeClr val="accent3">
                  <a:lumMod val="95000"/>
                </a:schemeClr>
              </a:solidFill>
            </a:endParaRPr>
          </a:p>
          <a:p>
            <a:pPr marL="0" indent="0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                           200 g </a:t>
            </a:r>
          </a:p>
          <a:p>
            <a:pPr marL="0" indent="0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  Informatie:     =  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2,5 m%</a:t>
            </a: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8926-11C7-46DA-8456-BDCC9C90F312}" type="slidenum">
              <a:rPr lang="nl-NL" altLang="nl-NL" smtClean="0"/>
              <a:pPr/>
              <a:t>18</a:t>
            </a:fld>
            <a:endParaRPr lang="nl-NL" altLang="nl-NL" dirty="0"/>
          </a:p>
        </p:txBody>
      </p:sp>
      <p:grpSp>
        <p:nvGrpSpPr>
          <p:cNvPr id="5" name="Groeperen 4"/>
          <p:cNvGrpSpPr/>
          <p:nvPr/>
        </p:nvGrpSpPr>
        <p:grpSpPr>
          <a:xfrm>
            <a:off x="251520" y="236636"/>
            <a:ext cx="936104" cy="1224136"/>
            <a:chOff x="554843" y="4236380"/>
            <a:chExt cx="1246461" cy="1496876"/>
          </a:xfrm>
        </p:grpSpPr>
        <p:sp>
          <p:nvSpPr>
            <p:cNvPr id="6" name="Rechthoek 5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7" name="Tekstvak 6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grpSp>
        <p:nvGrpSpPr>
          <p:cNvPr id="9" name="Groeperen 8"/>
          <p:cNvGrpSpPr/>
          <p:nvPr/>
        </p:nvGrpSpPr>
        <p:grpSpPr>
          <a:xfrm>
            <a:off x="279770" y="5452958"/>
            <a:ext cx="907854" cy="1109334"/>
            <a:chOff x="251520" y="5452958"/>
            <a:chExt cx="907854" cy="1109334"/>
          </a:xfrm>
        </p:grpSpPr>
        <p:grpSp>
          <p:nvGrpSpPr>
            <p:cNvPr id="10" name="Groeperen 9"/>
            <p:cNvGrpSpPr/>
            <p:nvPr/>
          </p:nvGrpSpPr>
          <p:grpSpPr>
            <a:xfrm>
              <a:off x="251520" y="5452958"/>
              <a:ext cx="907854" cy="1109334"/>
              <a:chOff x="7791350" y="5422494"/>
              <a:chExt cx="933132" cy="1109334"/>
            </a:xfrm>
          </p:grpSpPr>
          <p:sp>
            <p:nvSpPr>
              <p:cNvPr id="12" name="Rechthoek 11"/>
              <p:cNvSpPr/>
              <p:nvPr/>
            </p:nvSpPr>
            <p:spPr>
              <a:xfrm>
                <a:off x="7791350" y="5422494"/>
                <a:ext cx="933132" cy="1109334"/>
              </a:xfrm>
              <a:prstGeom prst="rect">
                <a:avLst/>
              </a:prstGeom>
              <a:solidFill>
                <a:srgbClr val="29D9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050"/>
              </a:p>
            </p:txBody>
          </p:sp>
          <p:sp>
            <p:nvSpPr>
              <p:cNvPr id="13" name="Tekstvak 12"/>
              <p:cNvSpPr txBox="1"/>
              <p:nvPr/>
            </p:nvSpPr>
            <p:spPr>
              <a:xfrm>
                <a:off x="7913832" y="6142574"/>
                <a:ext cx="6881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dirty="0">
                    <a:solidFill>
                      <a:schemeClr val="bg1"/>
                    </a:solidFill>
                  </a:rPr>
                  <a:t>Audio</a:t>
                </a:r>
              </a:p>
            </p:txBody>
          </p:sp>
        </p:grpSp>
        <p:pic>
          <p:nvPicPr>
            <p:cNvPr id="11" name="Afbeelding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649" y="5452959"/>
              <a:ext cx="805207" cy="818448"/>
            </a:xfrm>
            <a:prstGeom prst="rect">
              <a:avLst/>
            </a:prstGeom>
          </p:spPr>
        </p:pic>
      </p:grpSp>
      <p:sp>
        <p:nvSpPr>
          <p:cNvPr id="14" name="Rectangle 5">
            <a:extLst>
              <a:ext uri="{FF2B5EF4-FFF2-40B4-BE49-F238E27FC236}">
                <a16:creationId xmlns:a16="http://schemas.microsoft.com/office/drawing/2014/main" id="{CA35301C-227D-E547-BF1E-72EA4FEB0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020" y="498914"/>
            <a:ext cx="533420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Procenten uitrekenen  (1)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04862BE5-F303-CD4E-9B47-356EC44A8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9820" y="4122328"/>
            <a:ext cx="1904244" cy="1660996"/>
          </a:xfrm>
          <a:prstGeom prst="rect">
            <a:avLst/>
          </a:prstGeom>
          <a:solidFill>
            <a:srgbClr val="C1E3B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600"/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AEA2E52A-3919-CE44-AC08-B3C4F0F44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3430" y="4563066"/>
            <a:ext cx="12227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000" dirty="0"/>
              <a:t>deel     </a:t>
            </a:r>
            <a:r>
              <a:rPr lang="nl-NL" altLang="nl-NL" sz="1800" dirty="0"/>
              <a:t>=</a:t>
            </a:r>
            <a:endParaRPr lang="nl-NL" altLang="nl-NL" sz="2000" dirty="0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26A78D22-6786-E54C-868E-76849762D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3431" y="4981305"/>
            <a:ext cx="11608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000" dirty="0"/>
              <a:t>geheel </a:t>
            </a:r>
            <a:r>
              <a:rPr lang="nl-NL" altLang="nl-NL" sz="1800" dirty="0"/>
              <a:t>=</a:t>
            </a:r>
            <a:endParaRPr lang="nl-NL" altLang="nl-NL" sz="2000" dirty="0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C5BEB89-6B20-854C-8D54-25C842160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240" y="5386336"/>
            <a:ext cx="9511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dirty="0"/>
              <a:t>m% =</a:t>
            </a: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75317CF6-A628-344B-AC79-E6B3A749C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2612" y="4564654"/>
            <a:ext cx="5052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dirty="0"/>
              <a:t>5 g</a:t>
            </a: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79B221F0-7DA6-7946-8A52-1555B11AE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4077" y="4982892"/>
            <a:ext cx="889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dirty="0"/>
              <a:t> 200 g </a:t>
            </a: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6854ECC4-8A24-F34C-B8C0-0D304A4AD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224" y="4193734"/>
            <a:ext cx="12961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i="1" u="sng" dirty="0"/>
              <a:t> Gegeven</a:t>
            </a: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19173DB7-08B8-2845-8484-83CD50210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9746" y="5386336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dirty="0"/>
              <a:t>?</a:t>
            </a:r>
          </a:p>
        </p:txBody>
      </p:sp>
      <p:sp>
        <p:nvSpPr>
          <p:cNvPr id="23" name="AutoShape 5">
            <a:extLst>
              <a:ext uri="{FF2B5EF4-FFF2-40B4-BE49-F238E27FC236}">
                <a16:creationId xmlns:a16="http://schemas.microsoft.com/office/drawing/2014/main" id="{C04AA32E-5AB0-034D-AA34-71296B15D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0127" y="6064959"/>
            <a:ext cx="2597560" cy="649426"/>
          </a:xfrm>
          <a:prstGeom prst="wedgeRoundRectCallout">
            <a:avLst>
              <a:gd name="adj1" fmla="val 43510"/>
              <a:gd name="adj2" fmla="val -155944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Bedenk altijd goed wat het gehele mengsel is!</a:t>
            </a: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EE6AB21F-D4A9-9041-90B2-CAFCC4C9B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9798" y="2034895"/>
            <a:ext cx="4820657" cy="773675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kern="0" dirty="0">
                <a:solidFill>
                  <a:srgbClr val="00B0F0"/>
                </a:solidFill>
                <a:ea typeface="+mn-ea"/>
                <a:cs typeface="Arial" panose="020B0604020202020204" pitchFamily="34" charset="0"/>
              </a:rPr>
              <a:t>Formule</a:t>
            </a:r>
            <a:r>
              <a:rPr lang="nl-NL" sz="2000" kern="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:    </a:t>
            </a:r>
            <a:r>
              <a:rPr lang="nl-NL" sz="2000" u="sng" kern="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    </a:t>
            </a:r>
            <a:r>
              <a:rPr lang="nl-NL" sz="1800" u="sng" kern="0" dirty="0">
                <a:solidFill>
                  <a:schemeClr val="accent3">
                    <a:lumMod val="95000"/>
                  </a:schemeClr>
                </a:solidFill>
              </a:rPr>
              <a:t>deel stof     </a:t>
            </a: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    x 100 =  . . . . %</a:t>
            </a:r>
            <a:endParaRPr lang="nl-NL" sz="1800" u="sng" kern="0" dirty="0">
              <a:solidFill>
                <a:schemeClr val="accent3">
                  <a:lumMod val="95000"/>
                </a:schemeClr>
              </a:solidFill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                   gehele mengsel</a:t>
            </a:r>
            <a:endParaRPr lang="nl-NL" sz="2000" kern="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19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7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 animBg="1"/>
      <p:bldP spid="2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idx="1"/>
          </p:nvPr>
        </p:nvSpPr>
        <p:spPr>
          <a:xfrm>
            <a:off x="1180520" y="1543782"/>
            <a:ext cx="7171505" cy="4629255"/>
          </a:xfrm>
          <a:solidFill>
            <a:srgbClr val="696969"/>
          </a:solidFill>
          <a:ln>
            <a:solidFill>
              <a:srgbClr val="00B0F0"/>
            </a:solidFill>
          </a:ln>
        </p:spPr>
        <p:txBody>
          <a:bodyPr/>
          <a:lstStyle/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Let op het schil tussen de twee voorbeelden!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Het verschil zit hem in het totale mengsel! Lees dus goed de opgave! Wat is namelijk het </a:t>
            </a:r>
            <a:r>
              <a:rPr lang="nl-NL" sz="1800" b="1" dirty="0">
                <a:solidFill>
                  <a:srgbClr val="0CD5FF"/>
                </a:solidFill>
                <a:ea typeface="+mn-ea"/>
                <a:cs typeface="Arial" panose="020B0604020202020204" pitchFamily="34" charset="0"/>
              </a:rPr>
              <a:t>geheel 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in beide opgaven? Maak de opgaven.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</a:endParaRPr>
          </a:p>
          <a:p>
            <a:pPr marL="0" indent="0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rgbClr val="FFFF00"/>
                </a:solidFill>
              </a:rPr>
              <a:t>A. 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Wat is de concentratie van 55 ml olie met 200 gram zuiver water? </a:t>
            </a:r>
          </a:p>
          <a:p>
            <a:pPr marL="0" indent="0" eaLnBrk="1" hangingPunct="1">
              <a:buNone/>
              <a:tabLst>
                <a:tab pos="1169988" algn="l"/>
              </a:tabLst>
              <a:defRPr/>
            </a:pPr>
            <a:endParaRPr lang="nl-NL" sz="1400" dirty="0">
              <a:solidFill>
                <a:schemeClr val="accent3">
                  <a:lumMod val="95000"/>
                </a:schemeClr>
              </a:solidFill>
            </a:endParaRPr>
          </a:p>
          <a:p>
            <a:pPr marL="0" indent="0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rgbClr val="0CD5FF"/>
                </a:solidFill>
                <a:ea typeface="+mn-ea"/>
                <a:cs typeface="Arial" panose="020B0604020202020204" pitchFamily="34" charset="0"/>
              </a:rPr>
              <a:t>Formule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:  </a:t>
            </a:r>
            <a:r>
              <a:rPr lang="nl-NL" sz="1800" u="sng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   deel </a:t>
            </a:r>
            <a:r>
              <a:rPr lang="nl-NL" sz="1600" u="sng" dirty="0">
                <a:solidFill>
                  <a:schemeClr val="accent3">
                    <a:lumMod val="95000"/>
                  </a:schemeClr>
                </a:solidFill>
              </a:rPr>
              <a:t> </a:t>
            </a:r>
            <a:r>
              <a:rPr lang="nl-NL" sz="1600" dirty="0">
                <a:solidFill>
                  <a:schemeClr val="accent3">
                    <a:lumMod val="95000"/>
                  </a:schemeClr>
                </a:solidFill>
              </a:rPr>
              <a:t> 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x 100 =  </a:t>
            </a:r>
            <a:r>
              <a:rPr lang="nl-NL" sz="1800" u="sng" dirty="0">
                <a:solidFill>
                  <a:schemeClr val="accent3">
                    <a:lumMod val="95000"/>
                  </a:schemeClr>
                </a:solidFill>
              </a:rPr>
              <a:t>   55 ml  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 x 100 = </a:t>
            </a:r>
            <a:r>
              <a:rPr lang="nl-NL" sz="1800" dirty="0">
                <a:solidFill>
                  <a:srgbClr val="0CD5FF"/>
                </a:solidFill>
              </a:rPr>
              <a:t>22 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volume%</a:t>
            </a:r>
            <a:endParaRPr lang="nl-NL" sz="1800" u="sng" dirty="0">
              <a:solidFill>
                <a:schemeClr val="accent3">
                  <a:lumMod val="95000"/>
                </a:schemeClr>
              </a:solidFill>
            </a:endParaRPr>
          </a:p>
          <a:p>
            <a:pPr marL="0" indent="0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                 </a:t>
            </a:r>
            <a:r>
              <a:rPr lang="nl-NL" sz="1800" dirty="0">
                <a:solidFill>
                  <a:srgbClr val="0CD5FF"/>
                </a:solidFill>
              </a:rPr>
              <a:t>geheel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             (</a:t>
            </a:r>
            <a:r>
              <a:rPr lang="nl-NL" sz="1800" dirty="0">
                <a:solidFill>
                  <a:srgbClr val="0CD5FF"/>
                </a:solidFill>
              </a:rPr>
              <a:t>200 + 55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) ml</a:t>
            </a:r>
            <a:endParaRPr lang="nl-NL" sz="20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rgbClr val="FFFF00"/>
                </a:solidFill>
              </a:rPr>
              <a:t>B. 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Wat is de concentratie van 55 ml olie in 200 gram oliewater? 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</a:endParaRPr>
          </a:p>
          <a:p>
            <a:pPr marL="0" indent="0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rgbClr val="0CD5FF"/>
                </a:solidFill>
                <a:cs typeface="Arial" panose="020B0604020202020204" pitchFamily="34" charset="0"/>
              </a:rPr>
              <a:t>Formule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:  </a:t>
            </a:r>
            <a:r>
              <a:rPr lang="nl-NL" sz="1800" u="sng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   deel </a:t>
            </a:r>
            <a:r>
              <a:rPr lang="nl-NL" sz="1600" u="sng" dirty="0">
                <a:solidFill>
                  <a:schemeClr val="accent3">
                    <a:lumMod val="95000"/>
                  </a:schemeClr>
                </a:solidFill>
              </a:rPr>
              <a:t> </a:t>
            </a:r>
            <a:r>
              <a:rPr lang="nl-NL" sz="1600" dirty="0">
                <a:solidFill>
                  <a:schemeClr val="accent3">
                    <a:lumMod val="95000"/>
                  </a:schemeClr>
                </a:solidFill>
              </a:rPr>
              <a:t> 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x 100 =  </a:t>
            </a:r>
            <a:r>
              <a:rPr lang="nl-NL" sz="1800" u="sng" dirty="0">
                <a:solidFill>
                  <a:schemeClr val="accent3">
                    <a:lumMod val="95000"/>
                  </a:schemeClr>
                </a:solidFill>
              </a:rPr>
              <a:t>   55 ml  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 x 100 = </a:t>
            </a:r>
            <a:r>
              <a:rPr lang="nl-NL" sz="1800" dirty="0">
                <a:solidFill>
                  <a:srgbClr val="0CD5FF"/>
                </a:solidFill>
              </a:rPr>
              <a:t>28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 volume%</a:t>
            </a:r>
            <a:endParaRPr lang="nl-NL" sz="1800" u="sng" dirty="0">
              <a:solidFill>
                <a:schemeClr val="accent3">
                  <a:lumMod val="95000"/>
                </a:schemeClr>
              </a:solidFill>
            </a:endParaRPr>
          </a:p>
          <a:p>
            <a:pPr marL="0" indent="0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                 </a:t>
            </a:r>
            <a:r>
              <a:rPr lang="nl-NL" sz="1800" dirty="0">
                <a:solidFill>
                  <a:srgbClr val="0CD5FF"/>
                </a:solidFill>
              </a:rPr>
              <a:t>geheel 	 200 ml</a:t>
            </a:r>
            <a:endParaRPr lang="nl-NL" sz="2000" dirty="0">
              <a:solidFill>
                <a:srgbClr val="0CD5FF"/>
              </a:solidFill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el-GR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8926-11C7-46DA-8456-BDCC9C90F312}" type="slidenum">
              <a:rPr lang="nl-NL" altLang="nl-NL" smtClean="0"/>
              <a:pPr/>
              <a:t>19</a:t>
            </a:fld>
            <a:endParaRPr lang="nl-NL" altLang="nl-NL"/>
          </a:p>
        </p:txBody>
      </p:sp>
      <p:grpSp>
        <p:nvGrpSpPr>
          <p:cNvPr id="5" name="Groeperen 4"/>
          <p:cNvGrpSpPr/>
          <p:nvPr/>
        </p:nvGrpSpPr>
        <p:grpSpPr>
          <a:xfrm>
            <a:off x="251520" y="236636"/>
            <a:ext cx="936104" cy="1224136"/>
            <a:chOff x="554843" y="4236380"/>
            <a:chExt cx="1246461" cy="1496876"/>
          </a:xfrm>
        </p:grpSpPr>
        <p:sp>
          <p:nvSpPr>
            <p:cNvPr id="6" name="Rechthoek 5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7" name="Tekstvak 6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14" name="Rectangle 5">
            <a:extLst>
              <a:ext uri="{FF2B5EF4-FFF2-40B4-BE49-F238E27FC236}">
                <a16:creationId xmlns:a16="http://schemas.microsoft.com/office/drawing/2014/main" id="{10C1FDD6-C695-A744-8486-DB24EC8F5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020" y="498914"/>
            <a:ext cx="533420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Test je kennis</a:t>
            </a:r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FBA7B5D3-D0FE-5648-AC5F-B7A11CAF165A}"/>
              </a:ext>
            </a:extLst>
          </p:cNvPr>
          <p:cNvCxnSpPr>
            <a:cxnSpLocks/>
          </p:cNvCxnSpPr>
          <p:nvPr/>
        </p:nvCxnSpPr>
        <p:spPr>
          <a:xfrm>
            <a:off x="971600" y="4437112"/>
            <a:ext cx="7632848" cy="0"/>
          </a:xfrm>
          <a:prstGeom prst="line">
            <a:avLst/>
          </a:prstGeom>
          <a:ln w="317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utoShape 5">
            <a:extLst>
              <a:ext uri="{FF2B5EF4-FFF2-40B4-BE49-F238E27FC236}">
                <a16:creationId xmlns:a16="http://schemas.microsoft.com/office/drawing/2014/main" id="{ECE2D2A6-F503-314C-A638-C5E0E921F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224" y="425692"/>
            <a:ext cx="2133600" cy="667419"/>
          </a:xfrm>
          <a:prstGeom prst="wedgeRoundRectCallout">
            <a:avLst>
              <a:gd name="adj1" fmla="val -51384"/>
              <a:gd name="adj2" fmla="val 210872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Denk je aan de FBI-methode?</a:t>
            </a:r>
          </a:p>
        </p:txBody>
      </p:sp>
    </p:spTree>
    <p:extLst>
      <p:ext uri="{BB962C8B-B14F-4D97-AF65-F5344CB8AC3E}">
        <p14:creationId xmlns:p14="http://schemas.microsoft.com/office/powerpoint/2010/main" val="407681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5"/>
          <p:cNvSpPr txBox="1">
            <a:spLocks noChangeArrowheads="1"/>
          </p:cNvSpPr>
          <p:nvPr/>
        </p:nvSpPr>
        <p:spPr bwMode="auto">
          <a:xfrm>
            <a:off x="2339752" y="431775"/>
            <a:ext cx="5280248" cy="50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nl-NL" altLang="nl-NL" sz="2800" b="1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§3.5  Concentratie deel 2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fld id="{C743A66C-05BB-4A7A-BA60-CBCF9EE1333E}" type="slidenum">
              <a:rPr lang="nl-NL" altLang="nl-NL" kern="1200">
                <a:latin typeface="Arial" panose="020B0604020202020204" pitchFamily="34" charset="0"/>
                <a:ea typeface="ＭＳ Ｐゴシック" charset="-128"/>
                <a:cs typeface="+mn-cs"/>
              </a:rPr>
              <a:pPr>
                <a:spcAft>
                  <a:spcPts val="600"/>
                </a:spcAft>
              </a:pPr>
              <a:t>2</a:t>
            </a:fld>
            <a:endParaRPr lang="nl-NL" altLang="nl-NL" kern="1200">
              <a:latin typeface="Arial" panose="020B0604020202020204" pitchFamily="34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15" name="Tekstvak 6">
            <a:extLst>
              <a:ext uri="{FF2B5EF4-FFF2-40B4-BE49-F238E27FC236}">
                <a16:creationId xmlns:a16="http://schemas.microsoft.com/office/drawing/2014/main" id="{5CB31497-EBA1-4EDB-8A1C-D68684478F95}"/>
              </a:ext>
            </a:extLst>
          </p:cNvPr>
          <p:cNvGraphicFramePr/>
          <p:nvPr/>
        </p:nvGraphicFramePr>
        <p:xfrm>
          <a:off x="4067944" y="1412776"/>
          <a:ext cx="3672408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Pijl links 5">
            <a:extLst>
              <a:ext uri="{FF2B5EF4-FFF2-40B4-BE49-F238E27FC236}">
                <a16:creationId xmlns:a16="http://schemas.microsoft.com/office/drawing/2014/main" id="{C3F2EEF8-B402-AD48-924E-2494A47EED37}"/>
              </a:ext>
            </a:extLst>
          </p:cNvPr>
          <p:cNvSpPr/>
          <p:nvPr/>
        </p:nvSpPr>
        <p:spPr>
          <a:xfrm>
            <a:off x="1691680" y="1628800"/>
            <a:ext cx="1872208" cy="50142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019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0" accel="50000" decel="50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07407E-6 L 3.61111E-6 0.5303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8926-11C7-46DA-8456-BDCC9C90F312}" type="slidenum">
              <a:rPr lang="nl-NL" altLang="nl-NL" smtClean="0"/>
              <a:pPr/>
              <a:t>20</a:t>
            </a:fld>
            <a:endParaRPr lang="nl-NL" altLang="nl-NL" dirty="0"/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10C1FDD6-C695-A744-8486-DB24EC8F5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020" y="498914"/>
            <a:ext cx="533420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Werkblad opgave 6 en 7 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780705D4-393C-8943-B97A-01E21BCD7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75" y="3974764"/>
            <a:ext cx="7262386" cy="1166327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opgave 7.</a:t>
            </a:r>
          </a:p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Je mengt 34 gram water met 7 gram zout.</a:t>
            </a:r>
            <a:b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</a:b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Bereken de concentratie zout in procenten.</a:t>
            </a:r>
            <a:endParaRPr lang="nl-NL" sz="2400" kern="0" dirty="0">
              <a:solidFill>
                <a:schemeClr val="accent3">
                  <a:lumMod val="95000"/>
                </a:schemeClr>
              </a:solidFill>
            </a:endParaRPr>
          </a:p>
        </p:txBody>
      </p:sp>
      <p:grpSp>
        <p:nvGrpSpPr>
          <p:cNvPr id="13" name="Groeperen 46">
            <a:extLst>
              <a:ext uri="{FF2B5EF4-FFF2-40B4-BE49-F238E27FC236}">
                <a16:creationId xmlns:a16="http://schemas.microsoft.com/office/drawing/2014/main" id="{B7120159-78CD-104C-82DF-F595962F4950}"/>
              </a:ext>
            </a:extLst>
          </p:cNvPr>
          <p:cNvGrpSpPr/>
          <p:nvPr/>
        </p:nvGrpSpPr>
        <p:grpSpPr>
          <a:xfrm>
            <a:off x="130147" y="161767"/>
            <a:ext cx="1031029" cy="1467033"/>
            <a:chOff x="4168207" y="5390966"/>
            <a:chExt cx="1031029" cy="1467033"/>
          </a:xfrm>
        </p:grpSpPr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150632B0-EB39-364A-9BA4-11D1007474FA}"/>
                </a:ext>
              </a:extLst>
            </p:cNvPr>
            <p:cNvSpPr/>
            <p:nvPr/>
          </p:nvSpPr>
          <p:spPr>
            <a:xfrm>
              <a:off x="4168208" y="5445224"/>
              <a:ext cx="1031028" cy="1412775"/>
            </a:xfrm>
            <a:prstGeom prst="rect">
              <a:avLst/>
            </a:prstGeom>
            <a:solidFill>
              <a:srgbClr val="20A6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6784431C-4430-F646-8458-20EE768166F8}"/>
                </a:ext>
              </a:extLst>
            </p:cNvPr>
            <p:cNvSpPr txBox="1"/>
            <p:nvPr/>
          </p:nvSpPr>
          <p:spPr>
            <a:xfrm>
              <a:off x="4168207" y="6347542"/>
              <a:ext cx="1031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600" dirty="0">
                  <a:solidFill>
                    <a:schemeClr val="bg1"/>
                  </a:solidFill>
                </a:rPr>
                <a:t>Opdracht</a:t>
              </a:r>
            </a:p>
          </p:txBody>
        </p:sp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AFA3031F-552B-034F-ADF2-23742ABDC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2919" y="5390966"/>
              <a:ext cx="1006316" cy="990362"/>
            </a:xfrm>
            <a:prstGeom prst="rect">
              <a:avLst/>
            </a:prstGeom>
          </p:spPr>
        </p:pic>
      </p:grpSp>
      <p:sp>
        <p:nvSpPr>
          <p:cNvPr id="18" name="Rectangle 5">
            <a:extLst>
              <a:ext uri="{FF2B5EF4-FFF2-40B4-BE49-F238E27FC236}">
                <a16:creationId xmlns:a16="http://schemas.microsoft.com/office/drawing/2014/main" id="{D657E5F2-6B41-2449-B7AB-40030642F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75" y="1307642"/>
            <a:ext cx="7262386" cy="1253389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opgave 6.</a:t>
            </a:r>
          </a:p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a. Op een flesje </a:t>
            </a:r>
            <a:r>
              <a:rPr lang="nl-NL" sz="1800" kern="0" dirty="0" err="1">
                <a:solidFill>
                  <a:schemeClr val="accent3">
                    <a:lumMod val="95000"/>
                  </a:schemeClr>
                </a:solidFill>
              </a:rPr>
              <a:t>Radler</a:t>
            </a: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 staat ‘2 volume% alcohol’. Wat betekent dat?</a:t>
            </a:r>
          </a:p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b. Op een pot jam staat ’35 massa% suiker’. Wat betekent dat?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31056E7F-B9FC-154A-B08A-E21215ECEB37}"/>
              </a:ext>
            </a:extLst>
          </p:cNvPr>
          <p:cNvSpPr/>
          <p:nvPr/>
        </p:nvSpPr>
        <p:spPr>
          <a:xfrm>
            <a:off x="1161175" y="5354604"/>
            <a:ext cx="726238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None/>
              <a:tabLst>
                <a:tab pos="1169988" algn="l"/>
              </a:tabLst>
              <a:defRPr/>
            </a:pPr>
            <a:r>
              <a:rPr lang="nl-NL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7. </a:t>
            </a:r>
            <a:r>
              <a:rPr lang="nl-NL" dirty="0">
                <a:solidFill>
                  <a:srgbClr val="0CD5FF"/>
                </a:solidFill>
                <a:cs typeface="Arial" panose="020B0604020202020204" pitchFamily="34" charset="0"/>
              </a:rPr>
              <a:t>Formule</a:t>
            </a:r>
            <a:r>
              <a:rPr lang="nl-NL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:  </a:t>
            </a:r>
            <a:r>
              <a:rPr lang="nl-NL" u="sng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   deel </a:t>
            </a:r>
            <a:r>
              <a:rPr lang="nl-NL" sz="1600" u="sng" dirty="0">
                <a:solidFill>
                  <a:schemeClr val="accent3">
                    <a:lumMod val="95000"/>
                  </a:schemeClr>
                </a:solidFill>
              </a:rPr>
              <a:t> </a:t>
            </a:r>
            <a:r>
              <a:rPr lang="nl-NL" sz="1600" dirty="0">
                <a:solidFill>
                  <a:schemeClr val="accent3">
                    <a:lumMod val="95000"/>
                  </a:schemeClr>
                </a:solidFill>
              </a:rPr>
              <a:t> </a:t>
            </a:r>
            <a:r>
              <a:rPr lang="nl-NL" dirty="0">
                <a:solidFill>
                  <a:schemeClr val="accent3">
                    <a:lumMod val="95000"/>
                  </a:schemeClr>
                </a:solidFill>
              </a:rPr>
              <a:t>x 100 =  </a:t>
            </a:r>
            <a:r>
              <a:rPr lang="nl-NL" u="sng" dirty="0">
                <a:solidFill>
                  <a:schemeClr val="accent3">
                    <a:lumMod val="95000"/>
                  </a:schemeClr>
                </a:solidFill>
              </a:rPr>
              <a:t>   7 g  </a:t>
            </a:r>
            <a:r>
              <a:rPr lang="nl-NL" dirty="0">
                <a:solidFill>
                  <a:schemeClr val="accent3">
                    <a:lumMod val="95000"/>
                  </a:schemeClr>
                </a:solidFill>
              </a:rPr>
              <a:t>     x 100 = </a:t>
            </a:r>
            <a:r>
              <a:rPr lang="nl-NL" dirty="0">
                <a:solidFill>
                  <a:srgbClr val="0CD5FF"/>
                </a:solidFill>
              </a:rPr>
              <a:t>17 </a:t>
            </a:r>
            <a:r>
              <a:rPr lang="nl-NL" dirty="0">
                <a:solidFill>
                  <a:schemeClr val="accent3">
                    <a:lumMod val="95000"/>
                  </a:schemeClr>
                </a:solidFill>
              </a:rPr>
              <a:t>m% zout</a:t>
            </a:r>
            <a:endParaRPr lang="nl-NL" u="sng" dirty="0">
              <a:solidFill>
                <a:schemeClr val="accent3">
                  <a:lumMod val="95000"/>
                </a:schemeClr>
              </a:solidFill>
            </a:endParaRPr>
          </a:p>
          <a:p>
            <a:pPr marL="0" indent="0" eaLnBrk="1" hangingPunct="1">
              <a:buNone/>
              <a:tabLst>
                <a:tab pos="1169988" algn="l"/>
              </a:tabLst>
              <a:defRPr/>
            </a:pPr>
            <a:r>
              <a:rPr lang="nl-NL" dirty="0">
                <a:solidFill>
                  <a:schemeClr val="accent3">
                    <a:lumMod val="95000"/>
                  </a:schemeClr>
                </a:solidFill>
              </a:rPr>
              <a:t>                    </a:t>
            </a:r>
            <a:r>
              <a:rPr lang="nl-NL" dirty="0">
                <a:solidFill>
                  <a:srgbClr val="0CD5FF"/>
                </a:solidFill>
              </a:rPr>
              <a:t>geheel</a:t>
            </a:r>
            <a:r>
              <a:rPr lang="nl-NL" dirty="0">
                <a:solidFill>
                  <a:schemeClr val="accent3">
                    <a:lumMod val="95000"/>
                  </a:schemeClr>
                </a:solidFill>
              </a:rPr>
              <a:t>             (</a:t>
            </a:r>
            <a:r>
              <a:rPr lang="nl-NL" dirty="0">
                <a:solidFill>
                  <a:srgbClr val="0CD5FF"/>
                </a:solidFill>
              </a:rPr>
              <a:t>34 + 7</a:t>
            </a:r>
            <a:r>
              <a:rPr lang="nl-NL" dirty="0">
                <a:solidFill>
                  <a:schemeClr val="accent3">
                    <a:lumMod val="95000"/>
                  </a:schemeClr>
                </a:solidFill>
              </a:rPr>
              <a:t>) g</a:t>
            </a:r>
            <a:endParaRPr lang="nl-NL" sz="2000" dirty="0">
              <a:solidFill>
                <a:schemeClr val="accent3">
                  <a:lumMod val="9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BBF88CC-F753-4347-9AFB-3161428EA36A}"/>
              </a:ext>
            </a:extLst>
          </p:cNvPr>
          <p:cNvSpPr txBox="1"/>
          <p:nvPr/>
        </p:nvSpPr>
        <p:spPr>
          <a:xfrm>
            <a:off x="1264508" y="2749194"/>
            <a:ext cx="554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accent3">
                    <a:lumMod val="95000"/>
                  </a:schemeClr>
                </a:solidFill>
              </a:rPr>
              <a:t>6a.   2 V% betekent 2 ml alcohol per 100 ml </a:t>
            </a:r>
            <a:r>
              <a:rPr lang="nl-NL" dirty="0" err="1">
                <a:solidFill>
                  <a:schemeClr val="accent3">
                    <a:lumMod val="95000"/>
                  </a:schemeClr>
                </a:solidFill>
              </a:rPr>
              <a:t>radler</a:t>
            </a:r>
            <a:r>
              <a:rPr lang="nl-NL" dirty="0">
                <a:solidFill>
                  <a:schemeClr val="accent3">
                    <a:lumMod val="95000"/>
                  </a:schemeClr>
                </a:solidFill>
              </a:rPr>
              <a:t>. 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C1585FA-0A40-AC48-9AEB-3E7F54F1A07F}"/>
              </a:ext>
            </a:extLst>
          </p:cNvPr>
          <p:cNvSpPr txBox="1"/>
          <p:nvPr/>
        </p:nvSpPr>
        <p:spPr>
          <a:xfrm>
            <a:off x="1259632" y="3203684"/>
            <a:ext cx="516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accent3">
                    <a:lumMod val="95000"/>
                  </a:schemeClr>
                </a:solidFill>
              </a:rPr>
              <a:t>  b.   35 m% betekent  35 g suiker per 100 g jam </a:t>
            </a:r>
          </a:p>
        </p:txBody>
      </p:sp>
    </p:spTree>
    <p:extLst>
      <p:ext uri="{BB962C8B-B14F-4D97-AF65-F5344CB8AC3E}">
        <p14:creationId xmlns:p14="http://schemas.microsoft.com/office/powerpoint/2010/main" val="2822241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idx="1"/>
          </p:nvPr>
        </p:nvSpPr>
        <p:spPr>
          <a:xfrm>
            <a:off x="786293" y="1497519"/>
            <a:ext cx="7445074" cy="4053191"/>
          </a:xfrm>
          <a:solidFill>
            <a:srgbClr val="696969"/>
          </a:solidFill>
          <a:ln>
            <a:solidFill>
              <a:srgbClr val="00B0F0"/>
            </a:solidFill>
          </a:ln>
        </p:spPr>
        <p:txBody>
          <a:bodyPr/>
          <a:lstStyle/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Het omschrijven van de formule: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i="1" dirty="0">
                <a:solidFill>
                  <a:schemeClr val="bg1"/>
                </a:solidFill>
              </a:rPr>
              <a:t>Gevraagd bereken de </a:t>
            </a:r>
            <a:r>
              <a:rPr lang="nl-NL" sz="1800" i="1" dirty="0">
                <a:solidFill>
                  <a:srgbClr val="0CD5FF"/>
                </a:solidFill>
              </a:rPr>
              <a:t>hoeveelheid opgeloste stof: 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rgbClr val="FFFF00"/>
                </a:solidFill>
                <a:cs typeface="Arial" panose="020B0604020202020204" pitchFamily="34" charset="0"/>
              </a:rPr>
              <a:t>Formule:</a:t>
            </a:r>
            <a:endParaRPr lang="nl-NL" sz="1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i="1" dirty="0">
                <a:solidFill>
                  <a:schemeClr val="bg1"/>
                </a:solidFill>
              </a:rPr>
              <a:t>Gevraagd bereken de </a:t>
            </a:r>
            <a:r>
              <a:rPr lang="nl-NL" sz="1800" i="1" dirty="0">
                <a:solidFill>
                  <a:srgbClr val="0CD5FF"/>
                </a:solidFill>
              </a:rPr>
              <a:t>hoeveelheid mengsel </a:t>
            </a:r>
            <a:r>
              <a:rPr lang="nl-NL" sz="1800" i="1" dirty="0">
                <a:solidFill>
                  <a:schemeClr val="bg1"/>
                </a:solidFill>
              </a:rPr>
              <a:t>of </a:t>
            </a:r>
            <a:r>
              <a:rPr lang="nl-NL" sz="1800" i="1" dirty="0">
                <a:solidFill>
                  <a:srgbClr val="0CD5FF"/>
                </a:solidFill>
              </a:rPr>
              <a:t>oplossing: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nl-NL" sz="1800" i="1" dirty="0">
                <a:solidFill>
                  <a:srgbClr val="FFFF00"/>
                </a:solidFill>
                <a:ea typeface="+mn-ea"/>
                <a:cs typeface="Arial" panose="020B0604020202020204" pitchFamily="34" charset="0"/>
              </a:rPr>
              <a:t>Formule:</a:t>
            </a:r>
            <a:endParaRPr lang="el-GR" sz="1800" dirty="0">
              <a:solidFill>
                <a:schemeClr val="bg1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8926-11C7-46DA-8456-BDCC9C90F312}" type="slidenum">
              <a:rPr lang="nl-NL" altLang="nl-NL" smtClean="0"/>
              <a:pPr/>
              <a:t>21</a:t>
            </a:fld>
            <a:endParaRPr lang="nl-NL" altLang="nl-NL" dirty="0"/>
          </a:p>
        </p:txBody>
      </p:sp>
      <p:grpSp>
        <p:nvGrpSpPr>
          <p:cNvPr id="5" name="Groeperen 4"/>
          <p:cNvGrpSpPr/>
          <p:nvPr/>
        </p:nvGrpSpPr>
        <p:grpSpPr>
          <a:xfrm>
            <a:off x="251520" y="236636"/>
            <a:ext cx="936104" cy="1224136"/>
            <a:chOff x="554843" y="4236380"/>
            <a:chExt cx="1246461" cy="1496876"/>
          </a:xfrm>
        </p:grpSpPr>
        <p:sp>
          <p:nvSpPr>
            <p:cNvPr id="6" name="Rechthoek 5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7" name="Tekstvak 6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14" name="Rectangle 5">
            <a:extLst>
              <a:ext uri="{FF2B5EF4-FFF2-40B4-BE49-F238E27FC236}">
                <a16:creationId xmlns:a16="http://schemas.microsoft.com/office/drawing/2014/main" id="{10C1FDD6-C695-A744-8486-DB24EC8F5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020" y="498914"/>
            <a:ext cx="533420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Met procenten rekenen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462CAC77-AB4C-BE4A-BC44-C9E576495331}"/>
              </a:ext>
            </a:extLst>
          </p:cNvPr>
          <p:cNvSpPr/>
          <p:nvPr/>
        </p:nvSpPr>
        <p:spPr>
          <a:xfrm>
            <a:off x="2033888" y="2958448"/>
            <a:ext cx="16305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</a:rPr>
              <a:t>gehele mengsel</a:t>
            </a:r>
            <a:endParaRPr lang="nl-NL" sz="1600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3CAD5AA-C5AB-B941-B66F-0178580DF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2352" y="359519"/>
            <a:ext cx="4392488" cy="566480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400" kern="0" dirty="0">
                <a:solidFill>
                  <a:srgbClr val="0CD5FF"/>
                </a:solidFill>
                <a:ea typeface="+mn-ea"/>
                <a:cs typeface="Arial" panose="020B0604020202020204" pitchFamily="34" charset="0"/>
              </a:rPr>
              <a:t>concentratie</a:t>
            </a:r>
            <a:r>
              <a:rPr lang="nl-NL" sz="1600" kern="0" dirty="0">
                <a:solidFill>
                  <a:srgbClr val="0CD5FF"/>
                </a:solidFill>
                <a:ea typeface="+mn-ea"/>
                <a:cs typeface="Arial" panose="020B0604020202020204" pitchFamily="34" charset="0"/>
              </a:rPr>
              <a:t>:</a:t>
            </a: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    </a:t>
            </a:r>
            <a:r>
              <a:rPr lang="nl-NL" sz="1600" u="sng" kern="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    </a:t>
            </a:r>
            <a:r>
              <a:rPr lang="nl-NL" sz="1400" u="sng" kern="0" dirty="0">
                <a:solidFill>
                  <a:schemeClr val="accent3">
                    <a:lumMod val="95000"/>
                  </a:schemeClr>
                </a:solidFill>
              </a:rPr>
              <a:t>deel stof     </a:t>
            </a:r>
            <a:r>
              <a:rPr lang="nl-NL" sz="1400" kern="0" dirty="0">
                <a:solidFill>
                  <a:schemeClr val="accent3">
                    <a:lumMod val="95000"/>
                  </a:schemeClr>
                </a:solidFill>
              </a:rPr>
              <a:t>    x 100 =  . . . . %                   	</a:t>
            </a:r>
            <a:endParaRPr lang="nl-NL" sz="1600" kern="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504B4508-9DFC-154E-BAD5-CEDEA3DE1E11}"/>
              </a:ext>
            </a:extLst>
          </p:cNvPr>
          <p:cNvSpPr/>
          <p:nvPr/>
        </p:nvSpPr>
        <p:spPr>
          <a:xfrm>
            <a:off x="5557851" y="600943"/>
            <a:ext cx="14478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kern="0" dirty="0">
                <a:solidFill>
                  <a:schemeClr val="accent3">
                    <a:lumMod val="95000"/>
                  </a:schemeClr>
                </a:solidFill>
              </a:rPr>
              <a:t>gehele mengsel</a:t>
            </a:r>
            <a:endParaRPr lang="nl-NL" sz="1400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8207B38D-F10B-2645-B8EE-6D7AAF74B273}"/>
              </a:ext>
            </a:extLst>
          </p:cNvPr>
          <p:cNvSpPr/>
          <p:nvPr/>
        </p:nvSpPr>
        <p:spPr>
          <a:xfrm>
            <a:off x="2104029" y="2673755"/>
            <a:ext cx="126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kern="0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   </a:t>
            </a: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</a:rPr>
              <a:t>deel stof  </a:t>
            </a:r>
            <a:endParaRPr lang="nl-NL" sz="1600" dirty="0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9EC7AAC9-F20F-FC41-9B7C-5714C75345DE}"/>
              </a:ext>
            </a:extLst>
          </p:cNvPr>
          <p:cNvSpPr/>
          <p:nvPr/>
        </p:nvSpPr>
        <p:spPr>
          <a:xfrm>
            <a:off x="3554581" y="2758393"/>
            <a:ext cx="9220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</a:rPr>
              <a:t>x 100 = </a:t>
            </a:r>
            <a:endParaRPr lang="nl-NL" sz="1600" dirty="0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C6479155-D4B5-7349-A2C8-47BA23EE2D6D}"/>
              </a:ext>
            </a:extLst>
          </p:cNvPr>
          <p:cNvSpPr/>
          <p:nvPr/>
        </p:nvSpPr>
        <p:spPr>
          <a:xfrm>
            <a:off x="4102910" y="2741304"/>
            <a:ext cx="11152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kern="0" dirty="0">
                <a:solidFill>
                  <a:schemeClr val="accent3">
                    <a:lumMod val="95000"/>
                  </a:schemeClr>
                </a:solidFill>
              </a:rPr>
              <a:t>= . . . . % </a:t>
            </a:r>
            <a:endParaRPr lang="nl-NL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F515A46A-EA4A-1B44-8C91-78640D7AC1E7}"/>
              </a:ext>
            </a:extLst>
          </p:cNvPr>
          <p:cNvSpPr txBox="1"/>
          <p:nvPr/>
        </p:nvSpPr>
        <p:spPr>
          <a:xfrm>
            <a:off x="5134345" y="2750596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x</a:t>
            </a:r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FFE00EF3-3095-1E4C-BBE9-3ACE40CCB0D4}"/>
              </a:ext>
            </a:extLst>
          </p:cNvPr>
          <p:cNvCxnSpPr/>
          <p:nvPr/>
        </p:nvCxnSpPr>
        <p:spPr>
          <a:xfrm>
            <a:off x="2180069" y="3038628"/>
            <a:ext cx="1338211" cy="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Rechthoek 27">
            <a:extLst>
              <a:ext uri="{FF2B5EF4-FFF2-40B4-BE49-F238E27FC236}">
                <a16:creationId xmlns:a16="http://schemas.microsoft.com/office/drawing/2014/main" id="{C66DFCA2-90EE-4A44-9E4C-44879036C9AC}"/>
              </a:ext>
            </a:extLst>
          </p:cNvPr>
          <p:cNvSpPr/>
          <p:nvPr/>
        </p:nvSpPr>
        <p:spPr>
          <a:xfrm>
            <a:off x="2104065" y="4649797"/>
            <a:ext cx="16305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</a:rPr>
              <a:t>gehele mengsel</a:t>
            </a:r>
            <a:endParaRPr lang="nl-NL" sz="1600" dirty="0"/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57462BDC-E2A0-124E-BEC1-8F591E45F907}"/>
              </a:ext>
            </a:extLst>
          </p:cNvPr>
          <p:cNvSpPr/>
          <p:nvPr/>
        </p:nvSpPr>
        <p:spPr>
          <a:xfrm>
            <a:off x="2174206" y="4365104"/>
            <a:ext cx="126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kern="0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   </a:t>
            </a: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</a:rPr>
              <a:t>deel stof  </a:t>
            </a:r>
            <a:endParaRPr lang="nl-NL" sz="1600" dirty="0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308713BD-FEB0-014B-B410-DB0520F94C50}"/>
              </a:ext>
            </a:extLst>
          </p:cNvPr>
          <p:cNvSpPr/>
          <p:nvPr/>
        </p:nvSpPr>
        <p:spPr>
          <a:xfrm>
            <a:off x="3624758" y="4449742"/>
            <a:ext cx="8018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</a:rPr>
              <a:t>x 100  </a:t>
            </a:r>
            <a:endParaRPr lang="nl-NL" sz="1600" dirty="0"/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C9D40420-1229-824F-A2E7-14BEB0F6BDA6}"/>
              </a:ext>
            </a:extLst>
          </p:cNvPr>
          <p:cNvSpPr/>
          <p:nvPr/>
        </p:nvSpPr>
        <p:spPr>
          <a:xfrm>
            <a:off x="4608837" y="4442311"/>
            <a:ext cx="11152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kern="0" dirty="0">
                <a:solidFill>
                  <a:schemeClr val="accent3">
                    <a:lumMod val="95000"/>
                  </a:schemeClr>
                </a:solidFill>
              </a:rPr>
              <a:t>. . . . . % </a:t>
            </a:r>
            <a:endParaRPr lang="nl-NL" dirty="0"/>
          </a:p>
        </p:txBody>
      </p: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85A6B413-F429-764E-A9B2-AD3ACAD347ED}"/>
              </a:ext>
            </a:extLst>
          </p:cNvPr>
          <p:cNvCxnSpPr>
            <a:cxnSpLocks/>
          </p:cNvCxnSpPr>
          <p:nvPr/>
        </p:nvCxnSpPr>
        <p:spPr>
          <a:xfrm>
            <a:off x="2387828" y="4729977"/>
            <a:ext cx="980336" cy="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1" name="Tekstvak 20">
            <a:extLst>
              <a:ext uri="{FF2B5EF4-FFF2-40B4-BE49-F238E27FC236}">
                <a16:creationId xmlns:a16="http://schemas.microsoft.com/office/drawing/2014/main" id="{BDF1BC6F-1135-DC46-B7CF-6F33915DF1F2}"/>
              </a:ext>
            </a:extLst>
          </p:cNvPr>
          <p:cNvSpPr txBox="1"/>
          <p:nvPr/>
        </p:nvSpPr>
        <p:spPr>
          <a:xfrm>
            <a:off x="4292286" y="4465131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35328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023 L 0.07656 0.03981 C 0.09236 0.04884 0.11632 0.05393 0.14132 0.05393 C 0.16996 0.05393 0.19271 0.04884 0.20885 0.03981 C 0.23455 0.02639 0.33507 -0.01644 0.3618 -0.0284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9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0.09166 0.00879 C 0.10833 0.01111 0.09826 0.0125 0.09826 0.01273 C 0.0993 0.01273 0.09861 0.0118 0.09826 0.01064 " pathEditMode="relative" rAng="0" ptsTypes="AA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2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76 0.00347 L -0.01076 0.0527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0.0007 L 0.23507 0.000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0.23802 4.07407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08021 -0.0268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5" grpId="0"/>
      <p:bldP spid="17" grpId="0"/>
      <p:bldP spid="28" grpId="0"/>
      <p:bldP spid="29" grpId="0"/>
      <p:bldP spid="30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idx="1"/>
          </p:nvPr>
        </p:nvSpPr>
        <p:spPr>
          <a:xfrm>
            <a:off x="943350" y="1464041"/>
            <a:ext cx="7445074" cy="4581618"/>
          </a:xfrm>
          <a:solidFill>
            <a:srgbClr val="696969"/>
          </a:solidFill>
          <a:ln>
            <a:solidFill>
              <a:srgbClr val="00B0F0"/>
            </a:solidFill>
          </a:ln>
        </p:spPr>
        <p:txBody>
          <a:bodyPr/>
          <a:lstStyle/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Als er in een opgave al procenten staan vermeldt: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i="1" dirty="0">
                <a:solidFill>
                  <a:srgbClr val="0CD5FF"/>
                </a:solidFill>
              </a:rPr>
              <a:t>Gevraagd bereken de hoeveelheid opgeloste stof: </a:t>
            </a:r>
          </a:p>
          <a:p>
            <a:pPr marL="0" indent="0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latin typeface="+mj-lt"/>
              </a:rPr>
              <a:t>Gegeven: hoeveelheid % en hoeveelheid mengsel (of  oplossing)</a:t>
            </a:r>
          </a:p>
          <a:p>
            <a:pPr marL="0" indent="0" eaLnBrk="1" hangingPunct="1"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rgbClr val="FFFF00"/>
                </a:solidFill>
                <a:cs typeface="Arial" panose="020B0604020202020204" pitchFamily="34" charset="0"/>
              </a:rPr>
              <a:t>Formule: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  deel stof =  gehele mengsel  </a:t>
            </a:r>
            <a:r>
              <a:rPr lang="nl-NL" sz="1800" b="1" dirty="0">
                <a:solidFill>
                  <a:srgbClr val="FFFF00"/>
                </a:solidFill>
                <a:cs typeface="Arial" panose="020B0604020202020204" pitchFamily="34" charset="0"/>
              </a:rPr>
              <a:t>x</a:t>
            </a:r>
            <a:r>
              <a:rPr lang="nl-NL" sz="1800" dirty="0">
                <a:solidFill>
                  <a:srgbClr val="0CD5FF"/>
                </a:solidFill>
                <a:cs typeface="Arial" panose="020B0604020202020204" pitchFamily="34" charset="0"/>
              </a:rPr>
              <a:t>  . . . % </a:t>
            </a:r>
            <a:r>
              <a:rPr lang="nl-NL" sz="1800" dirty="0">
                <a:solidFill>
                  <a:schemeClr val="bg1"/>
                </a:solidFill>
                <a:cs typeface="Arial" panose="020B0604020202020204" pitchFamily="34" charset="0"/>
              </a:rPr>
              <a:t>=</a:t>
            </a:r>
            <a:r>
              <a:rPr lang="nl-NL" sz="1800" dirty="0">
                <a:solidFill>
                  <a:srgbClr val="0CD5FF"/>
                </a:solidFill>
                <a:cs typeface="Arial" panose="020B0604020202020204" pitchFamily="34" charset="0"/>
              </a:rPr>
              <a:t> </a:t>
            </a:r>
            <a:r>
              <a:rPr lang="nl-NL" sz="1800" dirty="0">
                <a:solidFill>
                  <a:schemeClr val="bg1"/>
                </a:solidFill>
                <a:cs typeface="Arial" panose="020B0604020202020204" pitchFamily="34" charset="0"/>
              </a:rPr>
              <a:t>. . . . . g of ml stof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i="1" dirty="0">
                <a:solidFill>
                  <a:srgbClr val="0CD5FF"/>
                </a:solidFill>
              </a:rPr>
              <a:t>Gevraagd bereken de hoeveelheid mengsel of oplossing: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Gegeven: hoeveelheid % en hoeveelheid opgeloste stof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nl-NL" sz="1800" i="1" dirty="0">
                <a:solidFill>
                  <a:srgbClr val="FFFF00"/>
                </a:solidFill>
                <a:ea typeface="+mn-ea"/>
                <a:cs typeface="Arial" panose="020B0604020202020204" pitchFamily="34" charset="0"/>
              </a:rPr>
              <a:t>Formule: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  mengsel =  deel stof  </a:t>
            </a:r>
            <a:r>
              <a:rPr lang="nl-NL" sz="1800" b="1" dirty="0">
                <a:solidFill>
                  <a:srgbClr val="FFFF00"/>
                </a:solidFill>
                <a:ea typeface="+mn-ea"/>
                <a:cs typeface="Arial" panose="020B0604020202020204" pitchFamily="34" charset="0"/>
              </a:rPr>
              <a:t>:</a:t>
            </a:r>
            <a:r>
              <a:rPr lang="nl-NL" sz="1800" b="1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nl-NL" sz="1800" dirty="0">
                <a:solidFill>
                  <a:srgbClr val="0CD5FF"/>
                </a:solidFill>
                <a:ea typeface="+mn-ea"/>
                <a:cs typeface="Arial" panose="020B0604020202020204" pitchFamily="34" charset="0"/>
              </a:rPr>
              <a:t> . . . %</a:t>
            </a:r>
            <a:r>
              <a:rPr lang="nl-NL" sz="1800" dirty="0">
                <a:solidFill>
                  <a:schemeClr val="bg1"/>
                </a:solidFill>
                <a:cs typeface="Arial" panose="020B0604020202020204" pitchFamily="34" charset="0"/>
              </a:rPr>
              <a:t> =</a:t>
            </a:r>
            <a:r>
              <a:rPr lang="nl-NL" sz="1800" dirty="0">
                <a:solidFill>
                  <a:srgbClr val="0CD5FF"/>
                </a:solidFill>
                <a:cs typeface="Arial" panose="020B0604020202020204" pitchFamily="34" charset="0"/>
              </a:rPr>
              <a:t> </a:t>
            </a:r>
            <a:r>
              <a:rPr lang="nl-NL" sz="1800" dirty="0">
                <a:solidFill>
                  <a:schemeClr val="bg1"/>
                </a:solidFill>
                <a:cs typeface="Arial" panose="020B0604020202020204" pitchFamily="34" charset="0"/>
              </a:rPr>
              <a:t>. . . . . g of ml mengsel</a:t>
            </a:r>
            <a:endParaRPr lang="nl-NL" sz="1800" dirty="0">
              <a:solidFill>
                <a:srgbClr val="0CD5FF"/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el-GR" sz="1800" dirty="0">
              <a:solidFill>
                <a:schemeClr val="bg1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8926-11C7-46DA-8456-BDCC9C90F312}" type="slidenum">
              <a:rPr lang="nl-NL" altLang="nl-NL" smtClean="0"/>
              <a:pPr/>
              <a:t>22</a:t>
            </a:fld>
            <a:endParaRPr lang="nl-NL" altLang="nl-NL" dirty="0"/>
          </a:p>
        </p:txBody>
      </p:sp>
      <p:grpSp>
        <p:nvGrpSpPr>
          <p:cNvPr id="5" name="Groeperen 4"/>
          <p:cNvGrpSpPr/>
          <p:nvPr/>
        </p:nvGrpSpPr>
        <p:grpSpPr>
          <a:xfrm>
            <a:off x="251520" y="236636"/>
            <a:ext cx="936104" cy="1224136"/>
            <a:chOff x="554843" y="4236380"/>
            <a:chExt cx="1246461" cy="1496876"/>
          </a:xfrm>
        </p:grpSpPr>
        <p:sp>
          <p:nvSpPr>
            <p:cNvPr id="6" name="Rechthoek 5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7" name="Tekstvak 6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14" name="Rectangle 5">
            <a:extLst>
              <a:ext uri="{FF2B5EF4-FFF2-40B4-BE49-F238E27FC236}">
                <a16:creationId xmlns:a16="http://schemas.microsoft.com/office/drawing/2014/main" id="{10C1FDD6-C695-A744-8486-DB24EC8F5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020" y="498914"/>
            <a:ext cx="533420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Samengevat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5AFD426-D12F-F643-85C0-8A86666BD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9952" y="422849"/>
            <a:ext cx="4392488" cy="543918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400" kern="0" dirty="0">
                <a:solidFill>
                  <a:srgbClr val="0CD5FF"/>
                </a:solidFill>
                <a:ea typeface="+mn-ea"/>
                <a:cs typeface="Arial" panose="020B0604020202020204" pitchFamily="34" charset="0"/>
              </a:rPr>
              <a:t>concentratie</a:t>
            </a:r>
            <a:r>
              <a:rPr lang="nl-NL" sz="1600" kern="0" dirty="0">
                <a:solidFill>
                  <a:srgbClr val="0CD5FF"/>
                </a:solidFill>
                <a:ea typeface="+mn-ea"/>
                <a:cs typeface="Arial" panose="020B0604020202020204" pitchFamily="34" charset="0"/>
              </a:rPr>
              <a:t>:</a:t>
            </a: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    </a:t>
            </a:r>
            <a:r>
              <a:rPr lang="nl-NL" sz="1600" u="sng" kern="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    </a:t>
            </a:r>
            <a:r>
              <a:rPr lang="nl-NL" sz="1400" u="sng" kern="0" dirty="0">
                <a:solidFill>
                  <a:schemeClr val="accent3">
                    <a:lumMod val="95000"/>
                  </a:schemeClr>
                </a:solidFill>
              </a:rPr>
              <a:t>deel stof     </a:t>
            </a:r>
            <a:r>
              <a:rPr lang="nl-NL" sz="1400" kern="0" dirty="0">
                <a:solidFill>
                  <a:schemeClr val="accent3">
                    <a:lumMod val="95000"/>
                  </a:schemeClr>
                </a:solidFill>
              </a:rPr>
              <a:t>    x 100 =  . . . . %                   	</a:t>
            </a:r>
            <a:endParaRPr lang="nl-NL" sz="1600" kern="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462CAC77-AB4C-BE4A-BC44-C9E576495331}"/>
              </a:ext>
            </a:extLst>
          </p:cNvPr>
          <p:cNvSpPr/>
          <p:nvPr/>
        </p:nvSpPr>
        <p:spPr>
          <a:xfrm>
            <a:off x="5266377" y="658990"/>
            <a:ext cx="14478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kern="0" dirty="0">
                <a:solidFill>
                  <a:schemeClr val="accent3">
                    <a:lumMod val="95000"/>
                  </a:schemeClr>
                </a:solidFill>
              </a:rPr>
              <a:t>gehele mengsel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85333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idx="1"/>
          </p:nvPr>
        </p:nvSpPr>
        <p:spPr>
          <a:xfrm>
            <a:off x="755576" y="1464042"/>
            <a:ext cx="7632848" cy="4781184"/>
          </a:xfrm>
          <a:solidFill>
            <a:srgbClr val="696969"/>
          </a:solidFill>
          <a:ln>
            <a:solidFill>
              <a:srgbClr val="00B0F0"/>
            </a:solidFill>
          </a:ln>
        </p:spPr>
        <p:txBody>
          <a:bodyPr/>
          <a:lstStyle/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Probeer eerst de opgaven zelf te maken, controleer dan je antwoord.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i="1" dirty="0">
              <a:solidFill>
                <a:srgbClr val="0CD5FF"/>
              </a:solidFill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i="1" dirty="0">
                <a:solidFill>
                  <a:srgbClr val="0CD5FF"/>
                </a:solidFill>
              </a:rPr>
              <a:t>Voorbeeld 1: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Je hebt een 5 m% zout oplossing, bereken </a:t>
            </a:r>
            <a:r>
              <a:rPr lang="nl-NL" sz="1800" u="sng" dirty="0">
                <a:solidFill>
                  <a:schemeClr val="accent3">
                    <a:lumMod val="95000"/>
                  </a:schemeClr>
                </a:solidFill>
              </a:rPr>
              <a:t>hoeveel oplossing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 je nodig hebt om 25 gram zout te krijgen?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rgbClr val="FFFF00"/>
                </a:solidFill>
                <a:ea typeface="+mn-ea"/>
                <a:cs typeface="Arial" panose="020B0604020202020204" pitchFamily="34" charset="0"/>
              </a:rPr>
              <a:t>Stap 1.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 Wat betekent 5 m% zout? 5 gram zout per 100 g zoutwater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	5 m% =  5 : 100 = 0,05 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rgbClr val="FFFF00"/>
                </a:solidFill>
                <a:ea typeface="+mn-ea"/>
                <a:cs typeface="Arial" panose="020B0604020202020204" pitchFamily="34" charset="0"/>
              </a:rPr>
              <a:t>Stap 2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. </a:t>
            </a:r>
            <a:r>
              <a:rPr lang="nl-NL" sz="1800" i="1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Oplossing =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  hoeveelheid stof   </a:t>
            </a:r>
            <a:r>
              <a:rPr lang="nl-NL" sz="1800" dirty="0">
                <a:solidFill>
                  <a:srgbClr val="FFFF00"/>
                </a:solidFill>
                <a:ea typeface="+mn-ea"/>
                <a:cs typeface="Arial" panose="020B0604020202020204" pitchFamily="34" charset="0"/>
              </a:rPr>
              <a:t>: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nl-NL" sz="1800" dirty="0">
                <a:solidFill>
                  <a:srgbClr val="0CD5FF"/>
                </a:solidFill>
                <a:ea typeface="+mn-ea"/>
                <a:cs typeface="Arial" panose="020B0604020202020204" pitchFamily="34" charset="0"/>
              </a:rPr>
              <a:t> %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 =  25 g : 0,05 = 500 g opl.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i="1" dirty="0">
                <a:solidFill>
                  <a:srgbClr val="0CD5FF"/>
                </a:solidFill>
              </a:rPr>
              <a:t>Voorbeeld 2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Je hebt een 5 m% zout oplossing, bereken </a:t>
            </a:r>
            <a:r>
              <a:rPr lang="nl-NL" sz="1800" u="sng" dirty="0">
                <a:solidFill>
                  <a:schemeClr val="accent3">
                    <a:lumMod val="95000"/>
                  </a:schemeClr>
                </a:solidFill>
              </a:rPr>
              <a:t>hoeveel gram zout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 je hebt bij 500 gram zout oplossing?</a:t>
            </a:r>
            <a:endParaRPr lang="nl-NL" sz="1800" dirty="0">
              <a:solidFill>
                <a:schemeClr val="accent3">
                  <a:lumMod val="95000"/>
                </a:schemeClr>
              </a:solidFill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rgbClr val="FFFF00"/>
                </a:solidFill>
                <a:cs typeface="Arial" panose="020B0604020202020204" pitchFamily="34" charset="0"/>
              </a:rPr>
              <a:t>Stap 1.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 Wat betekent 5 m% zout? 5 m% =  5 : 100 = 0,05 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rgbClr val="FFFF00"/>
                </a:solidFill>
                <a:cs typeface="Arial" panose="020B0604020202020204" pitchFamily="34" charset="0"/>
              </a:rPr>
              <a:t>Stap 2.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nl-NL" sz="1800" i="1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Deel stof =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  hoeveelheid opl. </a:t>
            </a:r>
            <a:r>
              <a:rPr lang="nl-NL" sz="1800" dirty="0">
                <a:solidFill>
                  <a:srgbClr val="FFFF00"/>
                </a:solidFill>
                <a:cs typeface="Arial" panose="020B0604020202020204" pitchFamily="34" charset="0"/>
              </a:rPr>
              <a:t>x</a:t>
            </a:r>
            <a:r>
              <a:rPr lang="nl-NL" sz="1800" dirty="0">
                <a:solidFill>
                  <a:srgbClr val="0CD5FF"/>
                </a:solidFill>
                <a:cs typeface="Arial" panose="020B0604020202020204" pitchFamily="34" charset="0"/>
              </a:rPr>
              <a:t>  %  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=  500g x 0,05 = 25 g zout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 </a:t>
            </a:r>
            <a:endParaRPr lang="el-GR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8926-11C7-46DA-8456-BDCC9C90F312}" type="slidenum">
              <a:rPr lang="nl-NL" altLang="nl-NL" smtClean="0"/>
              <a:pPr/>
              <a:t>23</a:t>
            </a:fld>
            <a:endParaRPr lang="nl-NL" altLang="nl-NL" dirty="0"/>
          </a:p>
        </p:txBody>
      </p:sp>
      <p:grpSp>
        <p:nvGrpSpPr>
          <p:cNvPr id="5" name="Groeperen 4"/>
          <p:cNvGrpSpPr/>
          <p:nvPr/>
        </p:nvGrpSpPr>
        <p:grpSpPr>
          <a:xfrm>
            <a:off x="251520" y="236636"/>
            <a:ext cx="936104" cy="1224136"/>
            <a:chOff x="554843" y="4236380"/>
            <a:chExt cx="1246461" cy="1496876"/>
          </a:xfrm>
        </p:grpSpPr>
        <p:sp>
          <p:nvSpPr>
            <p:cNvPr id="6" name="Rechthoek 5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7" name="Tekstvak 6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14" name="Rectangle 5">
            <a:extLst>
              <a:ext uri="{FF2B5EF4-FFF2-40B4-BE49-F238E27FC236}">
                <a16:creationId xmlns:a16="http://schemas.microsoft.com/office/drawing/2014/main" id="{10C1FDD6-C695-A744-8486-DB24EC8F5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020" y="498914"/>
            <a:ext cx="533420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Test je kennis</a:t>
            </a:r>
          </a:p>
        </p:txBody>
      </p:sp>
    </p:spTree>
    <p:extLst>
      <p:ext uri="{BB962C8B-B14F-4D97-AF65-F5344CB8AC3E}">
        <p14:creationId xmlns:p14="http://schemas.microsoft.com/office/powerpoint/2010/main" val="184090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238612FB-09EA-064A-B534-BFD4E5E4CCB3}"/>
              </a:ext>
            </a:extLst>
          </p:cNvPr>
          <p:cNvSpPr txBox="1">
            <a:spLocks noChangeArrowheads="1"/>
          </p:cNvSpPr>
          <p:nvPr/>
        </p:nvSpPr>
        <p:spPr>
          <a:xfrm>
            <a:off x="611560" y="1570693"/>
            <a:ext cx="7992888" cy="4810635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Bij concentratie opgaven is het belangrijk dat je herkent wat en hoe je de opgave moet uitrekenen.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kern="0" dirty="0">
              <a:solidFill>
                <a:schemeClr val="accent3">
                  <a:lumMod val="95000"/>
                </a:schemeClr>
              </a:solidFill>
              <a:ea typeface="+mn-ea"/>
              <a:cs typeface="+mn-cs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kern="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el-GR" sz="1800" kern="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A66C-05BB-4A7A-BA60-CBCF9EE1333E}" type="slidenum">
              <a:rPr lang="nl-NL" altLang="nl-NL" smtClean="0"/>
              <a:pPr/>
              <a:t>24</a:t>
            </a:fld>
            <a:endParaRPr lang="nl-NL" altLang="nl-NL"/>
          </a:p>
        </p:txBody>
      </p:sp>
      <p:sp>
        <p:nvSpPr>
          <p:cNvPr id="21" name="Rectangle 5"/>
          <p:cNvSpPr txBox="1">
            <a:spLocks noChangeArrowheads="1"/>
          </p:cNvSpPr>
          <p:nvPr/>
        </p:nvSpPr>
        <p:spPr bwMode="auto">
          <a:xfrm>
            <a:off x="1326028" y="498914"/>
            <a:ext cx="533420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Hulpmiddel bij berekeningen:</a:t>
            </a:r>
          </a:p>
        </p:txBody>
      </p:sp>
      <p:graphicFrame>
        <p:nvGraphicFramePr>
          <p:cNvPr id="20" name="Tabel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954433"/>
              </p:ext>
            </p:extLst>
          </p:nvPr>
        </p:nvGraphicFramePr>
        <p:xfrm>
          <a:off x="899592" y="2425569"/>
          <a:ext cx="7488832" cy="3667727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464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i="1" kern="0" dirty="0">
                          <a:solidFill>
                            <a:schemeClr val="accent3">
                              <a:lumMod val="95000"/>
                            </a:schemeClr>
                          </a:solidFill>
                        </a:rPr>
                        <a:t>      </a:t>
                      </a:r>
                      <a:r>
                        <a:rPr lang="nl-NL" sz="1800" i="1" kern="0" dirty="0">
                          <a:solidFill>
                            <a:schemeClr val="bg1"/>
                          </a:solidFill>
                        </a:rPr>
                        <a:t>De opgave gaat over</a:t>
                      </a:r>
                    </a:p>
                  </a:txBody>
                  <a:tcPr marL="91443" marR="91443" marT="45668" marB="45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tabLst/>
                      </a:pPr>
                      <a:r>
                        <a:rPr lang="nl-NL" sz="1800" b="1" i="1" dirty="0">
                          <a:solidFill>
                            <a:schemeClr val="bg1"/>
                          </a:solidFill>
                        </a:rPr>
                        <a:t>Dan bereken</a:t>
                      </a:r>
                      <a:r>
                        <a:rPr lang="nl-NL" sz="1800" b="1" i="1" baseline="0" dirty="0">
                          <a:solidFill>
                            <a:schemeClr val="bg1"/>
                          </a:solidFill>
                        </a:rPr>
                        <a:t> je de</a:t>
                      </a:r>
                      <a:endParaRPr lang="nl-NL" sz="1800" b="1" i="1" dirty="0">
                        <a:solidFill>
                          <a:schemeClr val="bg1"/>
                        </a:solidFill>
                      </a:endParaRPr>
                    </a:p>
                  </a:txBody>
                  <a:tcPr marL="91443" marR="91443" marT="45668" marB="45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4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kern="0" dirty="0">
                          <a:solidFill>
                            <a:schemeClr val="accent3">
                              <a:lumMod val="95000"/>
                            </a:schemeClr>
                          </a:solidFill>
                        </a:rPr>
                        <a:t>1.  grammen </a:t>
                      </a:r>
                      <a:r>
                        <a:rPr lang="nl-NL" sz="1800" kern="0" dirty="0" err="1">
                          <a:solidFill>
                            <a:schemeClr val="accent3">
                              <a:lumMod val="95000"/>
                            </a:schemeClr>
                          </a:solidFill>
                        </a:rPr>
                        <a:t>èn</a:t>
                      </a:r>
                      <a:r>
                        <a:rPr lang="nl-NL" sz="1800" kern="0" dirty="0">
                          <a:solidFill>
                            <a:schemeClr val="accent3">
                              <a:lumMod val="95000"/>
                            </a:schemeClr>
                          </a:solidFill>
                        </a:rPr>
                        <a:t> over liter (of dm</a:t>
                      </a:r>
                      <a:r>
                        <a:rPr lang="nl-NL" sz="1800" kern="0" baseline="30000" dirty="0">
                          <a:solidFill>
                            <a:schemeClr val="accent3">
                              <a:lumMod val="95000"/>
                            </a:schemeClr>
                          </a:solidFill>
                        </a:rPr>
                        <a:t>3 </a:t>
                      </a:r>
                      <a:r>
                        <a:rPr lang="nl-NL" sz="1800" kern="0" dirty="0">
                          <a:solidFill>
                            <a:schemeClr val="accent3">
                              <a:lumMod val="95000"/>
                            </a:schemeClr>
                          </a:solidFill>
                        </a:rPr>
                        <a:t>)</a:t>
                      </a:r>
                    </a:p>
                  </a:txBody>
                  <a:tcPr marL="91443" marR="91443" marT="45668" marB="45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/>
                      </a:pPr>
                      <a:r>
                        <a:rPr lang="nl-NL" sz="1800" b="0" dirty="0">
                          <a:solidFill>
                            <a:schemeClr val="accent3">
                              <a:lumMod val="95000"/>
                            </a:schemeClr>
                          </a:solidFill>
                        </a:rPr>
                        <a:t>[Concentratie] - g/L</a:t>
                      </a:r>
                    </a:p>
                  </a:txBody>
                  <a:tcPr marL="91443" marR="91443" marT="45668" marB="45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4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kern="0" dirty="0">
                          <a:solidFill>
                            <a:schemeClr val="accent3">
                              <a:lumMod val="95000"/>
                            </a:schemeClr>
                          </a:solidFill>
                        </a:rPr>
                        <a:t>2. [concentratie] (g/l) </a:t>
                      </a:r>
                      <a:r>
                        <a:rPr lang="nl-NL" sz="1800" kern="0" dirty="0" err="1">
                          <a:solidFill>
                            <a:schemeClr val="accent3">
                              <a:lumMod val="95000"/>
                            </a:schemeClr>
                          </a:solidFill>
                        </a:rPr>
                        <a:t>èn</a:t>
                      </a:r>
                      <a:r>
                        <a:rPr lang="nl-NL" sz="1800" kern="0" dirty="0">
                          <a:solidFill>
                            <a:schemeClr val="accent3">
                              <a:lumMod val="95000"/>
                            </a:schemeClr>
                          </a:solidFill>
                        </a:rPr>
                        <a:t> over grammen</a:t>
                      </a:r>
                    </a:p>
                  </a:txBody>
                  <a:tcPr marL="91443" marR="91443" marT="45668" marB="45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1800" dirty="0">
                          <a:solidFill>
                            <a:schemeClr val="accent3">
                              <a:lumMod val="95000"/>
                            </a:schemeClr>
                          </a:solidFill>
                        </a:rPr>
                        <a:t>Volume - L</a:t>
                      </a:r>
                    </a:p>
                  </a:txBody>
                  <a:tcPr marL="91443" marR="91443" marT="45668" marB="45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4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kern="0" dirty="0">
                          <a:solidFill>
                            <a:schemeClr val="accent3">
                              <a:lumMod val="95000"/>
                            </a:schemeClr>
                          </a:solidFill>
                        </a:rPr>
                        <a:t>3. [concentratie] (g/l) </a:t>
                      </a:r>
                      <a:r>
                        <a:rPr lang="nl-NL" sz="1800" kern="0" dirty="0" err="1">
                          <a:solidFill>
                            <a:schemeClr val="accent3">
                              <a:lumMod val="95000"/>
                            </a:schemeClr>
                          </a:solidFill>
                        </a:rPr>
                        <a:t>èn</a:t>
                      </a:r>
                      <a:r>
                        <a:rPr lang="nl-NL" sz="1800" kern="0" dirty="0">
                          <a:solidFill>
                            <a:schemeClr val="accent3">
                              <a:lumMod val="95000"/>
                            </a:schemeClr>
                          </a:solidFill>
                        </a:rPr>
                        <a:t> over liter (L)</a:t>
                      </a:r>
                    </a:p>
                  </a:txBody>
                  <a:tcPr marL="91443" marR="91443" marT="45668" marB="45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1800" dirty="0">
                          <a:solidFill>
                            <a:schemeClr val="accent3">
                              <a:lumMod val="95000"/>
                            </a:schemeClr>
                          </a:solidFill>
                        </a:rPr>
                        <a:t>Massa - g</a:t>
                      </a:r>
                    </a:p>
                  </a:txBody>
                  <a:tcPr marL="91443" marR="91443" marT="45668" marB="45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4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kern="0" dirty="0">
                          <a:solidFill>
                            <a:schemeClr val="accent3">
                              <a:lumMod val="95000"/>
                            </a:schemeClr>
                          </a:solidFill>
                        </a:rPr>
                        <a:t>4.  alleen over grammen</a:t>
                      </a:r>
                    </a:p>
                  </a:txBody>
                  <a:tcPr marL="91443" marR="91443" marT="45668" marB="45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1800" dirty="0">
                          <a:solidFill>
                            <a:schemeClr val="accent3">
                              <a:lumMod val="95000"/>
                            </a:schemeClr>
                          </a:solidFill>
                        </a:rPr>
                        <a:t>Massaprocent (m%)</a:t>
                      </a:r>
                    </a:p>
                  </a:txBody>
                  <a:tcPr marL="91443" marR="91443" marT="45668" marB="45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4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kern="0" dirty="0">
                          <a:solidFill>
                            <a:schemeClr val="accent3">
                              <a:lumMod val="95000"/>
                            </a:schemeClr>
                          </a:solidFill>
                        </a:rPr>
                        <a:t>5.  alleen over liter (dm</a:t>
                      </a:r>
                      <a:r>
                        <a:rPr lang="nl-NL" sz="1800" kern="0" baseline="30000" dirty="0">
                          <a:solidFill>
                            <a:schemeClr val="accent3">
                              <a:lumMod val="95000"/>
                            </a:schemeClr>
                          </a:solidFill>
                        </a:rPr>
                        <a:t>3</a:t>
                      </a:r>
                      <a:r>
                        <a:rPr lang="nl-NL" sz="1800" kern="0" baseline="0" dirty="0">
                          <a:solidFill>
                            <a:schemeClr val="accent3">
                              <a:lumMod val="95000"/>
                            </a:schemeClr>
                          </a:solidFill>
                        </a:rPr>
                        <a:t> of L of </a:t>
                      </a:r>
                      <a:r>
                        <a:rPr lang="nl-NL" sz="1800" kern="0" baseline="0" dirty="0" err="1">
                          <a:solidFill>
                            <a:schemeClr val="accent3">
                              <a:lumMod val="95000"/>
                            </a:schemeClr>
                          </a:solidFill>
                        </a:rPr>
                        <a:t>mL</a:t>
                      </a:r>
                      <a:r>
                        <a:rPr lang="nl-NL" sz="1800" kern="0" dirty="0">
                          <a:solidFill>
                            <a:schemeClr val="accent3">
                              <a:lumMod val="95000"/>
                            </a:schemeClr>
                          </a:solidFill>
                        </a:rPr>
                        <a:t>)</a:t>
                      </a:r>
                    </a:p>
                  </a:txBody>
                  <a:tcPr marL="91443" marR="91443" marT="45668" marB="45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1800" dirty="0">
                          <a:solidFill>
                            <a:schemeClr val="accent3">
                              <a:lumMod val="95000"/>
                            </a:schemeClr>
                          </a:solidFill>
                        </a:rPr>
                        <a:t>Volumeprocent (v%)</a:t>
                      </a:r>
                    </a:p>
                  </a:txBody>
                  <a:tcPr marL="91443" marR="91443" marT="45668" marB="45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4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kern="0" dirty="0">
                          <a:solidFill>
                            <a:schemeClr val="accent3">
                              <a:lumMod val="95000"/>
                            </a:schemeClr>
                          </a:solidFill>
                        </a:rPr>
                        <a:t>6.  staat de massa procent (m%) gegeven</a:t>
                      </a:r>
                    </a:p>
                  </a:txBody>
                  <a:tcPr marL="91443" marR="91443" marT="45668" marB="45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1800" dirty="0">
                          <a:solidFill>
                            <a:schemeClr val="accent3">
                              <a:lumMod val="95000"/>
                            </a:schemeClr>
                          </a:solidFill>
                        </a:rPr>
                        <a:t>massa</a:t>
                      </a:r>
                    </a:p>
                  </a:txBody>
                  <a:tcPr marL="91443" marR="91443" marT="45668" marB="45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998635"/>
                  </a:ext>
                </a:extLst>
              </a:tr>
              <a:tr h="3704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kern="0" dirty="0">
                          <a:solidFill>
                            <a:schemeClr val="accent3">
                              <a:lumMod val="95000"/>
                            </a:schemeClr>
                          </a:solidFill>
                        </a:rPr>
                        <a:t>7.  staat er volume procent (v%) gegeven</a:t>
                      </a:r>
                    </a:p>
                  </a:txBody>
                  <a:tcPr marL="91443" marR="91443" marT="45668" marB="45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1800" dirty="0">
                          <a:solidFill>
                            <a:schemeClr val="accent3">
                              <a:lumMod val="95000"/>
                            </a:schemeClr>
                          </a:solidFill>
                        </a:rPr>
                        <a:t>Volume</a:t>
                      </a:r>
                    </a:p>
                  </a:txBody>
                  <a:tcPr marL="91443" marR="91443" marT="45668" marB="45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162538"/>
                  </a:ext>
                </a:extLst>
              </a:tr>
            </a:tbl>
          </a:graphicData>
        </a:graphic>
      </p:graphicFrame>
      <p:grpSp>
        <p:nvGrpSpPr>
          <p:cNvPr id="22" name="Groeperen 21"/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23" name="Rechthoek 22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24" name="Tekstvak 23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25" name="Afbeelding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249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8926-11C7-46DA-8456-BDCC9C90F312}" type="slidenum">
              <a:rPr lang="nl-NL" altLang="nl-NL" smtClean="0"/>
              <a:pPr/>
              <a:t>25</a:t>
            </a:fld>
            <a:endParaRPr lang="nl-NL" altLang="nl-NL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1254020" y="498914"/>
            <a:ext cx="533420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Overzicht formules concentratie berekeningen: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274490" y="2143546"/>
            <a:ext cx="6681885" cy="854283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Volume =  </a:t>
            </a:r>
            <a:r>
              <a:rPr lang="nl-NL" sz="1800" u="sng" kern="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  massa (g)  </a:t>
            </a: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 =  </a:t>
            </a:r>
            <a:r>
              <a:rPr lang="mr-IN" sz="1800" kern="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…</a:t>
            </a: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 .  L 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		              [conc.]  (g/L)</a:t>
            </a:r>
            <a:endParaRPr lang="el-GR" sz="1800" kern="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274490" y="4149080"/>
            <a:ext cx="6681885" cy="916478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% =   </a:t>
            </a:r>
            <a:r>
              <a:rPr lang="nl-NL" sz="1800" u="sng" kern="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   deel   </a:t>
            </a: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  x 100 = </a:t>
            </a:r>
            <a:r>
              <a:rPr lang="mr-IN" sz="1800" kern="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…</a:t>
            </a: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. %  	grammen </a:t>
            </a: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  <a:sym typeface="Wingdings" pitchFamily="2" charset="2"/>
              </a:rPr>
              <a:t> m%</a:t>
            </a: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	 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	geheel		        volumes   </a:t>
            </a: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  <a:sym typeface="Wingdings" pitchFamily="2" charset="2"/>
              </a:rPr>
              <a:t> V%</a:t>
            </a:r>
            <a:endParaRPr lang="el-GR" sz="1800" kern="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259632" y="5873516"/>
            <a:ext cx="6681885" cy="579820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hoeveelheid mengsel =  hoeveelheid stof  </a:t>
            </a:r>
            <a:r>
              <a:rPr lang="nl-NL" sz="2000" b="1" dirty="0">
                <a:solidFill>
                  <a:srgbClr val="FFFF00"/>
                </a:solidFill>
                <a:cs typeface="Arial" panose="020B0604020202020204" pitchFamily="34" charset="0"/>
              </a:rPr>
              <a:t>:</a:t>
            </a:r>
            <a:r>
              <a:rPr lang="nl-NL" sz="2000" b="1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nl-NL" sz="1800" dirty="0">
                <a:solidFill>
                  <a:srgbClr val="0CD5FF"/>
                </a:solidFill>
                <a:cs typeface="Arial" panose="020B0604020202020204" pitchFamily="34" charset="0"/>
              </a:rPr>
              <a:t> . . . %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nl-NL" sz="1800" dirty="0">
                <a:solidFill>
                  <a:schemeClr val="bg1"/>
                </a:solidFill>
                <a:cs typeface="Arial" panose="020B0604020202020204" pitchFamily="34" charset="0"/>
              </a:rPr>
              <a:t>=</a:t>
            </a:r>
            <a:r>
              <a:rPr lang="nl-NL" sz="1800" dirty="0">
                <a:solidFill>
                  <a:srgbClr val="0CD5FF"/>
                </a:solidFill>
                <a:cs typeface="Arial" panose="020B0604020202020204" pitchFamily="34" charset="0"/>
              </a:rPr>
              <a:t> </a:t>
            </a:r>
            <a:r>
              <a:rPr lang="nl-NL" sz="1800" dirty="0">
                <a:solidFill>
                  <a:schemeClr val="bg1"/>
                </a:solidFill>
                <a:cs typeface="Arial" panose="020B0604020202020204" pitchFamily="34" charset="0"/>
              </a:rPr>
              <a:t>.  . . g of ml</a:t>
            </a:r>
            <a:endParaRPr lang="el-GR" sz="1800" kern="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eperen 10"/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12" name="Rechthoek 11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13" name="Tekstvak 12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14" name="Afbeelding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15" name="Rectangle 2">
            <a:extLst>
              <a:ext uri="{FF2B5EF4-FFF2-40B4-BE49-F238E27FC236}">
                <a16:creationId xmlns:a16="http://schemas.microsoft.com/office/drawing/2014/main" id="{56B74735-E7A8-7944-B9B8-CB34242D3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020" y="1156668"/>
            <a:ext cx="6681885" cy="854283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[Concentratie] =  </a:t>
            </a:r>
            <a:r>
              <a:rPr lang="nl-NL" sz="1800" u="sng" kern="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  massa (g)</a:t>
            </a: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  =   </a:t>
            </a:r>
            <a:r>
              <a:rPr lang="mr-IN" sz="1800" kern="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…</a:t>
            </a: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 . g/L 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		                     volume (L)</a:t>
            </a:r>
            <a:endParaRPr lang="el-GR" sz="1800" kern="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E078053E-01EB-234A-8C14-88A5EF6B4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638" y="3150781"/>
            <a:ext cx="6681885" cy="854283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massa = Volume (L) x [conc.] (g/L) = . . . g</a:t>
            </a:r>
            <a:endParaRPr lang="el-GR" sz="1800" kern="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2ADDAF21-8F05-6F45-BFA1-578A2A5B5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489" y="5237990"/>
            <a:ext cx="6681885" cy="423664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Hoeveelheid stof =  hoeveelheid mengsel  </a:t>
            </a:r>
            <a:r>
              <a:rPr lang="nl-NL" sz="2000" b="1" dirty="0">
                <a:solidFill>
                  <a:srgbClr val="FFFF00"/>
                </a:solidFill>
                <a:cs typeface="Arial" panose="020B0604020202020204" pitchFamily="34" charset="0"/>
              </a:rPr>
              <a:t>x</a:t>
            </a:r>
            <a:r>
              <a:rPr lang="nl-NL" sz="1800" dirty="0">
                <a:solidFill>
                  <a:srgbClr val="0CD5FF"/>
                </a:solidFill>
                <a:cs typeface="Arial" panose="020B0604020202020204" pitchFamily="34" charset="0"/>
              </a:rPr>
              <a:t>  . . . % </a:t>
            </a:r>
            <a:r>
              <a:rPr lang="nl-NL" sz="1800" dirty="0">
                <a:solidFill>
                  <a:schemeClr val="bg1"/>
                </a:solidFill>
                <a:cs typeface="Arial" panose="020B0604020202020204" pitchFamily="34" charset="0"/>
              </a:rPr>
              <a:t>=</a:t>
            </a:r>
            <a:r>
              <a:rPr lang="nl-NL" sz="1800" dirty="0">
                <a:solidFill>
                  <a:srgbClr val="0CD5FF"/>
                </a:solidFill>
                <a:cs typeface="Arial" panose="020B0604020202020204" pitchFamily="34" charset="0"/>
              </a:rPr>
              <a:t> </a:t>
            </a:r>
            <a:r>
              <a:rPr lang="nl-NL" sz="1800" dirty="0">
                <a:solidFill>
                  <a:schemeClr val="bg1"/>
                </a:solidFill>
                <a:cs typeface="Arial" panose="020B0604020202020204" pitchFamily="34" charset="0"/>
              </a:rPr>
              <a:t>. . . g of ml</a:t>
            </a:r>
            <a:endParaRPr lang="nl-NL" sz="1800" kern="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665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>
            <a:extLst>
              <a:ext uri="{FF2B5EF4-FFF2-40B4-BE49-F238E27FC236}">
                <a16:creationId xmlns:a16="http://schemas.microsoft.com/office/drawing/2014/main" id="{041831ED-3904-A248-BFC5-0466271B1E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45269" y="1492616"/>
            <a:ext cx="7171505" cy="4629255"/>
          </a:xfrm>
          <a:solidFill>
            <a:srgbClr val="696969"/>
          </a:solidFill>
          <a:ln>
            <a:solidFill>
              <a:srgbClr val="00B0F0"/>
            </a:solidFill>
          </a:ln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De concentratie en percentage opgaven kan je ook berekenen met een verhoudingstabel. </a:t>
            </a:r>
          </a:p>
          <a:p>
            <a:pPr marL="0" indent="0" eaLnBrk="1" hangingPunct="1">
              <a:buFontTx/>
              <a:buNone/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Je noteert dan de volgende 2 stappen:</a:t>
            </a:r>
          </a:p>
          <a:p>
            <a:pPr marL="0" indent="0" eaLnBrk="1" hangingPunct="1">
              <a:buFontTx/>
              <a:buNone/>
              <a:defRPr/>
            </a:pPr>
            <a:r>
              <a:rPr lang="nl-NL" sz="1800" dirty="0">
                <a:solidFill>
                  <a:srgbClr val="FFFF00"/>
                </a:solidFill>
              </a:rPr>
              <a:t>Stap 1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: Maak een verhoudingstabel en vul in</a:t>
            </a:r>
          </a:p>
          <a:p>
            <a:pPr marL="0" indent="0" eaLnBrk="1" hangingPunct="1">
              <a:buFontTx/>
              <a:buNone/>
              <a:defRPr/>
            </a:pPr>
            <a:r>
              <a:rPr lang="nl-NL" sz="1800" dirty="0">
                <a:solidFill>
                  <a:srgbClr val="FFFF00"/>
                </a:solidFill>
              </a:rPr>
              <a:t>Stap 2: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 Schrijf de berekening, antwoord en juiste eenheid op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el-GR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Tekstvak 4">
            <a:extLst>
              <a:ext uri="{FF2B5EF4-FFF2-40B4-BE49-F238E27FC236}">
                <a16:creationId xmlns:a16="http://schemas.microsoft.com/office/drawing/2014/main" id="{60107451-356C-40AA-BB85-7620F4E7C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2466" y="4853011"/>
            <a:ext cx="17281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2400" dirty="0">
                <a:solidFill>
                  <a:schemeClr val="accent3">
                    <a:lumMod val="95000"/>
                  </a:schemeClr>
                </a:solidFill>
              </a:rPr>
              <a:t>&lt; tekst&gt;</a:t>
            </a:r>
          </a:p>
        </p:txBody>
      </p:sp>
      <p:graphicFrame>
        <p:nvGraphicFramePr>
          <p:cNvPr id="69" name="Tabel 68">
            <a:extLst>
              <a:ext uri="{FF2B5EF4-FFF2-40B4-BE49-F238E27FC236}">
                <a16:creationId xmlns:a16="http://schemas.microsoft.com/office/drawing/2014/main" id="{FB650C54-6023-48DF-8361-043FF04D5569}"/>
              </a:ext>
            </a:extLst>
          </p:cNvPr>
          <p:cNvGraphicFramePr>
            <a:graphicFrameLocks noGrp="1"/>
          </p:cNvGraphicFramePr>
          <p:nvPr/>
        </p:nvGraphicFramePr>
        <p:xfrm>
          <a:off x="1907704" y="3620346"/>
          <a:ext cx="5400600" cy="792308"/>
        </p:xfrm>
        <a:graphic>
          <a:graphicData uri="http://schemas.openxmlformats.org/drawingml/2006/table">
            <a:tbl>
              <a:tblPr/>
              <a:tblGrid>
                <a:gridCol w="18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0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opgeloste stof</a:t>
                      </a:r>
                      <a:endParaRPr kumimoji="0" lang="nl-NL" altLang="x-none" sz="20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A</a:t>
                      </a: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95000"/>
                            </a:schemeClr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</a:t>
                      </a: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95000"/>
                          </a:schemeClr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CD5FF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C</a:t>
                      </a: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CD5FF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oplossing</a:t>
                      </a:r>
                      <a:endParaRPr kumimoji="0" lang="nl-NL" altLang="x-none" sz="20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B</a:t>
                      </a: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CD5FF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?</a:t>
                      </a: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CD5FF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0" name="Rechthoek 79">
            <a:extLst>
              <a:ext uri="{FF2B5EF4-FFF2-40B4-BE49-F238E27FC236}">
                <a16:creationId xmlns:a16="http://schemas.microsoft.com/office/drawing/2014/main" id="{1239212D-406C-4CEB-A838-A472884D4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5850" y="4858419"/>
            <a:ext cx="30963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2400" dirty="0">
                <a:solidFill>
                  <a:schemeClr val="accent3">
                    <a:lumMod val="95000"/>
                  </a:schemeClr>
                </a:solidFill>
              </a:rPr>
              <a:t>= . .</a:t>
            </a:r>
            <a:r>
              <a:rPr lang="nl-NL" altLang="nl-NL" sz="2400" dirty="0">
                <a:solidFill>
                  <a:srgbClr val="0CD5FF"/>
                </a:solidFill>
              </a:rPr>
              <a:t>?</a:t>
            </a:r>
            <a:r>
              <a:rPr lang="nl-NL" altLang="nl-NL" sz="2400" dirty="0">
                <a:solidFill>
                  <a:schemeClr val="accent3">
                    <a:lumMod val="95000"/>
                  </a:schemeClr>
                </a:solidFill>
              </a:rPr>
              <a:t>..</a:t>
            </a:r>
          </a:p>
        </p:txBody>
      </p:sp>
      <p:sp>
        <p:nvSpPr>
          <p:cNvPr id="81" name="Tekstvak 80">
            <a:extLst>
              <a:ext uri="{FF2B5EF4-FFF2-40B4-BE49-F238E27FC236}">
                <a16:creationId xmlns:a16="http://schemas.microsoft.com/office/drawing/2014/main" id="{473B2444-6354-49F1-AABF-98474BE13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9" y="3261957"/>
            <a:ext cx="9657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600" dirty="0">
                <a:solidFill>
                  <a:srgbClr val="FFFF00"/>
                </a:solidFill>
              </a:rPr>
              <a:t>gegeven</a:t>
            </a:r>
            <a:r>
              <a:rPr lang="nl-NL" altLang="nl-NL" sz="1600" dirty="0">
                <a:solidFill>
                  <a:srgbClr val="0CD5FF"/>
                </a:solidFill>
              </a:rPr>
              <a:t> </a:t>
            </a:r>
          </a:p>
        </p:txBody>
      </p:sp>
      <p:sp>
        <p:nvSpPr>
          <p:cNvPr id="82" name="Tekstvak 81">
            <a:extLst>
              <a:ext uri="{FF2B5EF4-FFF2-40B4-BE49-F238E27FC236}">
                <a16:creationId xmlns:a16="http://schemas.microsoft.com/office/drawing/2014/main" id="{A687487A-181E-4D57-956B-CBE500B88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4022" y="3240287"/>
            <a:ext cx="11199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600" dirty="0">
                <a:solidFill>
                  <a:srgbClr val="0CD5FF"/>
                </a:solidFill>
              </a:rPr>
              <a:t>gevraagd 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90C33AB4-C00E-42B8-917F-AAA872328B79}"/>
              </a:ext>
            </a:extLst>
          </p:cNvPr>
          <p:cNvGrpSpPr>
            <a:grpSpLocks/>
          </p:cNvGrpSpPr>
          <p:nvPr/>
        </p:nvGrpSpPr>
        <p:grpSpPr bwMode="auto">
          <a:xfrm>
            <a:off x="3354613" y="4786411"/>
            <a:ext cx="853462" cy="658813"/>
            <a:chOff x="3002771" y="4749657"/>
            <a:chExt cx="853361" cy="658260"/>
          </a:xfrm>
        </p:grpSpPr>
        <p:sp>
          <p:nvSpPr>
            <p:cNvPr id="24" name="Tekstvak 37">
              <a:extLst>
                <a:ext uri="{FF2B5EF4-FFF2-40B4-BE49-F238E27FC236}">
                  <a16:creationId xmlns:a16="http://schemas.microsoft.com/office/drawing/2014/main" id="{48D49383-A630-4022-B606-1818E4830C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2771" y="4749657"/>
              <a:ext cx="8485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rgbClr val="FFFF00"/>
                  </a:solidFill>
                </a:rPr>
                <a:t>B</a:t>
              </a:r>
            </a:p>
          </p:txBody>
        </p:sp>
        <p:sp>
          <p:nvSpPr>
            <p:cNvPr id="25" name="Tekstvak 38">
              <a:extLst>
                <a:ext uri="{FF2B5EF4-FFF2-40B4-BE49-F238E27FC236}">
                  <a16:creationId xmlns:a16="http://schemas.microsoft.com/office/drawing/2014/main" id="{F09DA779-CE16-43F2-A624-42BE4FF272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7533" y="5038585"/>
              <a:ext cx="8485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rgbClr val="FFFF00"/>
                  </a:solidFill>
                </a:rPr>
                <a:t>A</a:t>
              </a:r>
              <a:r>
                <a:rPr lang="nl-NL" altLang="nl-NL" sz="1800" dirty="0">
                  <a:solidFill>
                    <a:schemeClr val="accent3">
                      <a:lumMod val="95000"/>
                    </a:schemeClr>
                  </a:solidFill>
                </a:rPr>
                <a:t> </a:t>
              </a:r>
            </a:p>
          </p:txBody>
        </p: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22B99B8E-5121-454F-ADB6-48D0193C63EF}"/>
                </a:ext>
              </a:extLst>
            </p:cNvPr>
            <p:cNvCxnSpPr>
              <a:cxnSpLocks/>
            </p:cNvCxnSpPr>
            <p:nvPr/>
          </p:nvCxnSpPr>
          <p:spPr>
            <a:xfrm>
              <a:off x="3156777" y="5070063"/>
              <a:ext cx="5261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hthoek 26">
            <a:extLst>
              <a:ext uri="{FF2B5EF4-FFF2-40B4-BE49-F238E27FC236}">
                <a16:creationId xmlns:a16="http://schemas.microsoft.com/office/drawing/2014/main" id="{B2818DE5-4CDD-46C0-A1C5-D2AD89616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9744" y="4870207"/>
            <a:ext cx="6463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2400" dirty="0">
                <a:solidFill>
                  <a:schemeClr val="accent3">
                    <a:lumMod val="95000"/>
                  </a:schemeClr>
                </a:solidFill>
              </a:rPr>
              <a:t>x </a:t>
            </a:r>
            <a:r>
              <a:rPr lang="nl-NL" altLang="nl-NL" sz="2400" dirty="0">
                <a:solidFill>
                  <a:srgbClr val="0CD5FF"/>
                </a:solidFill>
              </a:rPr>
              <a:t>C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8926-11C7-46DA-8456-BDCC9C90F312}" type="slidenum">
              <a:rPr lang="nl-NL" altLang="nl-NL" smtClean="0"/>
              <a:pPr/>
              <a:t>26</a:t>
            </a:fld>
            <a:endParaRPr lang="nl-NL" altLang="nl-NL" dirty="0"/>
          </a:p>
        </p:txBody>
      </p:sp>
      <p:grpSp>
        <p:nvGrpSpPr>
          <p:cNvPr id="15" name="Groeperen 14"/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16" name="Rechthoek 15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17" name="Tekstvak 16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18" name="Afbeelding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grpSp>
        <p:nvGrpSpPr>
          <p:cNvPr id="19" name="Groeperen 18"/>
          <p:cNvGrpSpPr/>
          <p:nvPr/>
        </p:nvGrpSpPr>
        <p:grpSpPr>
          <a:xfrm>
            <a:off x="251520" y="5452958"/>
            <a:ext cx="907854" cy="1109334"/>
            <a:chOff x="251520" y="5452958"/>
            <a:chExt cx="907854" cy="1109334"/>
          </a:xfrm>
        </p:grpSpPr>
        <p:grpSp>
          <p:nvGrpSpPr>
            <p:cNvPr id="20" name="Groeperen 19"/>
            <p:cNvGrpSpPr/>
            <p:nvPr/>
          </p:nvGrpSpPr>
          <p:grpSpPr>
            <a:xfrm>
              <a:off x="251520" y="5452958"/>
              <a:ext cx="907854" cy="1109334"/>
              <a:chOff x="7791350" y="5422494"/>
              <a:chExt cx="933132" cy="1109334"/>
            </a:xfrm>
          </p:grpSpPr>
          <p:sp>
            <p:nvSpPr>
              <p:cNvPr id="22" name="Rechthoek 21"/>
              <p:cNvSpPr/>
              <p:nvPr/>
            </p:nvSpPr>
            <p:spPr>
              <a:xfrm>
                <a:off x="7791350" y="5422494"/>
                <a:ext cx="933132" cy="1109334"/>
              </a:xfrm>
              <a:prstGeom prst="rect">
                <a:avLst/>
              </a:prstGeom>
              <a:solidFill>
                <a:srgbClr val="29D9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050"/>
              </a:p>
            </p:txBody>
          </p:sp>
          <p:sp>
            <p:nvSpPr>
              <p:cNvPr id="28" name="Tekstvak 27"/>
              <p:cNvSpPr txBox="1"/>
              <p:nvPr/>
            </p:nvSpPr>
            <p:spPr>
              <a:xfrm>
                <a:off x="7913832" y="6142574"/>
                <a:ext cx="6881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dirty="0">
                    <a:solidFill>
                      <a:schemeClr val="bg1"/>
                    </a:solidFill>
                  </a:rPr>
                  <a:t>Audio</a:t>
                </a:r>
              </a:p>
            </p:txBody>
          </p:sp>
        </p:grpSp>
        <p:pic>
          <p:nvPicPr>
            <p:cNvPr id="21" name="Afbeelding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649" y="5452959"/>
              <a:ext cx="805207" cy="818448"/>
            </a:xfrm>
            <a:prstGeom prst="rect">
              <a:avLst/>
            </a:prstGeom>
          </p:spPr>
        </p:pic>
      </p:grpSp>
      <p:sp>
        <p:nvSpPr>
          <p:cNvPr id="30" name="Rectangle 5">
            <a:extLst>
              <a:ext uri="{FF2B5EF4-FFF2-40B4-BE49-F238E27FC236}">
                <a16:creationId xmlns:a16="http://schemas.microsoft.com/office/drawing/2014/main" id="{5500155F-E0B5-CF44-A6B5-67FEE3FDD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020" y="498914"/>
            <a:ext cx="533420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Verhoudingstabel</a:t>
            </a:r>
          </a:p>
        </p:txBody>
      </p:sp>
    </p:spTree>
    <p:extLst>
      <p:ext uri="{BB962C8B-B14F-4D97-AF65-F5344CB8AC3E}">
        <p14:creationId xmlns:p14="http://schemas.microsoft.com/office/powerpoint/2010/main" val="71103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80" grpId="0"/>
      <p:bldP spid="81" grpId="0"/>
      <p:bldP spid="82" grpId="0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>
            <a:extLst>
              <a:ext uri="{FF2B5EF4-FFF2-40B4-BE49-F238E27FC236}">
                <a16:creationId xmlns:a16="http://schemas.microsoft.com/office/drawing/2014/main" id="{041831ED-3904-A248-BFC5-0466271B1E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45269" y="1492616"/>
            <a:ext cx="7171505" cy="4778791"/>
          </a:xfrm>
          <a:solidFill>
            <a:srgbClr val="696969"/>
          </a:solidFill>
          <a:ln>
            <a:solidFill>
              <a:srgbClr val="00B0F0"/>
            </a:solidFill>
          </a:ln>
        </p:spPr>
        <p:txBody>
          <a:bodyPr/>
          <a:lstStyle/>
          <a:p>
            <a:pPr marL="0" indent="0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Je hebt zoutwater met een concentratie van 25 g/L.</a:t>
            </a:r>
            <a:br>
              <a:rPr lang="nl-NL" sz="1800" dirty="0">
                <a:solidFill>
                  <a:schemeClr val="accent3">
                    <a:lumMod val="95000"/>
                  </a:schemeClr>
                </a:solidFill>
              </a:rPr>
            </a:b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Bereken in hoeveel liter er 175 gram zout zit.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rgbClr val="FFFF00"/>
                </a:solidFill>
                <a:ea typeface="+mn-ea"/>
                <a:cs typeface="Arial" panose="020B0604020202020204" pitchFamily="34" charset="0"/>
              </a:rPr>
              <a:t>Stap 1.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 Maak het verhoudingstabel: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rgbClr val="FFFF00"/>
                </a:solidFill>
                <a:ea typeface="+mn-ea"/>
                <a:cs typeface="Arial" panose="020B0604020202020204" pitchFamily="34" charset="0"/>
              </a:rPr>
              <a:t>Stap 2. 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schrijf de berekening op: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8926-11C7-46DA-8456-BDCC9C90F312}" type="slidenum">
              <a:rPr lang="nl-NL" altLang="nl-NL" smtClean="0"/>
              <a:pPr/>
              <a:t>27</a:t>
            </a:fld>
            <a:endParaRPr lang="nl-NL" altLang="nl-NL" dirty="0"/>
          </a:p>
        </p:txBody>
      </p:sp>
      <p:grpSp>
        <p:nvGrpSpPr>
          <p:cNvPr id="15" name="Groeperen 14"/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16" name="Rechthoek 15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17" name="Tekstvak 16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18" name="Afbeelding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30" name="Rectangle 5">
            <a:extLst>
              <a:ext uri="{FF2B5EF4-FFF2-40B4-BE49-F238E27FC236}">
                <a16:creationId xmlns:a16="http://schemas.microsoft.com/office/drawing/2014/main" id="{5500155F-E0B5-CF44-A6B5-67FEE3FDD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020" y="498914"/>
            <a:ext cx="533420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Verhoudingstabel voorbeeld opgave 1</a:t>
            </a:r>
          </a:p>
        </p:txBody>
      </p:sp>
      <p:sp>
        <p:nvSpPr>
          <p:cNvPr id="31" name="Tekstvak 4">
            <a:extLst>
              <a:ext uri="{FF2B5EF4-FFF2-40B4-BE49-F238E27FC236}">
                <a16:creationId xmlns:a16="http://schemas.microsoft.com/office/drawing/2014/main" id="{F353EB15-E1B5-F347-9E2F-D7FA079D9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5522711"/>
            <a:ext cx="26917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chemeClr val="bg1"/>
                </a:solidFill>
              </a:rPr>
              <a:t>Je hebt dus</a:t>
            </a:r>
          </a:p>
        </p:txBody>
      </p:sp>
      <p:graphicFrame>
        <p:nvGraphicFramePr>
          <p:cNvPr id="32" name="Tabel 31">
            <a:extLst>
              <a:ext uri="{FF2B5EF4-FFF2-40B4-BE49-F238E27FC236}">
                <a16:creationId xmlns:a16="http://schemas.microsoft.com/office/drawing/2014/main" id="{EC1A662B-8526-234E-8F10-C5BBB721754F}"/>
              </a:ext>
            </a:extLst>
          </p:cNvPr>
          <p:cNvGraphicFramePr>
            <a:graphicFrameLocks noGrp="1"/>
          </p:cNvGraphicFramePr>
          <p:nvPr/>
        </p:nvGraphicFramePr>
        <p:xfrm>
          <a:off x="1475656" y="3632163"/>
          <a:ext cx="5400600" cy="792308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0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gram zout</a:t>
                      </a:r>
                      <a:endParaRPr kumimoji="0" lang="nl-NL" altLang="x-none" sz="20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liter </a:t>
                      </a:r>
                      <a:r>
                        <a:rPr kumimoji="0" lang="nl-NL" altLang="x-non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opl</a:t>
                      </a:r>
                      <a:endParaRPr kumimoji="0" lang="nl-NL" altLang="x-none" sz="20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3" name="Tekstvak 32">
            <a:extLst>
              <a:ext uri="{FF2B5EF4-FFF2-40B4-BE49-F238E27FC236}">
                <a16:creationId xmlns:a16="http://schemas.microsoft.com/office/drawing/2014/main" id="{4B6066D9-5FC7-AE49-9E2E-ECC1A1421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0528" y="3631748"/>
            <a:ext cx="12213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FFFF00"/>
                </a:solidFill>
              </a:rPr>
              <a:t>25 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5D30F8D5-225B-DC4F-A0D0-176F30228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6234" y="4009464"/>
            <a:ext cx="12156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FFFF00"/>
                </a:solidFill>
              </a:rPr>
              <a:t>1 </a:t>
            </a:r>
          </a:p>
        </p:txBody>
      </p:sp>
      <p:grpSp>
        <p:nvGrpSpPr>
          <p:cNvPr id="35" name="Groep 34">
            <a:extLst>
              <a:ext uri="{FF2B5EF4-FFF2-40B4-BE49-F238E27FC236}">
                <a16:creationId xmlns:a16="http://schemas.microsoft.com/office/drawing/2014/main" id="{25C4C5C8-45D8-6A47-BD4A-C20BD2FEC537}"/>
              </a:ext>
            </a:extLst>
          </p:cNvPr>
          <p:cNvGrpSpPr>
            <a:grpSpLocks/>
          </p:cNvGrpSpPr>
          <p:nvPr/>
        </p:nvGrpSpPr>
        <p:grpSpPr bwMode="auto">
          <a:xfrm>
            <a:off x="3131840" y="5432869"/>
            <a:ext cx="853462" cy="658813"/>
            <a:chOff x="3002771" y="4749657"/>
            <a:chExt cx="853361" cy="658260"/>
          </a:xfrm>
        </p:grpSpPr>
        <p:sp>
          <p:nvSpPr>
            <p:cNvPr id="36" name="Tekstvak 37">
              <a:extLst>
                <a:ext uri="{FF2B5EF4-FFF2-40B4-BE49-F238E27FC236}">
                  <a16:creationId xmlns:a16="http://schemas.microsoft.com/office/drawing/2014/main" id="{2E767576-BA91-604B-9F2A-C2C4241A14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2771" y="4749657"/>
              <a:ext cx="8485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rgbClr val="FFFF00"/>
                  </a:solidFill>
                </a:rPr>
                <a:t>1</a:t>
              </a:r>
            </a:p>
          </p:txBody>
        </p:sp>
        <p:sp>
          <p:nvSpPr>
            <p:cNvPr id="37" name="Tekstvak 38">
              <a:extLst>
                <a:ext uri="{FF2B5EF4-FFF2-40B4-BE49-F238E27FC236}">
                  <a16:creationId xmlns:a16="http://schemas.microsoft.com/office/drawing/2014/main" id="{4ACBC2F9-DA78-7744-8592-275D9AD3BC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7533" y="5038585"/>
              <a:ext cx="8485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rgbClr val="FFFF00"/>
                  </a:solidFill>
                </a:rPr>
                <a:t>25</a:t>
              </a:r>
              <a:r>
                <a:rPr lang="nl-NL" altLang="nl-NL" sz="1800" dirty="0">
                  <a:solidFill>
                    <a:schemeClr val="bg1"/>
                  </a:solidFill>
                </a:rPr>
                <a:t> </a:t>
              </a:r>
            </a:p>
          </p:txBody>
        </p:sp>
        <p:cxnSp>
          <p:nvCxnSpPr>
            <p:cNvPr id="38" name="Rechte verbindingslijn 37">
              <a:extLst>
                <a:ext uri="{FF2B5EF4-FFF2-40B4-BE49-F238E27FC236}">
                  <a16:creationId xmlns:a16="http://schemas.microsoft.com/office/drawing/2014/main" id="{75A3A9CD-DB6B-1048-9D07-A59116684DDE}"/>
                </a:ext>
              </a:extLst>
            </p:cNvPr>
            <p:cNvCxnSpPr>
              <a:cxnSpLocks/>
            </p:cNvCxnSpPr>
            <p:nvPr/>
          </p:nvCxnSpPr>
          <p:spPr>
            <a:xfrm>
              <a:off x="3156777" y="5070063"/>
              <a:ext cx="5261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ep 40">
            <a:extLst>
              <a:ext uri="{FF2B5EF4-FFF2-40B4-BE49-F238E27FC236}">
                <a16:creationId xmlns:a16="http://schemas.microsoft.com/office/drawing/2014/main" id="{C19EBD4B-1E41-9945-B442-91FCD2EF9282}"/>
              </a:ext>
            </a:extLst>
          </p:cNvPr>
          <p:cNvGrpSpPr/>
          <p:nvPr/>
        </p:nvGrpSpPr>
        <p:grpSpPr>
          <a:xfrm>
            <a:off x="3344166" y="2803167"/>
            <a:ext cx="1714699" cy="1142782"/>
            <a:chOff x="1969033" y="5295568"/>
            <a:chExt cx="1731890" cy="1637795"/>
          </a:xfrm>
        </p:grpSpPr>
        <p:sp>
          <p:nvSpPr>
            <p:cNvPr id="42" name="Tekstvak 41">
              <a:extLst>
                <a:ext uri="{FF2B5EF4-FFF2-40B4-BE49-F238E27FC236}">
                  <a16:creationId xmlns:a16="http://schemas.microsoft.com/office/drawing/2014/main" id="{E5B69E9C-D591-5447-A887-09698D85D7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9033" y="5295568"/>
              <a:ext cx="1731890" cy="440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chemeClr val="bg1"/>
                  </a:solidFill>
                </a:rPr>
                <a:t>delen door 25 </a:t>
              </a:r>
            </a:p>
          </p:txBody>
        </p:sp>
        <p:sp>
          <p:nvSpPr>
            <p:cNvPr id="43" name="Pijl: draaiend 28">
              <a:extLst>
                <a:ext uri="{FF2B5EF4-FFF2-40B4-BE49-F238E27FC236}">
                  <a16:creationId xmlns:a16="http://schemas.microsoft.com/office/drawing/2014/main" id="{A106586F-7913-E341-AF17-91FD76C99F63}"/>
                </a:ext>
              </a:extLst>
            </p:cNvPr>
            <p:cNvSpPr/>
            <p:nvPr/>
          </p:nvSpPr>
          <p:spPr>
            <a:xfrm>
              <a:off x="2059912" y="5596932"/>
              <a:ext cx="1416818" cy="1336431"/>
            </a:xfrm>
            <a:prstGeom prst="circularArrow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7C7704CD-68EA-FA44-A319-1E1416B1286F}"/>
              </a:ext>
            </a:extLst>
          </p:cNvPr>
          <p:cNvGrpSpPr/>
          <p:nvPr/>
        </p:nvGrpSpPr>
        <p:grpSpPr>
          <a:xfrm>
            <a:off x="3343890" y="3861048"/>
            <a:ext cx="1769079" cy="1233428"/>
            <a:chOff x="2933057" y="3594560"/>
            <a:chExt cx="1731890" cy="1584027"/>
          </a:xfrm>
        </p:grpSpPr>
        <p:sp>
          <p:nvSpPr>
            <p:cNvPr id="46" name="Pijl: draaiend 31">
              <a:extLst>
                <a:ext uri="{FF2B5EF4-FFF2-40B4-BE49-F238E27FC236}">
                  <a16:creationId xmlns:a16="http://schemas.microsoft.com/office/drawing/2014/main" id="{CCD5DF85-F845-8D4F-9965-86A9B0644963}"/>
                </a:ext>
              </a:extLst>
            </p:cNvPr>
            <p:cNvSpPr/>
            <p:nvPr/>
          </p:nvSpPr>
          <p:spPr>
            <a:xfrm flipV="1">
              <a:off x="3039076" y="3594560"/>
              <a:ext cx="1416818" cy="1336431"/>
            </a:xfrm>
            <a:prstGeom prst="circularArrow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5" name="Tekstvak 44">
              <a:extLst>
                <a:ext uri="{FF2B5EF4-FFF2-40B4-BE49-F238E27FC236}">
                  <a16:creationId xmlns:a16="http://schemas.microsoft.com/office/drawing/2014/main" id="{B2ED2334-F707-D44A-9888-3030C49717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3057" y="4704273"/>
              <a:ext cx="1731890" cy="474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chemeClr val="bg1"/>
                  </a:solidFill>
                </a:rPr>
                <a:t>: 25 </a:t>
              </a:r>
            </a:p>
          </p:txBody>
        </p:sp>
      </p:grpSp>
      <p:sp>
        <p:nvSpPr>
          <p:cNvPr id="47" name="Tekstvak 46">
            <a:extLst>
              <a:ext uri="{FF2B5EF4-FFF2-40B4-BE49-F238E27FC236}">
                <a16:creationId xmlns:a16="http://schemas.microsoft.com/office/drawing/2014/main" id="{FCA8D0EB-BFC9-E24B-807E-896B3C382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5808" y="3616288"/>
            <a:ext cx="9237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0CD5FF"/>
                </a:solidFill>
              </a:rPr>
              <a:t>175 </a:t>
            </a:r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8DAF7DE4-119A-4F45-A84C-CF44C7107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152" y="4016338"/>
            <a:ext cx="9393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00B0F0"/>
                </a:solidFill>
              </a:rPr>
              <a:t>7,0</a:t>
            </a:r>
            <a:r>
              <a:rPr lang="nl-NL" altLang="nl-NL" sz="1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60CC1C0B-7ED4-6245-9582-C8E2DDC82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4901" y="3984338"/>
            <a:ext cx="9361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0CD5FF"/>
                </a:solidFill>
              </a:rPr>
              <a:t>? </a:t>
            </a: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2FE71C98-0587-4A47-BA38-5FB337469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6598" y="3627400"/>
            <a:ext cx="17111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chemeClr val="bg1"/>
                </a:solidFill>
              </a:rPr>
              <a:t>1 </a:t>
            </a: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79A814EA-3910-774D-AB07-8E1666B5F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6597" y="4016338"/>
            <a:ext cx="17133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kern="0" dirty="0">
                <a:solidFill>
                  <a:schemeClr val="bg1"/>
                </a:solidFill>
              </a:rPr>
              <a:t>0,04</a:t>
            </a:r>
            <a:r>
              <a:rPr lang="nl-NL" altLang="nl-NL" sz="1800" dirty="0"/>
              <a:t> </a:t>
            </a:r>
          </a:p>
        </p:txBody>
      </p:sp>
      <p:grpSp>
        <p:nvGrpSpPr>
          <p:cNvPr id="52" name="Groep 51">
            <a:extLst>
              <a:ext uri="{FF2B5EF4-FFF2-40B4-BE49-F238E27FC236}">
                <a16:creationId xmlns:a16="http://schemas.microsoft.com/office/drawing/2014/main" id="{AD074A6C-5AB2-1C40-9C7E-82C88E31347E}"/>
              </a:ext>
            </a:extLst>
          </p:cNvPr>
          <p:cNvGrpSpPr/>
          <p:nvPr/>
        </p:nvGrpSpPr>
        <p:grpSpPr>
          <a:xfrm>
            <a:off x="5004048" y="2815298"/>
            <a:ext cx="1726196" cy="1179619"/>
            <a:chOff x="1969033" y="5297776"/>
            <a:chExt cx="1731890" cy="1635587"/>
          </a:xfrm>
        </p:grpSpPr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1EECEA10-51A7-4F41-A2D7-DE7CD99BF8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9033" y="5297776"/>
              <a:ext cx="1731890" cy="424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chemeClr val="bg1"/>
                  </a:solidFill>
                </a:rPr>
                <a:t>maal 175 </a:t>
              </a:r>
            </a:p>
          </p:txBody>
        </p:sp>
        <p:sp>
          <p:nvSpPr>
            <p:cNvPr id="54" name="Pijl: draaiend 39">
              <a:extLst>
                <a:ext uri="{FF2B5EF4-FFF2-40B4-BE49-F238E27FC236}">
                  <a16:creationId xmlns:a16="http://schemas.microsoft.com/office/drawing/2014/main" id="{A25B6F6D-CD51-804B-B09F-D17404DA2DF1}"/>
                </a:ext>
              </a:extLst>
            </p:cNvPr>
            <p:cNvSpPr/>
            <p:nvPr/>
          </p:nvSpPr>
          <p:spPr>
            <a:xfrm>
              <a:off x="2059912" y="5596932"/>
              <a:ext cx="1416818" cy="1336431"/>
            </a:xfrm>
            <a:prstGeom prst="circularArrow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ep 54">
            <a:extLst>
              <a:ext uri="{FF2B5EF4-FFF2-40B4-BE49-F238E27FC236}">
                <a16:creationId xmlns:a16="http://schemas.microsoft.com/office/drawing/2014/main" id="{7812F6EB-E723-E249-8227-88D7E67FF5D6}"/>
              </a:ext>
            </a:extLst>
          </p:cNvPr>
          <p:cNvGrpSpPr/>
          <p:nvPr/>
        </p:nvGrpSpPr>
        <p:grpSpPr>
          <a:xfrm>
            <a:off x="5024969" y="3878768"/>
            <a:ext cx="1850987" cy="1215710"/>
            <a:chOff x="2933057" y="3594560"/>
            <a:chExt cx="1731890" cy="1561086"/>
          </a:xfrm>
        </p:grpSpPr>
        <p:sp>
          <p:nvSpPr>
            <p:cNvPr id="57" name="Pijl: draaiend 42">
              <a:extLst>
                <a:ext uri="{FF2B5EF4-FFF2-40B4-BE49-F238E27FC236}">
                  <a16:creationId xmlns:a16="http://schemas.microsoft.com/office/drawing/2014/main" id="{735E4831-2DCE-794B-ADDB-A6700193250F}"/>
                </a:ext>
              </a:extLst>
            </p:cNvPr>
            <p:cNvSpPr/>
            <p:nvPr/>
          </p:nvSpPr>
          <p:spPr>
            <a:xfrm flipV="1">
              <a:off x="3039076" y="3594560"/>
              <a:ext cx="1416818" cy="1336431"/>
            </a:xfrm>
            <a:prstGeom prst="circularArrow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E4F76783-E651-7440-ACE5-C3B3C9454E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3057" y="4681389"/>
              <a:ext cx="1731890" cy="474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chemeClr val="bg1"/>
                  </a:solidFill>
                </a:rPr>
                <a:t>x 175 </a:t>
              </a:r>
            </a:p>
          </p:txBody>
        </p:sp>
      </p:grpSp>
      <p:sp>
        <p:nvSpPr>
          <p:cNvPr id="58" name="Text Box 9">
            <a:extLst>
              <a:ext uri="{FF2B5EF4-FFF2-40B4-BE49-F238E27FC236}">
                <a16:creationId xmlns:a16="http://schemas.microsoft.com/office/drawing/2014/main" id="{C96B4A55-66D3-C547-96B3-8A9EEDBF1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7537" y="5522710"/>
            <a:ext cx="35068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dirty="0">
                <a:solidFill>
                  <a:schemeClr val="bg1"/>
                </a:solidFill>
              </a:rPr>
              <a:t> = </a:t>
            </a:r>
            <a:r>
              <a:rPr lang="nl-NL" sz="1800" kern="0" dirty="0">
                <a:solidFill>
                  <a:srgbClr val="0CD5FF"/>
                </a:solidFill>
              </a:rPr>
              <a:t>7,0</a:t>
            </a:r>
            <a:r>
              <a:rPr lang="nl-NL" sz="1800" kern="0" dirty="0">
                <a:solidFill>
                  <a:schemeClr val="bg1"/>
                </a:solidFill>
              </a:rPr>
              <a:t> liter zout water.</a:t>
            </a:r>
            <a:endParaRPr lang="nl-NL" altLang="nl-NL" sz="1800" dirty="0">
              <a:solidFill>
                <a:schemeClr val="bg1"/>
              </a:solidFill>
            </a:endParaRPr>
          </a:p>
        </p:txBody>
      </p:sp>
      <p:sp>
        <p:nvSpPr>
          <p:cNvPr id="59" name="Rechthoek 58">
            <a:extLst>
              <a:ext uri="{FF2B5EF4-FFF2-40B4-BE49-F238E27FC236}">
                <a16:creationId xmlns:a16="http://schemas.microsoft.com/office/drawing/2014/main" id="{B2A26B2B-8E9E-AF4D-B8D1-1EA66A95F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1695" y="5528119"/>
            <a:ext cx="7489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chemeClr val="bg1"/>
                </a:solidFill>
              </a:rPr>
              <a:t>x </a:t>
            </a:r>
            <a:r>
              <a:rPr lang="nl-NL" altLang="nl-NL" sz="1800" dirty="0">
                <a:solidFill>
                  <a:srgbClr val="0CD5FF"/>
                </a:solidFill>
              </a:rPr>
              <a:t>175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47124AD2-DB53-6D45-8D97-367B7E404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0281" y="3284984"/>
            <a:ext cx="14204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0CD5FF"/>
                </a:solidFill>
              </a:rPr>
              <a:t>gevraagd </a:t>
            </a: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08BEC971-05B2-224B-B9D2-2EACCB9BD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840" y="3284984"/>
            <a:ext cx="1096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FFFF00"/>
                </a:solidFill>
              </a:rPr>
              <a:t>gegeven </a:t>
            </a:r>
          </a:p>
        </p:txBody>
      </p:sp>
      <p:sp>
        <p:nvSpPr>
          <p:cNvPr id="60" name="AutoShape 5">
            <a:extLst>
              <a:ext uri="{FF2B5EF4-FFF2-40B4-BE49-F238E27FC236}">
                <a16:creationId xmlns:a16="http://schemas.microsoft.com/office/drawing/2014/main" id="{9A22147B-E479-AF41-9CF0-0D680D08F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902" y="476672"/>
            <a:ext cx="3005778" cy="649582"/>
          </a:xfrm>
          <a:prstGeom prst="wedgeRoundRectCallout">
            <a:avLst>
              <a:gd name="adj1" fmla="val -41080"/>
              <a:gd name="adj2" fmla="val 107828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25 g/L betekent 25 gram zout in 1 liter oplossing</a:t>
            </a:r>
          </a:p>
        </p:txBody>
      </p:sp>
    </p:spTree>
    <p:extLst>
      <p:ext uri="{BB962C8B-B14F-4D97-AF65-F5344CB8AC3E}">
        <p14:creationId xmlns:p14="http://schemas.microsoft.com/office/powerpoint/2010/main" val="199058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47" grpId="0"/>
      <p:bldP spid="48" grpId="0"/>
      <p:bldP spid="49" grpId="0"/>
      <p:bldP spid="49" grpId="1"/>
      <p:bldP spid="50" grpId="0"/>
      <p:bldP spid="51" grpId="0"/>
      <p:bldP spid="58" grpId="0"/>
      <p:bldP spid="59" grpId="0"/>
      <p:bldP spid="40" grpId="0"/>
      <p:bldP spid="39" grpId="0"/>
      <p:bldP spid="6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>
            <a:extLst>
              <a:ext uri="{FF2B5EF4-FFF2-40B4-BE49-F238E27FC236}">
                <a16:creationId xmlns:a16="http://schemas.microsoft.com/office/drawing/2014/main" id="{041831ED-3904-A248-BFC5-0466271B1E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45269" y="1492616"/>
            <a:ext cx="7171505" cy="4778791"/>
          </a:xfrm>
          <a:solidFill>
            <a:srgbClr val="696969"/>
          </a:solidFill>
          <a:ln>
            <a:solidFill>
              <a:srgbClr val="00B0F0"/>
            </a:solidFill>
          </a:ln>
        </p:spPr>
        <p:txBody>
          <a:bodyPr/>
          <a:lstStyle/>
          <a:p>
            <a:pPr marL="0" indent="0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Je hebt 15 gram suiker in 740 ml water bereken de concentratie suikerwater in g/L.</a:t>
            </a:r>
            <a:br>
              <a:rPr lang="nl-NL" sz="1800" dirty="0">
                <a:solidFill>
                  <a:schemeClr val="accent3">
                    <a:lumMod val="95000"/>
                  </a:schemeClr>
                </a:solidFill>
              </a:rPr>
            </a:b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rgbClr val="FFFF00"/>
                </a:solidFill>
                <a:ea typeface="+mn-ea"/>
                <a:cs typeface="Arial" panose="020B0604020202020204" pitchFamily="34" charset="0"/>
              </a:rPr>
              <a:t>Stap 1.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 Maak het verhoudingstabel: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rgbClr val="FFFF00"/>
                </a:solidFill>
                <a:ea typeface="+mn-ea"/>
                <a:cs typeface="Arial" panose="020B0604020202020204" pitchFamily="34" charset="0"/>
              </a:rPr>
              <a:t>Stap 2. 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schrijf de berekening op: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8926-11C7-46DA-8456-BDCC9C90F312}" type="slidenum">
              <a:rPr lang="nl-NL" altLang="nl-NL" smtClean="0"/>
              <a:pPr/>
              <a:t>28</a:t>
            </a:fld>
            <a:endParaRPr lang="nl-NL" altLang="nl-NL" dirty="0"/>
          </a:p>
        </p:txBody>
      </p:sp>
      <p:grpSp>
        <p:nvGrpSpPr>
          <p:cNvPr id="15" name="Groeperen 14"/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16" name="Rechthoek 15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17" name="Tekstvak 16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18" name="Afbeelding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30" name="Rectangle 5">
            <a:extLst>
              <a:ext uri="{FF2B5EF4-FFF2-40B4-BE49-F238E27FC236}">
                <a16:creationId xmlns:a16="http://schemas.microsoft.com/office/drawing/2014/main" id="{5500155F-E0B5-CF44-A6B5-67FEE3FDD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020" y="498914"/>
            <a:ext cx="533420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Verhoudingstabel voorbeeld opgave 2</a:t>
            </a:r>
          </a:p>
        </p:txBody>
      </p:sp>
      <p:sp>
        <p:nvSpPr>
          <p:cNvPr id="31" name="Tekstvak 4">
            <a:extLst>
              <a:ext uri="{FF2B5EF4-FFF2-40B4-BE49-F238E27FC236}">
                <a16:creationId xmlns:a16="http://schemas.microsoft.com/office/drawing/2014/main" id="{F353EB15-E1B5-F347-9E2F-D7FA079D9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5522711"/>
            <a:ext cx="26917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chemeClr val="bg1"/>
                </a:solidFill>
              </a:rPr>
              <a:t>Je hebt dus</a:t>
            </a:r>
          </a:p>
        </p:txBody>
      </p:sp>
      <p:graphicFrame>
        <p:nvGraphicFramePr>
          <p:cNvPr id="32" name="Tabel 31">
            <a:extLst>
              <a:ext uri="{FF2B5EF4-FFF2-40B4-BE49-F238E27FC236}">
                <a16:creationId xmlns:a16="http://schemas.microsoft.com/office/drawing/2014/main" id="{EC1A662B-8526-234E-8F10-C5BBB721754F}"/>
              </a:ext>
            </a:extLst>
          </p:cNvPr>
          <p:cNvGraphicFramePr>
            <a:graphicFrameLocks noGrp="1"/>
          </p:cNvGraphicFramePr>
          <p:nvPr/>
        </p:nvGraphicFramePr>
        <p:xfrm>
          <a:off x="1475656" y="3632163"/>
          <a:ext cx="5400600" cy="792308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0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Liter opl.</a:t>
                      </a:r>
                      <a:endParaRPr kumimoji="0" lang="nl-NL" altLang="x-none" sz="20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gram</a:t>
                      </a:r>
                      <a:endParaRPr kumimoji="0" lang="nl-NL" altLang="x-none" sz="20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3" name="Tekstvak 32">
            <a:extLst>
              <a:ext uri="{FF2B5EF4-FFF2-40B4-BE49-F238E27FC236}">
                <a16:creationId xmlns:a16="http://schemas.microsoft.com/office/drawing/2014/main" id="{4B6066D9-5FC7-AE49-9E2E-ECC1A1421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0528" y="3631748"/>
            <a:ext cx="12213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FFFF00"/>
                </a:solidFill>
              </a:rPr>
              <a:t>0,74 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5D30F8D5-225B-DC4F-A0D0-176F30228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6234" y="4009464"/>
            <a:ext cx="12156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FFFF00"/>
                </a:solidFill>
              </a:rPr>
              <a:t>15 </a:t>
            </a:r>
          </a:p>
        </p:txBody>
      </p:sp>
      <p:grpSp>
        <p:nvGrpSpPr>
          <p:cNvPr id="35" name="Groep 34">
            <a:extLst>
              <a:ext uri="{FF2B5EF4-FFF2-40B4-BE49-F238E27FC236}">
                <a16:creationId xmlns:a16="http://schemas.microsoft.com/office/drawing/2014/main" id="{25C4C5C8-45D8-6A47-BD4A-C20BD2FEC537}"/>
              </a:ext>
            </a:extLst>
          </p:cNvPr>
          <p:cNvGrpSpPr>
            <a:grpSpLocks/>
          </p:cNvGrpSpPr>
          <p:nvPr/>
        </p:nvGrpSpPr>
        <p:grpSpPr bwMode="auto">
          <a:xfrm>
            <a:off x="3131840" y="5432869"/>
            <a:ext cx="853462" cy="658813"/>
            <a:chOff x="3002771" y="4749657"/>
            <a:chExt cx="853361" cy="658260"/>
          </a:xfrm>
        </p:grpSpPr>
        <p:sp>
          <p:nvSpPr>
            <p:cNvPr id="36" name="Tekstvak 37">
              <a:extLst>
                <a:ext uri="{FF2B5EF4-FFF2-40B4-BE49-F238E27FC236}">
                  <a16:creationId xmlns:a16="http://schemas.microsoft.com/office/drawing/2014/main" id="{2E767576-BA91-604B-9F2A-C2C4241A14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2771" y="4749657"/>
              <a:ext cx="8485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rgbClr val="FFFF00"/>
                  </a:solidFill>
                </a:rPr>
                <a:t>15</a:t>
              </a:r>
            </a:p>
          </p:txBody>
        </p:sp>
        <p:sp>
          <p:nvSpPr>
            <p:cNvPr id="37" name="Tekstvak 38">
              <a:extLst>
                <a:ext uri="{FF2B5EF4-FFF2-40B4-BE49-F238E27FC236}">
                  <a16:creationId xmlns:a16="http://schemas.microsoft.com/office/drawing/2014/main" id="{4ACBC2F9-DA78-7744-8592-275D9AD3BC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7533" y="5038585"/>
              <a:ext cx="8485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rgbClr val="FFFF00"/>
                  </a:solidFill>
                </a:rPr>
                <a:t>0,74</a:t>
              </a:r>
              <a:r>
                <a:rPr lang="nl-NL" altLang="nl-NL" sz="1800" dirty="0">
                  <a:solidFill>
                    <a:schemeClr val="bg1"/>
                  </a:solidFill>
                </a:rPr>
                <a:t> </a:t>
              </a:r>
            </a:p>
          </p:txBody>
        </p:sp>
        <p:cxnSp>
          <p:nvCxnSpPr>
            <p:cNvPr id="38" name="Rechte verbindingslijn 37">
              <a:extLst>
                <a:ext uri="{FF2B5EF4-FFF2-40B4-BE49-F238E27FC236}">
                  <a16:creationId xmlns:a16="http://schemas.microsoft.com/office/drawing/2014/main" id="{75A3A9CD-DB6B-1048-9D07-A59116684DDE}"/>
                </a:ext>
              </a:extLst>
            </p:cNvPr>
            <p:cNvCxnSpPr>
              <a:cxnSpLocks/>
            </p:cNvCxnSpPr>
            <p:nvPr/>
          </p:nvCxnSpPr>
          <p:spPr>
            <a:xfrm>
              <a:off x="3156777" y="5070063"/>
              <a:ext cx="5261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ep 40">
            <a:extLst>
              <a:ext uri="{FF2B5EF4-FFF2-40B4-BE49-F238E27FC236}">
                <a16:creationId xmlns:a16="http://schemas.microsoft.com/office/drawing/2014/main" id="{C19EBD4B-1E41-9945-B442-91FCD2EF9282}"/>
              </a:ext>
            </a:extLst>
          </p:cNvPr>
          <p:cNvGrpSpPr/>
          <p:nvPr/>
        </p:nvGrpSpPr>
        <p:grpSpPr>
          <a:xfrm>
            <a:off x="3344166" y="2803167"/>
            <a:ext cx="1714699" cy="1142782"/>
            <a:chOff x="1969033" y="5295568"/>
            <a:chExt cx="1731890" cy="1637795"/>
          </a:xfrm>
        </p:grpSpPr>
        <p:sp>
          <p:nvSpPr>
            <p:cNvPr id="42" name="Tekstvak 41">
              <a:extLst>
                <a:ext uri="{FF2B5EF4-FFF2-40B4-BE49-F238E27FC236}">
                  <a16:creationId xmlns:a16="http://schemas.microsoft.com/office/drawing/2014/main" id="{E5B69E9C-D591-5447-A887-09698D85D7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9033" y="5295568"/>
              <a:ext cx="1731890" cy="529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chemeClr val="bg1"/>
                  </a:solidFill>
                </a:rPr>
                <a:t>: 0,74 </a:t>
              </a:r>
            </a:p>
          </p:txBody>
        </p:sp>
        <p:sp>
          <p:nvSpPr>
            <p:cNvPr id="43" name="Pijl: draaiend 28">
              <a:extLst>
                <a:ext uri="{FF2B5EF4-FFF2-40B4-BE49-F238E27FC236}">
                  <a16:creationId xmlns:a16="http://schemas.microsoft.com/office/drawing/2014/main" id="{A106586F-7913-E341-AF17-91FD76C99F63}"/>
                </a:ext>
              </a:extLst>
            </p:cNvPr>
            <p:cNvSpPr/>
            <p:nvPr/>
          </p:nvSpPr>
          <p:spPr>
            <a:xfrm>
              <a:off x="2059912" y="5596932"/>
              <a:ext cx="1416818" cy="1336431"/>
            </a:xfrm>
            <a:prstGeom prst="circularArrow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7C7704CD-68EA-FA44-A319-1E1416B1286F}"/>
              </a:ext>
            </a:extLst>
          </p:cNvPr>
          <p:cNvGrpSpPr/>
          <p:nvPr/>
        </p:nvGrpSpPr>
        <p:grpSpPr>
          <a:xfrm>
            <a:off x="3343890" y="3861048"/>
            <a:ext cx="1769079" cy="1233428"/>
            <a:chOff x="2933057" y="3594560"/>
            <a:chExt cx="1731890" cy="1584027"/>
          </a:xfrm>
        </p:grpSpPr>
        <p:sp>
          <p:nvSpPr>
            <p:cNvPr id="46" name="Pijl: draaiend 31">
              <a:extLst>
                <a:ext uri="{FF2B5EF4-FFF2-40B4-BE49-F238E27FC236}">
                  <a16:creationId xmlns:a16="http://schemas.microsoft.com/office/drawing/2014/main" id="{CCD5DF85-F845-8D4F-9965-86A9B0644963}"/>
                </a:ext>
              </a:extLst>
            </p:cNvPr>
            <p:cNvSpPr/>
            <p:nvPr/>
          </p:nvSpPr>
          <p:spPr>
            <a:xfrm flipV="1">
              <a:off x="3039076" y="3594560"/>
              <a:ext cx="1416818" cy="1336431"/>
            </a:xfrm>
            <a:prstGeom prst="circularArrow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5" name="Tekstvak 44">
              <a:extLst>
                <a:ext uri="{FF2B5EF4-FFF2-40B4-BE49-F238E27FC236}">
                  <a16:creationId xmlns:a16="http://schemas.microsoft.com/office/drawing/2014/main" id="{B2ED2334-F707-D44A-9888-3030C49717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3057" y="4704273"/>
              <a:ext cx="1731890" cy="474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chemeClr val="bg1"/>
                  </a:solidFill>
                </a:rPr>
                <a:t>: 0,74 </a:t>
              </a:r>
            </a:p>
          </p:txBody>
        </p:sp>
      </p:grpSp>
      <p:sp>
        <p:nvSpPr>
          <p:cNvPr id="47" name="Tekstvak 46">
            <a:extLst>
              <a:ext uri="{FF2B5EF4-FFF2-40B4-BE49-F238E27FC236}">
                <a16:creationId xmlns:a16="http://schemas.microsoft.com/office/drawing/2014/main" id="{FCA8D0EB-BFC9-E24B-807E-896B3C382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5808" y="3616288"/>
            <a:ext cx="9237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0CD5FF"/>
                </a:solidFill>
              </a:rPr>
              <a:t>1 </a:t>
            </a:r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8DAF7DE4-119A-4F45-A84C-CF44C7107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152" y="4016338"/>
            <a:ext cx="9393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00B0F0"/>
                </a:solidFill>
              </a:rPr>
              <a:t>20</a:t>
            </a:r>
            <a:r>
              <a:rPr lang="nl-NL" altLang="nl-NL" sz="1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60CC1C0B-7ED4-6245-9582-C8E2DDC82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789" y="4025406"/>
            <a:ext cx="9361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0CD5FF"/>
                </a:solidFill>
              </a:rPr>
              <a:t>?</a:t>
            </a: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2FE71C98-0587-4A47-BA38-5FB337469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6598" y="3627400"/>
            <a:ext cx="17111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chemeClr val="bg1"/>
                </a:solidFill>
              </a:rPr>
              <a:t>1 </a:t>
            </a: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79A814EA-3910-774D-AB07-8E1666B5F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6597" y="4016338"/>
            <a:ext cx="17133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kern="0" dirty="0">
                <a:solidFill>
                  <a:schemeClr val="bg1"/>
                </a:solidFill>
              </a:rPr>
              <a:t>20,270</a:t>
            </a:r>
            <a:r>
              <a:rPr lang="nl-NL" altLang="nl-NL" sz="1800" dirty="0"/>
              <a:t> </a:t>
            </a:r>
          </a:p>
        </p:txBody>
      </p:sp>
      <p:grpSp>
        <p:nvGrpSpPr>
          <p:cNvPr id="52" name="Groep 51">
            <a:extLst>
              <a:ext uri="{FF2B5EF4-FFF2-40B4-BE49-F238E27FC236}">
                <a16:creationId xmlns:a16="http://schemas.microsoft.com/office/drawing/2014/main" id="{AD074A6C-5AB2-1C40-9C7E-82C88E31347E}"/>
              </a:ext>
            </a:extLst>
          </p:cNvPr>
          <p:cNvGrpSpPr/>
          <p:nvPr/>
        </p:nvGrpSpPr>
        <p:grpSpPr>
          <a:xfrm>
            <a:off x="5004048" y="2815298"/>
            <a:ext cx="1726196" cy="1179619"/>
            <a:chOff x="1969033" y="5297776"/>
            <a:chExt cx="1731890" cy="1635587"/>
          </a:xfrm>
        </p:grpSpPr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1EECEA10-51A7-4F41-A2D7-DE7CD99BF8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9033" y="5297776"/>
              <a:ext cx="1731890" cy="512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chemeClr val="bg1"/>
                  </a:solidFill>
                </a:rPr>
                <a:t>x 1 </a:t>
              </a:r>
            </a:p>
          </p:txBody>
        </p:sp>
        <p:sp>
          <p:nvSpPr>
            <p:cNvPr id="54" name="Pijl: draaiend 39">
              <a:extLst>
                <a:ext uri="{FF2B5EF4-FFF2-40B4-BE49-F238E27FC236}">
                  <a16:creationId xmlns:a16="http://schemas.microsoft.com/office/drawing/2014/main" id="{A25B6F6D-CD51-804B-B09F-D17404DA2DF1}"/>
                </a:ext>
              </a:extLst>
            </p:cNvPr>
            <p:cNvSpPr/>
            <p:nvPr/>
          </p:nvSpPr>
          <p:spPr>
            <a:xfrm>
              <a:off x="2059912" y="5596932"/>
              <a:ext cx="1416818" cy="1336431"/>
            </a:xfrm>
            <a:prstGeom prst="circularArrow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ep 54">
            <a:extLst>
              <a:ext uri="{FF2B5EF4-FFF2-40B4-BE49-F238E27FC236}">
                <a16:creationId xmlns:a16="http://schemas.microsoft.com/office/drawing/2014/main" id="{7812F6EB-E723-E249-8227-88D7E67FF5D6}"/>
              </a:ext>
            </a:extLst>
          </p:cNvPr>
          <p:cNvGrpSpPr/>
          <p:nvPr/>
        </p:nvGrpSpPr>
        <p:grpSpPr>
          <a:xfrm>
            <a:off x="5024969" y="3878768"/>
            <a:ext cx="1850987" cy="1215710"/>
            <a:chOff x="2933057" y="3594560"/>
            <a:chExt cx="1731890" cy="1561086"/>
          </a:xfrm>
        </p:grpSpPr>
        <p:sp>
          <p:nvSpPr>
            <p:cNvPr id="57" name="Pijl: draaiend 42">
              <a:extLst>
                <a:ext uri="{FF2B5EF4-FFF2-40B4-BE49-F238E27FC236}">
                  <a16:creationId xmlns:a16="http://schemas.microsoft.com/office/drawing/2014/main" id="{735E4831-2DCE-794B-ADDB-A6700193250F}"/>
                </a:ext>
              </a:extLst>
            </p:cNvPr>
            <p:cNvSpPr/>
            <p:nvPr/>
          </p:nvSpPr>
          <p:spPr>
            <a:xfrm flipV="1">
              <a:off x="3039076" y="3594560"/>
              <a:ext cx="1416818" cy="1336431"/>
            </a:xfrm>
            <a:prstGeom prst="circularArrow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E4F76783-E651-7440-ACE5-C3B3C9454E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3057" y="4681389"/>
              <a:ext cx="1731890" cy="474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chemeClr val="bg1"/>
                  </a:solidFill>
                </a:rPr>
                <a:t>x 1 </a:t>
              </a:r>
            </a:p>
          </p:txBody>
        </p:sp>
      </p:grpSp>
      <p:sp>
        <p:nvSpPr>
          <p:cNvPr id="58" name="Text Box 9">
            <a:extLst>
              <a:ext uri="{FF2B5EF4-FFF2-40B4-BE49-F238E27FC236}">
                <a16:creationId xmlns:a16="http://schemas.microsoft.com/office/drawing/2014/main" id="{C96B4A55-66D3-C547-96B3-8A9EEDBF1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7537" y="5522710"/>
            <a:ext cx="35068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dirty="0">
                <a:solidFill>
                  <a:schemeClr val="bg1"/>
                </a:solidFill>
              </a:rPr>
              <a:t> = </a:t>
            </a:r>
            <a:r>
              <a:rPr lang="nl-NL" altLang="nl-NL" sz="1800" kern="0" dirty="0">
                <a:solidFill>
                  <a:srgbClr val="0CD5FF"/>
                </a:solidFill>
              </a:rPr>
              <a:t>20 g/L </a:t>
            </a:r>
            <a:r>
              <a:rPr lang="nl-NL" altLang="nl-NL" sz="1800" kern="0" dirty="0">
                <a:solidFill>
                  <a:schemeClr val="bg1"/>
                </a:solidFill>
              </a:rPr>
              <a:t>suiker</a:t>
            </a:r>
            <a:r>
              <a:rPr lang="nl-NL" sz="1800" kern="0" dirty="0">
                <a:solidFill>
                  <a:schemeClr val="bg1"/>
                </a:solidFill>
              </a:rPr>
              <a:t>water.</a:t>
            </a:r>
            <a:endParaRPr lang="nl-NL" altLang="nl-NL" sz="1800" dirty="0">
              <a:solidFill>
                <a:schemeClr val="bg1"/>
              </a:solidFill>
            </a:endParaRPr>
          </a:p>
        </p:txBody>
      </p:sp>
      <p:sp>
        <p:nvSpPr>
          <p:cNvPr id="59" name="Rechthoek 58">
            <a:extLst>
              <a:ext uri="{FF2B5EF4-FFF2-40B4-BE49-F238E27FC236}">
                <a16:creationId xmlns:a16="http://schemas.microsoft.com/office/drawing/2014/main" id="{B2A26B2B-8E9E-AF4D-B8D1-1EA66A95F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557" y="5528119"/>
            <a:ext cx="6848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chemeClr val="bg1"/>
                </a:solidFill>
              </a:rPr>
              <a:t>x    </a:t>
            </a:r>
            <a:r>
              <a:rPr lang="nl-NL" altLang="nl-NL" sz="1800" dirty="0">
                <a:solidFill>
                  <a:srgbClr val="0CD5FF"/>
                </a:solidFill>
              </a:rPr>
              <a:t>1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47124AD2-DB53-6D45-8D97-367B7E404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0281" y="3284984"/>
            <a:ext cx="14204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0CD5FF"/>
                </a:solidFill>
              </a:rPr>
              <a:t>gevraagd </a:t>
            </a: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08BEC971-05B2-224B-B9D2-2EACCB9BD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840" y="3284984"/>
            <a:ext cx="1096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FFFF00"/>
                </a:solidFill>
              </a:rPr>
              <a:t>gegeven </a:t>
            </a:r>
          </a:p>
        </p:txBody>
      </p:sp>
      <p:sp>
        <p:nvSpPr>
          <p:cNvPr id="60" name="AutoShape 5">
            <a:extLst>
              <a:ext uri="{FF2B5EF4-FFF2-40B4-BE49-F238E27FC236}">
                <a16:creationId xmlns:a16="http://schemas.microsoft.com/office/drawing/2014/main" id="{9A22147B-E479-AF41-9CF0-0D680D08F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7359" y="2000714"/>
            <a:ext cx="3259441" cy="507016"/>
          </a:xfrm>
          <a:prstGeom prst="wedgeRoundRectCallout">
            <a:avLst>
              <a:gd name="adj1" fmla="val -113498"/>
              <a:gd name="adj2" fmla="val -43467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Gevraagd: .? .gram per 1 liter</a:t>
            </a:r>
          </a:p>
        </p:txBody>
      </p:sp>
      <p:sp>
        <p:nvSpPr>
          <p:cNvPr id="61" name="AutoShape 5">
            <a:extLst>
              <a:ext uri="{FF2B5EF4-FFF2-40B4-BE49-F238E27FC236}">
                <a16:creationId xmlns:a16="http://schemas.microsoft.com/office/drawing/2014/main" id="{FE640281-FDB6-9B45-BE95-CFD297790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9513" y="655272"/>
            <a:ext cx="2423215" cy="370611"/>
          </a:xfrm>
          <a:prstGeom prst="wedgeRoundRectCallout">
            <a:avLst>
              <a:gd name="adj1" fmla="val -77536"/>
              <a:gd name="adj2" fmla="val 146302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ml omrekenen naar L</a:t>
            </a:r>
          </a:p>
        </p:txBody>
      </p:sp>
    </p:spTree>
    <p:extLst>
      <p:ext uri="{BB962C8B-B14F-4D97-AF65-F5344CB8AC3E}">
        <p14:creationId xmlns:p14="http://schemas.microsoft.com/office/powerpoint/2010/main" val="51965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47" grpId="0"/>
      <p:bldP spid="48" grpId="0"/>
      <p:bldP spid="49" grpId="0"/>
      <p:bldP spid="49" grpId="1"/>
      <p:bldP spid="50" grpId="0"/>
      <p:bldP spid="51" grpId="0"/>
      <p:bldP spid="58" grpId="0"/>
      <p:bldP spid="59" grpId="0"/>
      <p:bldP spid="40" grpId="0"/>
      <p:bldP spid="39" grpId="0"/>
      <p:bldP spid="60" grpId="0" animBg="1"/>
      <p:bldP spid="6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>
            <a:extLst>
              <a:ext uri="{FF2B5EF4-FFF2-40B4-BE49-F238E27FC236}">
                <a16:creationId xmlns:a16="http://schemas.microsoft.com/office/drawing/2014/main" id="{041831ED-3904-A248-BFC5-0466271B1E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45269" y="1492616"/>
            <a:ext cx="7171505" cy="4778791"/>
          </a:xfrm>
          <a:solidFill>
            <a:srgbClr val="696969"/>
          </a:solidFill>
          <a:ln>
            <a:solidFill>
              <a:srgbClr val="00B0F0"/>
            </a:solidFill>
          </a:ln>
        </p:spPr>
        <p:txBody>
          <a:bodyPr/>
          <a:lstStyle/>
          <a:p>
            <a:pPr marL="0" indent="0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Je mengt 60 gram water met 20 gram zout.</a:t>
            </a:r>
            <a:br>
              <a:rPr lang="nl-NL" sz="1800" dirty="0">
                <a:solidFill>
                  <a:schemeClr val="accent3">
                    <a:lumMod val="95000"/>
                  </a:schemeClr>
                </a:solidFill>
              </a:rPr>
            </a:b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Bereken de concentratie in procenten.</a:t>
            </a:r>
          </a:p>
          <a:p>
            <a:pPr marL="0" indent="0" eaLnBrk="1" hangingPunct="1"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</a:endParaRPr>
          </a:p>
          <a:p>
            <a:pPr marL="0" indent="0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rgbClr val="FFFF00"/>
                </a:solidFill>
                <a:ea typeface="+mn-ea"/>
                <a:cs typeface="Arial" panose="020B0604020202020204" pitchFamily="34" charset="0"/>
              </a:rPr>
              <a:t>Stap 1.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 Maak het verhoudingstabel: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rgbClr val="FFFF00"/>
                </a:solidFill>
                <a:ea typeface="+mn-ea"/>
                <a:cs typeface="Arial" panose="020B0604020202020204" pitchFamily="34" charset="0"/>
              </a:rPr>
              <a:t>Stap 2. 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schrijf de berekening op: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8926-11C7-46DA-8456-BDCC9C90F312}" type="slidenum">
              <a:rPr lang="nl-NL" altLang="nl-NL" smtClean="0"/>
              <a:pPr/>
              <a:t>29</a:t>
            </a:fld>
            <a:endParaRPr lang="nl-NL" altLang="nl-NL" dirty="0"/>
          </a:p>
        </p:txBody>
      </p:sp>
      <p:grpSp>
        <p:nvGrpSpPr>
          <p:cNvPr id="15" name="Groeperen 14"/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16" name="Rechthoek 15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17" name="Tekstvak 16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18" name="Afbeelding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30" name="Rectangle 5">
            <a:extLst>
              <a:ext uri="{FF2B5EF4-FFF2-40B4-BE49-F238E27FC236}">
                <a16:creationId xmlns:a16="http://schemas.microsoft.com/office/drawing/2014/main" id="{5500155F-E0B5-CF44-A6B5-67FEE3FDD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020" y="498914"/>
            <a:ext cx="533420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Verhoudingstabel voorbeeld opgave 3</a:t>
            </a:r>
          </a:p>
        </p:txBody>
      </p:sp>
      <p:sp>
        <p:nvSpPr>
          <p:cNvPr id="31" name="Tekstvak 4">
            <a:extLst>
              <a:ext uri="{FF2B5EF4-FFF2-40B4-BE49-F238E27FC236}">
                <a16:creationId xmlns:a16="http://schemas.microsoft.com/office/drawing/2014/main" id="{F353EB15-E1B5-F347-9E2F-D7FA079D9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5522711"/>
            <a:ext cx="26917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chemeClr val="bg1"/>
                </a:solidFill>
              </a:rPr>
              <a:t>Je hebt dus</a:t>
            </a:r>
          </a:p>
        </p:txBody>
      </p:sp>
      <p:graphicFrame>
        <p:nvGraphicFramePr>
          <p:cNvPr id="32" name="Tabel 31">
            <a:extLst>
              <a:ext uri="{FF2B5EF4-FFF2-40B4-BE49-F238E27FC236}">
                <a16:creationId xmlns:a16="http://schemas.microsoft.com/office/drawing/2014/main" id="{EC1A662B-8526-234E-8F10-C5BBB721754F}"/>
              </a:ext>
            </a:extLst>
          </p:cNvPr>
          <p:cNvGraphicFramePr>
            <a:graphicFrameLocks noGrp="1"/>
          </p:cNvGraphicFramePr>
          <p:nvPr/>
        </p:nvGraphicFramePr>
        <p:xfrm>
          <a:off x="1475656" y="3632163"/>
          <a:ext cx="5400600" cy="792308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0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geheel</a:t>
                      </a:r>
                      <a:endParaRPr kumimoji="0" lang="nl-NL" altLang="x-none" sz="20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deel</a:t>
                      </a:r>
                      <a:endParaRPr kumimoji="0" lang="nl-NL" altLang="x-none" sz="20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3" name="Tekstvak 32">
            <a:extLst>
              <a:ext uri="{FF2B5EF4-FFF2-40B4-BE49-F238E27FC236}">
                <a16:creationId xmlns:a16="http://schemas.microsoft.com/office/drawing/2014/main" id="{4B6066D9-5FC7-AE49-9E2E-ECC1A1421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0528" y="3631748"/>
            <a:ext cx="12213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FFFF00"/>
                </a:solidFill>
              </a:rPr>
              <a:t>60 + 20 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5D30F8D5-225B-DC4F-A0D0-176F30228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6234" y="4009464"/>
            <a:ext cx="12156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FFFF00"/>
                </a:solidFill>
              </a:rPr>
              <a:t>20 </a:t>
            </a:r>
          </a:p>
        </p:txBody>
      </p:sp>
      <p:grpSp>
        <p:nvGrpSpPr>
          <p:cNvPr id="35" name="Groep 34">
            <a:extLst>
              <a:ext uri="{FF2B5EF4-FFF2-40B4-BE49-F238E27FC236}">
                <a16:creationId xmlns:a16="http://schemas.microsoft.com/office/drawing/2014/main" id="{25C4C5C8-45D8-6A47-BD4A-C20BD2FEC537}"/>
              </a:ext>
            </a:extLst>
          </p:cNvPr>
          <p:cNvGrpSpPr>
            <a:grpSpLocks/>
          </p:cNvGrpSpPr>
          <p:nvPr/>
        </p:nvGrpSpPr>
        <p:grpSpPr bwMode="auto">
          <a:xfrm>
            <a:off x="3131840" y="5432869"/>
            <a:ext cx="853462" cy="658813"/>
            <a:chOff x="3002771" y="4749657"/>
            <a:chExt cx="853361" cy="658260"/>
          </a:xfrm>
        </p:grpSpPr>
        <p:sp>
          <p:nvSpPr>
            <p:cNvPr id="36" name="Tekstvak 37">
              <a:extLst>
                <a:ext uri="{FF2B5EF4-FFF2-40B4-BE49-F238E27FC236}">
                  <a16:creationId xmlns:a16="http://schemas.microsoft.com/office/drawing/2014/main" id="{2E767576-BA91-604B-9F2A-C2C4241A14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2771" y="4749657"/>
              <a:ext cx="8485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rgbClr val="FFFF00"/>
                  </a:solidFill>
                </a:rPr>
                <a:t>20</a:t>
              </a:r>
            </a:p>
          </p:txBody>
        </p:sp>
        <p:sp>
          <p:nvSpPr>
            <p:cNvPr id="37" name="Tekstvak 38">
              <a:extLst>
                <a:ext uri="{FF2B5EF4-FFF2-40B4-BE49-F238E27FC236}">
                  <a16:creationId xmlns:a16="http://schemas.microsoft.com/office/drawing/2014/main" id="{4ACBC2F9-DA78-7744-8592-275D9AD3BC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7533" y="5038585"/>
              <a:ext cx="8485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rgbClr val="FFFF00"/>
                  </a:solidFill>
                </a:rPr>
                <a:t>80</a:t>
              </a:r>
              <a:r>
                <a:rPr lang="nl-NL" altLang="nl-NL" sz="1800" dirty="0">
                  <a:solidFill>
                    <a:schemeClr val="bg1"/>
                  </a:solidFill>
                </a:rPr>
                <a:t> </a:t>
              </a:r>
            </a:p>
          </p:txBody>
        </p:sp>
        <p:cxnSp>
          <p:nvCxnSpPr>
            <p:cNvPr id="38" name="Rechte verbindingslijn 37">
              <a:extLst>
                <a:ext uri="{FF2B5EF4-FFF2-40B4-BE49-F238E27FC236}">
                  <a16:creationId xmlns:a16="http://schemas.microsoft.com/office/drawing/2014/main" id="{75A3A9CD-DB6B-1048-9D07-A59116684DDE}"/>
                </a:ext>
              </a:extLst>
            </p:cNvPr>
            <p:cNvCxnSpPr>
              <a:cxnSpLocks/>
            </p:cNvCxnSpPr>
            <p:nvPr/>
          </p:nvCxnSpPr>
          <p:spPr>
            <a:xfrm>
              <a:off x="3156777" y="5070063"/>
              <a:ext cx="5261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ep 40">
            <a:extLst>
              <a:ext uri="{FF2B5EF4-FFF2-40B4-BE49-F238E27FC236}">
                <a16:creationId xmlns:a16="http://schemas.microsoft.com/office/drawing/2014/main" id="{C19EBD4B-1E41-9945-B442-91FCD2EF9282}"/>
              </a:ext>
            </a:extLst>
          </p:cNvPr>
          <p:cNvGrpSpPr/>
          <p:nvPr/>
        </p:nvGrpSpPr>
        <p:grpSpPr>
          <a:xfrm>
            <a:off x="3344166" y="2803167"/>
            <a:ext cx="1714699" cy="1142782"/>
            <a:chOff x="1969033" y="5295568"/>
            <a:chExt cx="1731890" cy="1637795"/>
          </a:xfrm>
        </p:grpSpPr>
        <p:sp>
          <p:nvSpPr>
            <p:cNvPr id="42" name="Tekstvak 41">
              <a:extLst>
                <a:ext uri="{FF2B5EF4-FFF2-40B4-BE49-F238E27FC236}">
                  <a16:creationId xmlns:a16="http://schemas.microsoft.com/office/drawing/2014/main" id="{E5B69E9C-D591-5447-A887-09698D85D7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9033" y="5295568"/>
              <a:ext cx="1731890" cy="529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chemeClr val="bg1"/>
                  </a:solidFill>
                </a:rPr>
                <a:t>: 80 </a:t>
              </a:r>
            </a:p>
          </p:txBody>
        </p:sp>
        <p:sp>
          <p:nvSpPr>
            <p:cNvPr id="43" name="Pijl: draaiend 28">
              <a:extLst>
                <a:ext uri="{FF2B5EF4-FFF2-40B4-BE49-F238E27FC236}">
                  <a16:creationId xmlns:a16="http://schemas.microsoft.com/office/drawing/2014/main" id="{A106586F-7913-E341-AF17-91FD76C99F63}"/>
                </a:ext>
              </a:extLst>
            </p:cNvPr>
            <p:cNvSpPr/>
            <p:nvPr/>
          </p:nvSpPr>
          <p:spPr>
            <a:xfrm>
              <a:off x="2083279" y="5596932"/>
              <a:ext cx="1416818" cy="1336431"/>
            </a:xfrm>
            <a:prstGeom prst="circularArrow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7C7704CD-68EA-FA44-A319-1E1416B1286F}"/>
              </a:ext>
            </a:extLst>
          </p:cNvPr>
          <p:cNvGrpSpPr/>
          <p:nvPr/>
        </p:nvGrpSpPr>
        <p:grpSpPr>
          <a:xfrm>
            <a:off x="3343890" y="3861048"/>
            <a:ext cx="1769079" cy="1233428"/>
            <a:chOff x="2933057" y="3594560"/>
            <a:chExt cx="1731890" cy="1584027"/>
          </a:xfrm>
        </p:grpSpPr>
        <p:sp>
          <p:nvSpPr>
            <p:cNvPr id="46" name="Pijl: draaiend 31">
              <a:extLst>
                <a:ext uri="{FF2B5EF4-FFF2-40B4-BE49-F238E27FC236}">
                  <a16:creationId xmlns:a16="http://schemas.microsoft.com/office/drawing/2014/main" id="{CCD5DF85-F845-8D4F-9965-86A9B0644963}"/>
                </a:ext>
              </a:extLst>
            </p:cNvPr>
            <p:cNvSpPr/>
            <p:nvPr/>
          </p:nvSpPr>
          <p:spPr>
            <a:xfrm flipV="1">
              <a:off x="3039076" y="3594560"/>
              <a:ext cx="1416818" cy="1336431"/>
            </a:xfrm>
            <a:prstGeom prst="circularArrow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5" name="Tekstvak 44">
              <a:extLst>
                <a:ext uri="{FF2B5EF4-FFF2-40B4-BE49-F238E27FC236}">
                  <a16:creationId xmlns:a16="http://schemas.microsoft.com/office/drawing/2014/main" id="{B2ED2334-F707-D44A-9888-3030C49717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3057" y="4704273"/>
              <a:ext cx="1731890" cy="474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chemeClr val="bg1"/>
                  </a:solidFill>
                </a:rPr>
                <a:t>: 80 </a:t>
              </a:r>
            </a:p>
          </p:txBody>
        </p:sp>
      </p:grpSp>
      <p:sp>
        <p:nvSpPr>
          <p:cNvPr id="47" name="Tekstvak 46">
            <a:extLst>
              <a:ext uri="{FF2B5EF4-FFF2-40B4-BE49-F238E27FC236}">
                <a16:creationId xmlns:a16="http://schemas.microsoft.com/office/drawing/2014/main" id="{FCA8D0EB-BFC9-E24B-807E-896B3C382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5808" y="3616288"/>
            <a:ext cx="9237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0CD5FF"/>
                </a:solidFill>
              </a:rPr>
              <a:t>100 </a:t>
            </a:r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8DAF7DE4-119A-4F45-A84C-CF44C7107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152" y="4016338"/>
            <a:ext cx="9393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00B0F0"/>
                </a:solidFill>
              </a:rPr>
              <a:t>25</a:t>
            </a:r>
            <a:r>
              <a:rPr lang="nl-NL" altLang="nl-NL" sz="1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60CC1C0B-7ED4-6245-9582-C8E2DDC82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9852" y="4005064"/>
            <a:ext cx="9361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0CD5FF"/>
                </a:solidFill>
              </a:rPr>
              <a:t>? </a:t>
            </a: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2FE71C98-0587-4A47-BA38-5FB337469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6598" y="3627400"/>
            <a:ext cx="17111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chemeClr val="bg1"/>
                </a:solidFill>
              </a:rPr>
              <a:t>1 </a:t>
            </a: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79A814EA-3910-774D-AB07-8E1666B5F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6597" y="4016338"/>
            <a:ext cx="17133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kern="0" dirty="0">
                <a:solidFill>
                  <a:schemeClr val="bg1"/>
                </a:solidFill>
              </a:rPr>
              <a:t>0,25</a:t>
            </a:r>
            <a:r>
              <a:rPr lang="nl-NL" altLang="nl-NL" sz="1800" dirty="0"/>
              <a:t> </a:t>
            </a:r>
          </a:p>
        </p:txBody>
      </p:sp>
      <p:grpSp>
        <p:nvGrpSpPr>
          <p:cNvPr id="52" name="Groep 51">
            <a:extLst>
              <a:ext uri="{FF2B5EF4-FFF2-40B4-BE49-F238E27FC236}">
                <a16:creationId xmlns:a16="http://schemas.microsoft.com/office/drawing/2014/main" id="{AD074A6C-5AB2-1C40-9C7E-82C88E31347E}"/>
              </a:ext>
            </a:extLst>
          </p:cNvPr>
          <p:cNvGrpSpPr/>
          <p:nvPr/>
        </p:nvGrpSpPr>
        <p:grpSpPr>
          <a:xfrm>
            <a:off x="5004048" y="2815298"/>
            <a:ext cx="1726196" cy="1179619"/>
            <a:chOff x="1969033" y="5297776"/>
            <a:chExt cx="1731890" cy="1635587"/>
          </a:xfrm>
        </p:grpSpPr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1EECEA10-51A7-4F41-A2D7-DE7CD99BF8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9033" y="5297776"/>
              <a:ext cx="1731890" cy="512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chemeClr val="bg1"/>
                  </a:solidFill>
                </a:rPr>
                <a:t>X 100</a:t>
              </a:r>
            </a:p>
          </p:txBody>
        </p:sp>
        <p:sp>
          <p:nvSpPr>
            <p:cNvPr id="54" name="Pijl: draaiend 39">
              <a:extLst>
                <a:ext uri="{FF2B5EF4-FFF2-40B4-BE49-F238E27FC236}">
                  <a16:creationId xmlns:a16="http://schemas.microsoft.com/office/drawing/2014/main" id="{A25B6F6D-CD51-804B-B09F-D17404DA2DF1}"/>
                </a:ext>
              </a:extLst>
            </p:cNvPr>
            <p:cNvSpPr/>
            <p:nvPr/>
          </p:nvSpPr>
          <p:spPr>
            <a:xfrm>
              <a:off x="2059912" y="5596932"/>
              <a:ext cx="1416818" cy="1336431"/>
            </a:xfrm>
            <a:prstGeom prst="circularArrow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ep 54">
            <a:extLst>
              <a:ext uri="{FF2B5EF4-FFF2-40B4-BE49-F238E27FC236}">
                <a16:creationId xmlns:a16="http://schemas.microsoft.com/office/drawing/2014/main" id="{7812F6EB-E723-E249-8227-88D7E67FF5D6}"/>
              </a:ext>
            </a:extLst>
          </p:cNvPr>
          <p:cNvGrpSpPr/>
          <p:nvPr/>
        </p:nvGrpSpPr>
        <p:grpSpPr>
          <a:xfrm>
            <a:off x="5024969" y="3878768"/>
            <a:ext cx="1850987" cy="1215710"/>
            <a:chOff x="2933057" y="3594560"/>
            <a:chExt cx="1731890" cy="1561086"/>
          </a:xfrm>
        </p:grpSpPr>
        <p:sp>
          <p:nvSpPr>
            <p:cNvPr id="57" name="Pijl: draaiend 42">
              <a:extLst>
                <a:ext uri="{FF2B5EF4-FFF2-40B4-BE49-F238E27FC236}">
                  <a16:creationId xmlns:a16="http://schemas.microsoft.com/office/drawing/2014/main" id="{735E4831-2DCE-794B-ADDB-A6700193250F}"/>
                </a:ext>
              </a:extLst>
            </p:cNvPr>
            <p:cNvSpPr/>
            <p:nvPr/>
          </p:nvSpPr>
          <p:spPr>
            <a:xfrm flipV="1">
              <a:off x="3039076" y="3594560"/>
              <a:ext cx="1416818" cy="1336431"/>
            </a:xfrm>
            <a:prstGeom prst="circularArrow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E4F76783-E651-7440-ACE5-C3B3C9454E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3057" y="4681389"/>
              <a:ext cx="1731890" cy="474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chemeClr val="bg1"/>
                  </a:solidFill>
                </a:rPr>
                <a:t>x 100 </a:t>
              </a:r>
            </a:p>
          </p:txBody>
        </p:sp>
      </p:grpSp>
      <p:sp>
        <p:nvSpPr>
          <p:cNvPr id="58" name="Text Box 9">
            <a:extLst>
              <a:ext uri="{FF2B5EF4-FFF2-40B4-BE49-F238E27FC236}">
                <a16:creationId xmlns:a16="http://schemas.microsoft.com/office/drawing/2014/main" id="{C96B4A55-66D3-C547-96B3-8A9EEDBF1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7538" y="5522709"/>
            <a:ext cx="2153468" cy="3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dirty="0">
                <a:solidFill>
                  <a:schemeClr val="bg1"/>
                </a:solidFill>
              </a:rPr>
              <a:t> =    </a:t>
            </a:r>
            <a:r>
              <a:rPr lang="nl-NL" altLang="nl-NL" sz="1800" kern="0" dirty="0">
                <a:solidFill>
                  <a:srgbClr val="0CD5FF"/>
                </a:solidFill>
              </a:rPr>
              <a:t>25</a:t>
            </a:r>
            <a:r>
              <a:rPr lang="nl-NL" sz="1800" kern="0" dirty="0">
                <a:solidFill>
                  <a:schemeClr val="bg1"/>
                </a:solidFill>
              </a:rPr>
              <a:t>  m% zout</a:t>
            </a:r>
            <a:endParaRPr lang="nl-NL" altLang="nl-NL" sz="1800" dirty="0">
              <a:solidFill>
                <a:schemeClr val="bg1"/>
              </a:solidFill>
            </a:endParaRPr>
          </a:p>
        </p:txBody>
      </p:sp>
      <p:sp>
        <p:nvSpPr>
          <p:cNvPr id="59" name="Rechthoek 58">
            <a:extLst>
              <a:ext uri="{FF2B5EF4-FFF2-40B4-BE49-F238E27FC236}">
                <a16:creationId xmlns:a16="http://schemas.microsoft.com/office/drawing/2014/main" id="{B2A26B2B-8E9E-AF4D-B8D1-1EA66A95F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1695" y="5528119"/>
            <a:ext cx="7489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chemeClr val="bg1"/>
                </a:solidFill>
              </a:rPr>
              <a:t>x </a:t>
            </a:r>
            <a:r>
              <a:rPr lang="nl-NL" altLang="nl-NL" sz="1800" dirty="0">
                <a:solidFill>
                  <a:srgbClr val="0CD5FF"/>
                </a:solidFill>
              </a:rPr>
              <a:t>100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47124AD2-DB53-6D45-8D97-367B7E404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0281" y="3284984"/>
            <a:ext cx="14204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0CD5FF"/>
                </a:solidFill>
              </a:rPr>
              <a:t>gevraagd </a:t>
            </a: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08BEC971-05B2-224B-B9D2-2EACCB9BD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840" y="3284984"/>
            <a:ext cx="1096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FFFF00"/>
                </a:solidFill>
              </a:rPr>
              <a:t>gegeven </a:t>
            </a:r>
          </a:p>
        </p:txBody>
      </p:sp>
      <p:sp>
        <p:nvSpPr>
          <p:cNvPr id="60" name="AutoShape 5">
            <a:extLst>
              <a:ext uri="{FF2B5EF4-FFF2-40B4-BE49-F238E27FC236}">
                <a16:creationId xmlns:a16="http://schemas.microsoft.com/office/drawing/2014/main" id="{9A22147B-E479-AF41-9CF0-0D680D08F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0462" y="436585"/>
            <a:ext cx="3005778" cy="780954"/>
          </a:xfrm>
          <a:prstGeom prst="wedgeRoundRectCallout">
            <a:avLst>
              <a:gd name="adj1" fmla="val -53815"/>
              <a:gd name="adj2" fmla="val 120601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% = deel : geheel x 100</a:t>
            </a:r>
          </a:p>
          <a:p>
            <a:pPr algn="ctr" eaLnBrk="1" hangingPunct="1"/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Let op! Wat is je geheel?</a:t>
            </a:r>
          </a:p>
        </p:txBody>
      </p:sp>
      <p:sp>
        <p:nvSpPr>
          <p:cNvPr id="62" name="AutoShape 5">
            <a:extLst>
              <a:ext uri="{FF2B5EF4-FFF2-40B4-BE49-F238E27FC236}">
                <a16:creationId xmlns:a16="http://schemas.microsoft.com/office/drawing/2014/main" id="{2F8D4B60-52A6-1543-91CF-FE1E0066F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9590" y="2064807"/>
            <a:ext cx="2516650" cy="888873"/>
          </a:xfrm>
          <a:prstGeom prst="wedgeRoundRectCallout">
            <a:avLst>
              <a:gd name="adj1" fmla="val -45325"/>
              <a:gd name="adj2" fmla="val 93371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% is  . ? . van 100, dus rekenen je naar de 100 toe.</a:t>
            </a:r>
          </a:p>
        </p:txBody>
      </p:sp>
    </p:spTree>
    <p:extLst>
      <p:ext uri="{BB962C8B-B14F-4D97-AF65-F5344CB8AC3E}">
        <p14:creationId xmlns:p14="http://schemas.microsoft.com/office/powerpoint/2010/main" val="91459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47" grpId="0"/>
      <p:bldP spid="48" grpId="0"/>
      <p:bldP spid="49" grpId="0"/>
      <p:bldP spid="49" grpId="1"/>
      <p:bldP spid="50" grpId="0"/>
      <p:bldP spid="51" grpId="0"/>
      <p:bldP spid="58" grpId="0"/>
      <p:bldP spid="59" grpId="0"/>
      <p:bldP spid="40" grpId="0"/>
      <p:bldP spid="39" grpId="0"/>
      <p:bldP spid="60" grpId="0" animBg="1"/>
      <p:bldP spid="6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P 3.5 deel 2 inleiding-1080p.mp4" descr="PP 3.5 deel 2 inleiding-1080p.mp4">
            <a:hlinkClick r:id="" action="ppaction://media"/>
            <a:extLst>
              <a:ext uri="{FF2B5EF4-FFF2-40B4-BE49-F238E27FC236}">
                <a16:creationId xmlns:a16="http://schemas.microsoft.com/office/drawing/2014/main" id="{7A022FC5-075E-544A-831A-F490E533BC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2" y="661764"/>
            <a:ext cx="9144000" cy="5143500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BBB3643-F20E-034A-B344-D0450116F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A66C-05BB-4A7A-BA60-CBCF9EE1333E}" type="slidenum">
              <a:rPr lang="nl-NL" altLang="nl-NL" smtClean="0"/>
              <a:pPr/>
              <a:t>3</a:t>
            </a:fld>
            <a:endParaRPr lang="nl-NL" altLang="nl-NL"/>
          </a:p>
        </p:txBody>
      </p:sp>
      <p:grpSp>
        <p:nvGrpSpPr>
          <p:cNvPr id="3" name="Groeperen 14">
            <a:extLst>
              <a:ext uri="{FF2B5EF4-FFF2-40B4-BE49-F238E27FC236}">
                <a16:creationId xmlns:a16="http://schemas.microsoft.com/office/drawing/2014/main" id="{9C45D463-DD7B-DB44-906D-32874F7534C8}"/>
              </a:ext>
            </a:extLst>
          </p:cNvPr>
          <p:cNvGrpSpPr/>
          <p:nvPr/>
        </p:nvGrpSpPr>
        <p:grpSpPr>
          <a:xfrm>
            <a:off x="251520" y="5452958"/>
            <a:ext cx="907854" cy="1109334"/>
            <a:chOff x="251520" y="5452958"/>
            <a:chExt cx="907854" cy="1109334"/>
          </a:xfrm>
        </p:grpSpPr>
        <p:grpSp>
          <p:nvGrpSpPr>
            <p:cNvPr id="4" name="Groeperen 15">
              <a:extLst>
                <a:ext uri="{FF2B5EF4-FFF2-40B4-BE49-F238E27FC236}">
                  <a16:creationId xmlns:a16="http://schemas.microsoft.com/office/drawing/2014/main" id="{7F1E41FB-575C-694A-B06C-83191CA87992}"/>
                </a:ext>
              </a:extLst>
            </p:cNvPr>
            <p:cNvGrpSpPr/>
            <p:nvPr/>
          </p:nvGrpSpPr>
          <p:grpSpPr>
            <a:xfrm>
              <a:off x="251520" y="5452958"/>
              <a:ext cx="907854" cy="1109334"/>
              <a:chOff x="7791350" y="5422494"/>
              <a:chExt cx="933132" cy="1109334"/>
            </a:xfrm>
          </p:grpSpPr>
          <p:sp>
            <p:nvSpPr>
              <p:cNvPr id="6" name="Rechthoek 5">
                <a:extLst>
                  <a:ext uri="{FF2B5EF4-FFF2-40B4-BE49-F238E27FC236}">
                    <a16:creationId xmlns:a16="http://schemas.microsoft.com/office/drawing/2014/main" id="{6CAE1BBE-C6FB-7E4E-8DDE-F88B041C108F}"/>
                  </a:ext>
                </a:extLst>
              </p:cNvPr>
              <p:cNvSpPr/>
              <p:nvPr/>
            </p:nvSpPr>
            <p:spPr>
              <a:xfrm>
                <a:off x="7791350" y="5422494"/>
                <a:ext cx="933132" cy="1109334"/>
              </a:xfrm>
              <a:prstGeom prst="rect">
                <a:avLst/>
              </a:prstGeom>
              <a:solidFill>
                <a:srgbClr val="29D9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050"/>
              </a:p>
            </p:txBody>
          </p:sp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04C0734D-81E4-E44C-AD6D-F468940A5E89}"/>
                  </a:ext>
                </a:extLst>
              </p:cNvPr>
              <p:cNvSpPr txBox="1"/>
              <p:nvPr/>
            </p:nvSpPr>
            <p:spPr>
              <a:xfrm>
                <a:off x="7913832" y="6142574"/>
                <a:ext cx="6881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dirty="0">
                    <a:solidFill>
                      <a:schemeClr val="bg1"/>
                    </a:solidFill>
                  </a:rPr>
                  <a:t>Audio</a:t>
                </a:r>
              </a:p>
            </p:txBody>
          </p:sp>
        </p:grpSp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9D40F780-F902-AF4B-9993-9A2319C08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649" y="5452959"/>
              <a:ext cx="805207" cy="818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545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>
            <a:extLst>
              <a:ext uri="{FF2B5EF4-FFF2-40B4-BE49-F238E27FC236}">
                <a16:creationId xmlns:a16="http://schemas.microsoft.com/office/drawing/2014/main" id="{041831ED-3904-A248-BFC5-0466271B1E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45269" y="1492616"/>
            <a:ext cx="7171505" cy="4778791"/>
          </a:xfrm>
          <a:solidFill>
            <a:srgbClr val="696969"/>
          </a:solidFill>
          <a:ln>
            <a:solidFill>
              <a:srgbClr val="00B0F0"/>
            </a:solidFill>
          </a:ln>
        </p:spPr>
        <p:txBody>
          <a:bodyPr/>
          <a:lstStyle/>
          <a:p>
            <a:pPr marL="0" indent="0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Hoeveel vet eet je als je 320 gram yoghurt eet met een vet gehalte van 6 m% ?</a:t>
            </a:r>
          </a:p>
          <a:p>
            <a:pPr marL="0" indent="0" eaLnBrk="1" hangingPunct="1"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rgbClr val="FFFF00"/>
                </a:solidFill>
                <a:ea typeface="+mn-ea"/>
                <a:cs typeface="Arial" panose="020B0604020202020204" pitchFamily="34" charset="0"/>
              </a:rPr>
              <a:t>Stap 1.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 Maak het verhoudingstabel: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rgbClr val="FFFF00"/>
                </a:solidFill>
                <a:ea typeface="+mn-ea"/>
                <a:cs typeface="Arial" panose="020B0604020202020204" pitchFamily="34" charset="0"/>
              </a:rPr>
              <a:t>Stap 2. 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schrijf de berekening op: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8926-11C7-46DA-8456-BDCC9C90F312}" type="slidenum">
              <a:rPr lang="nl-NL" altLang="nl-NL" smtClean="0"/>
              <a:pPr/>
              <a:t>30</a:t>
            </a:fld>
            <a:endParaRPr lang="nl-NL" altLang="nl-NL" dirty="0"/>
          </a:p>
        </p:txBody>
      </p:sp>
      <p:grpSp>
        <p:nvGrpSpPr>
          <p:cNvPr id="15" name="Groeperen 14"/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16" name="Rechthoek 15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17" name="Tekstvak 16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18" name="Afbeelding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30" name="Rectangle 5">
            <a:extLst>
              <a:ext uri="{FF2B5EF4-FFF2-40B4-BE49-F238E27FC236}">
                <a16:creationId xmlns:a16="http://schemas.microsoft.com/office/drawing/2014/main" id="{5500155F-E0B5-CF44-A6B5-67FEE3FDD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020" y="498914"/>
            <a:ext cx="533420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Verhoudingstabel voorbeeld opgave 4</a:t>
            </a:r>
          </a:p>
        </p:txBody>
      </p:sp>
      <p:sp>
        <p:nvSpPr>
          <p:cNvPr id="31" name="Tekstvak 4">
            <a:extLst>
              <a:ext uri="{FF2B5EF4-FFF2-40B4-BE49-F238E27FC236}">
                <a16:creationId xmlns:a16="http://schemas.microsoft.com/office/drawing/2014/main" id="{F353EB15-E1B5-F347-9E2F-D7FA079D9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5522711"/>
            <a:ext cx="26917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chemeClr val="bg1"/>
                </a:solidFill>
              </a:rPr>
              <a:t>Je hebt dus</a:t>
            </a:r>
          </a:p>
        </p:txBody>
      </p:sp>
      <p:graphicFrame>
        <p:nvGraphicFramePr>
          <p:cNvPr id="32" name="Tabel 31">
            <a:extLst>
              <a:ext uri="{FF2B5EF4-FFF2-40B4-BE49-F238E27FC236}">
                <a16:creationId xmlns:a16="http://schemas.microsoft.com/office/drawing/2014/main" id="{EC1A662B-8526-234E-8F10-C5BBB721754F}"/>
              </a:ext>
            </a:extLst>
          </p:cNvPr>
          <p:cNvGraphicFramePr>
            <a:graphicFrameLocks noGrp="1"/>
          </p:cNvGraphicFramePr>
          <p:nvPr/>
        </p:nvGraphicFramePr>
        <p:xfrm>
          <a:off x="1475656" y="3632163"/>
          <a:ext cx="5400600" cy="792308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0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altLang="x-non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m</a:t>
                      </a:r>
                      <a:r>
                        <a:rPr kumimoji="0" lang="nl-NL" altLang="x-none" sz="20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Yoghurt</a:t>
                      </a:r>
                      <a:endParaRPr kumimoji="0" lang="nl-NL" altLang="x-none" sz="20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altLang="x-non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m</a:t>
                      </a:r>
                      <a:r>
                        <a:rPr kumimoji="0" lang="nl-NL" altLang="x-none" sz="20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vet</a:t>
                      </a:r>
                      <a:endParaRPr kumimoji="0" lang="nl-NL" altLang="x-none" sz="20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3" name="Tekstvak 32">
            <a:extLst>
              <a:ext uri="{FF2B5EF4-FFF2-40B4-BE49-F238E27FC236}">
                <a16:creationId xmlns:a16="http://schemas.microsoft.com/office/drawing/2014/main" id="{4B6066D9-5FC7-AE49-9E2E-ECC1A1421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0528" y="3631748"/>
            <a:ext cx="12213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FFFF00"/>
                </a:solidFill>
              </a:rPr>
              <a:t>100 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5D30F8D5-225B-DC4F-A0D0-176F30228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6234" y="4009464"/>
            <a:ext cx="12156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FFFF00"/>
                </a:solidFill>
              </a:rPr>
              <a:t>6 </a:t>
            </a:r>
          </a:p>
        </p:txBody>
      </p:sp>
      <p:grpSp>
        <p:nvGrpSpPr>
          <p:cNvPr id="35" name="Groep 34">
            <a:extLst>
              <a:ext uri="{FF2B5EF4-FFF2-40B4-BE49-F238E27FC236}">
                <a16:creationId xmlns:a16="http://schemas.microsoft.com/office/drawing/2014/main" id="{25C4C5C8-45D8-6A47-BD4A-C20BD2FEC537}"/>
              </a:ext>
            </a:extLst>
          </p:cNvPr>
          <p:cNvGrpSpPr>
            <a:grpSpLocks/>
          </p:cNvGrpSpPr>
          <p:nvPr/>
        </p:nvGrpSpPr>
        <p:grpSpPr bwMode="auto">
          <a:xfrm>
            <a:off x="3131840" y="5432869"/>
            <a:ext cx="853462" cy="658813"/>
            <a:chOff x="3002771" y="4749657"/>
            <a:chExt cx="853361" cy="658260"/>
          </a:xfrm>
        </p:grpSpPr>
        <p:sp>
          <p:nvSpPr>
            <p:cNvPr id="36" name="Tekstvak 37">
              <a:extLst>
                <a:ext uri="{FF2B5EF4-FFF2-40B4-BE49-F238E27FC236}">
                  <a16:creationId xmlns:a16="http://schemas.microsoft.com/office/drawing/2014/main" id="{2E767576-BA91-604B-9F2A-C2C4241A14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2771" y="4749657"/>
              <a:ext cx="8485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rgbClr val="FFFF00"/>
                  </a:solidFill>
                </a:rPr>
                <a:t>6</a:t>
              </a:r>
            </a:p>
          </p:txBody>
        </p:sp>
        <p:sp>
          <p:nvSpPr>
            <p:cNvPr id="37" name="Tekstvak 38">
              <a:extLst>
                <a:ext uri="{FF2B5EF4-FFF2-40B4-BE49-F238E27FC236}">
                  <a16:creationId xmlns:a16="http://schemas.microsoft.com/office/drawing/2014/main" id="{4ACBC2F9-DA78-7744-8592-275D9AD3BC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7533" y="5038585"/>
              <a:ext cx="8485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rgbClr val="FFFF00"/>
                  </a:solidFill>
                </a:rPr>
                <a:t>100</a:t>
              </a:r>
              <a:r>
                <a:rPr lang="nl-NL" altLang="nl-NL" sz="1800" dirty="0">
                  <a:solidFill>
                    <a:schemeClr val="bg1"/>
                  </a:solidFill>
                </a:rPr>
                <a:t> </a:t>
              </a:r>
            </a:p>
          </p:txBody>
        </p:sp>
        <p:cxnSp>
          <p:nvCxnSpPr>
            <p:cNvPr id="38" name="Rechte verbindingslijn 37">
              <a:extLst>
                <a:ext uri="{FF2B5EF4-FFF2-40B4-BE49-F238E27FC236}">
                  <a16:creationId xmlns:a16="http://schemas.microsoft.com/office/drawing/2014/main" id="{75A3A9CD-DB6B-1048-9D07-A59116684DDE}"/>
                </a:ext>
              </a:extLst>
            </p:cNvPr>
            <p:cNvCxnSpPr>
              <a:cxnSpLocks/>
            </p:cNvCxnSpPr>
            <p:nvPr/>
          </p:nvCxnSpPr>
          <p:spPr>
            <a:xfrm>
              <a:off x="3156777" y="5070063"/>
              <a:ext cx="5261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ep 40">
            <a:extLst>
              <a:ext uri="{FF2B5EF4-FFF2-40B4-BE49-F238E27FC236}">
                <a16:creationId xmlns:a16="http://schemas.microsoft.com/office/drawing/2014/main" id="{C19EBD4B-1E41-9945-B442-91FCD2EF9282}"/>
              </a:ext>
            </a:extLst>
          </p:cNvPr>
          <p:cNvGrpSpPr/>
          <p:nvPr/>
        </p:nvGrpSpPr>
        <p:grpSpPr>
          <a:xfrm>
            <a:off x="3344166" y="2803167"/>
            <a:ext cx="1714699" cy="1142782"/>
            <a:chOff x="1969033" y="5295568"/>
            <a:chExt cx="1731890" cy="1637795"/>
          </a:xfrm>
        </p:grpSpPr>
        <p:sp>
          <p:nvSpPr>
            <p:cNvPr id="42" name="Tekstvak 41">
              <a:extLst>
                <a:ext uri="{FF2B5EF4-FFF2-40B4-BE49-F238E27FC236}">
                  <a16:creationId xmlns:a16="http://schemas.microsoft.com/office/drawing/2014/main" id="{E5B69E9C-D591-5447-A887-09698D85D7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9033" y="5295568"/>
              <a:ext cx="1731890" cy="529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chemeClr val="bg1"/>
                  </a:solidFill>
                </a:rPr>
                <a:t>: 100 </a:t>
              </a:r>
            </a:p>
          </p:txBody>
        </p:sp>
        <p:sp>
          <p:nvSpPr>
            <p:cNvPr id="43" name="Pijl: draaiend 28">
              <a:extLst>
                <a:ext uri="{FF2B5EF4-FFF2-40B4-BE49-F238E27FC236}">
                  <a16:creationId xmlns:a16="http://schemas.microsoft.com/office/drawing/2014/main" id="{A106586F-7913-E341-AF17-91FD76C99F63}"/>
                </a:ext>
              </a:extLst>
            </p:cNvPr>
            <p:cNvSpPr/>
            <p:nvPr/>
          </p:nvSpPr>
          <p:spPr>
            <a:xfrm>
              <a:off x="2083279" y="5596932"/>
              <a:ext cx="1416818" cy="1336431"/>
            </a:xfrm>
            <a:prstGeom prst="circularArrow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7C7704CD-68EA-FA44-A319-1E1416B1286F}"/>
              </a:ext>
            </a:extLst>
          </p:cNvPr>
          <p:cNvGrpSpPr/>
          <p:nvPr/>
        </p:nvGrpSpPr>
        <p:grpSpPr>
          <a:xfrm>
            <a:off x="3343890" y="3861048"/>
            <a:ext cx="1769079" cy="1233428"/>
            <a:chOff x="2933057" y="3594560"/>
            <a:chExt cx="1731890" cy="1584027"/>
          </a:xfrm>
        </p:grpSpPr>
        <p:sp>
          <p:nvSpPr>
            <p:cNvPr id="46" name="Pijl: draaiend 31">
              <a:extLst>
                <a:ext uri="{FF2B5EF4-FFF2-40B4-BE49-F238E27FC236}">
                  <a16:creationId xmlns:a16="http://schemas.microsoft.com/office/drawing/2014/main" id="{CCD5DF85-F845-8D4F-9965-86A9B0644963}"/>
                </a:ext>
              </a:extLst>
            </p:cNvPr>
            <p:cNvSpPr/>
            <p:nvPr/>
          </p:nvSpPr>
          <p:spPr>
            <a:xfrm flipV="1">
              <a:off x="3039076" y="3594560"/>
              <a:ext cx="1416818" cy="1336431"/>
            </a:xfrm>
            <a:prstGeom prst="circularArrow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5" name="Tekstvak 44">
              <a:extLst>
                <a:ext uri="{FF2B5EF4-FFF2-40B4-BE49-F238E27FC236}">
                  <a16:creationId xmlns:a16="http://schemas.microsoft.com/office/drawing/2014/main" id="{B2ED2334-F707-D44A-9888-3030C49717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3057" y="4704273"/>
              <a:ext cx="1731890" cy="474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chemeClr val="bg1"/>
                  </a:solidFill>
                </a:rPr>
                <a:t>: 100 </a:t>
              </a:r>
            </a:p>
          </p:txBody>
        </p:sp>
      </p:grpSp>
      <p:sp>
        <p:nvSpPr>
          <p:cNvPr id="47" name="Tekstvak 46">
            <a:extLst>
              <a:ext uri="{FF2B5EF4-FFF2-40B4-BE49-F238E27FC236}">
                <a16:creationId xmlns:a16="http://schemas.microsoft.com/office/drawing/2014/main" id="{FCA8D0EB-BFC9-E24B-807E-896B3C382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5808" y="3616288"/>
            <a:ext cx="9237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0CD5FF"/>
                </a:solidFill>
              </a:rPr>
              <a:t> 320</a:t>
            </a:r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8DAF7DE4-119A-4F45-A84C-CF44C7107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152" y="4016338"/>
            <a:ext cx="9393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FF0000"/>
                </a:solidFill>
              </a:rPr>
              <a:t> </a:t>
            </a:r>
            <a:r>
              <a:rPr lang="nl-NL" altLang="nl-NL" sz="1800" dirty="0">
                <a:solidFill>
                  <a:srgbClr val="0CD5FF"/>
                </a:solidFill>
              </a:rPr>
              <a:t>19,2</a:t>
            </a: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60CC1C0B-7ED4-6245-9582-C8E2DDC82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2723" y="4056856"/>
            <a:ext cx="9361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0CD5FF"/>
                </a:solidFill>
              </a:rPr>
              <a:t>? </a:t>
            </a: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2FE71C98-0587-4A47-BA38-5FB337469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6598" y="3627400"/>
            <a:ext cx="17111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chemeClr val="bg1"/>
                </a:solidFill>
              </a:rPr>
              <a:t>1 </a:t>
            </a: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79A814EA-3910-774D-AB07-8E1666B5F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6597" y="4016338"/>
            <a:ext cx="17133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kern="0" dirty="0">
                <a:solidFill>
                  <a:schemeClr val="bg1"/>
                </a:solidFill>
              </a:rPr>
              <a:t>0,06</a:t>
            </a:r>
            <a:r>
              <a:rPr lang="nl-NL" altLang="nl-NL" sz="1800" dirty="0"/>
              <a:t> </a:t>
            </a:r>
          </a:p>
        </p:txBody>
      </p:sp>
      <p:grpSp>
        <p:nvGrpSpPr>
          <p:cNvPr id="52" name="Groep 51">
            <a:extLst>
              <a:ext uri="{FF2B5EF4-FFF2-40B4-BE49-F238E27FC236}">
                <a16:creationId xmlns:a16="http://schemas.microsoft.com/office/drawing/2014/main" id="{AD074A6C-5AB2-1C40-9C7E-82C88E31347E}"/>
              </a:ext>
            </a:extLst>
          </p:cNvPr>
          <p:cNvGrpSpPr/>
          <p:nvPr/>
        </p:nvGrpSpPr>
        <p:grpSpPr>
          <a:xfrm>
            <a:off x="5004048" y="2815298"/>
            <a:ext cx="1726196" cy="1179619"/>
            <a:chOff x="1969033" y="5297776"/>
            <a:chExt cx="1731890" cy="1635587"/>
          </a:xfrm>
        </p:grpSpPr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1EECEA10-51A7-4F41-A2D7-DE7CD99BF8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9033" y="5297776"/>
              <a:ext cx="1731890" cy="512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chemeClr val="bg1"/>
                  </a:solidFill>
                </a:rPr>
                <a:t>X 320</a:t>
              </a:r>
            </a:p>
          </p:txBody>
        </p:sp>
        <p:sp>
          <p:nvSpPr>
            <p:cNvPr id="54" name="Pijl: draaiend 39">
              <a:extLst>
                <a:ext uri="{FF2B5EF4-FFF2-40B4-BE49-F238E27FC236}">
                  <a16:creationId xmlns:a16="http://schemas.microsoft.com/office/drawing/2014/main" id="{A25B6F6D-CD51-804B-B09F-D17404DA2DF1}"/>
                </a:ext>
              </a:extLst>
            </p:cNvPr>
            <p:cNvSpPr/>
            <p:nvPr/>
          </p:nvSpPr>
          <p:spPr>
            <a:xfrm>
              <a:off x="2059912" y="5596932"/>
              <a:ext cx="1416818" cy="1336431"/>
            </a:xfrm>
            <a:prstGeom prst="circularArrow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ep 54">
            <a:extLst>
              <a:ext uri="{FF2B5EF4-FFF2-40B4-BE49-F238E27FC236}">
                <a16:creationId xmlns:a16="http://schemas.microsoft.com/office/drawing/2014/main" id="{7812F6EB-E723-E249-8227-88D7E67FF5D6}"/>
              </a:ext>
            </a:extLst>
          </p:cNvPr>
          <p:cNvGrpSpPr/>
          <p:nvPr/>
        </p:nvGrpSpPr>
        <p:grpSpPr>
          <a:xfrm>
            <a:off x="5024969" y="3878768"/>
            <a:ext cx="1850987" cy="1215710"/>
            <a:chOff x="2933057" y="3594560"/>
            <a:chExt cx="1731890" cy="1561086"/>
          </a:xfrm>
        </p:grpSpPr>
        <p:sp>
          <p:nvSpPr>
            <p:cNvPr id="57" name="Pijl: draaiend 42">
              <a:extLst>
                <a:ext uri="{FF2B5EF4-FFF2-40B4-BE49-F238E27FC236}">
                  <a16:creationId xmlns:a16="http://schemas.microsoft.com/office/drawing/2014/main" id="{735E4831-2DCE-794B-ADDB-A6700193250F}"/>
                </a:ext>
              </a:extLst>
            </p:cNvPr>
            <p:cNvSpPr/>
            <p:nvPr/>
          </p:nvSpPr>
          <p:spPr>
            <a:xfrm flipV="1">
              <a:off x="3039076" y="3594560"/>
              <a:ext cx="1416818" cy="1336431"/>
            </a:xfrm>
            <a:prstGeom prst="circularArrow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E4F76783-E651-7440-ACE5-C3B3C9454E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3057" y="4681389"/>
              <a:ext cx="1731890" cy="474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chemeClr val="bg1"/>
                  </a:solidFill>
                </a:rPr>
                <a:t>x 320 </a:t>
              </a:r>
            </a:p>
          </p:txBody>
        </p:sp>
      </p:grpSp>
      <p:sp>
        <p:nvSpPr>
          <p:cNvPr id="58" name="Text Box 9">
            <a:extLst>
              <a:ext uri="{FF2B5EF4-FFF2-40B4-BE49-F238E27FC236}">
                <a16:creationId xmlns:a16="http://schemas.microsoft.com/office/drawing/2014/main" id="{C96B4A55-66D3-C547-96B3-8A9EEDBF1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7538" y="5522709"/>
            <a:ext cx="2153468" cy="3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dirty="0">
                <a:solidFill>
                  <a:schemeClr val="bg1"/>
                </a:solidFill>
              </a:rPr>
              <a:t> =    </a:t>
            </a:r>
            <a:r>
              <a:rPr lang="nl-NL" altLang="nl-NL" sz="1800" kern="0" dirty="0">
                <a:solidFill>
                  <a:srgbClr val="0CD5FF"/>
                </a:solidFill>
              </a:rPr>
              <a:t>19,2</a:t>
            </a:r>
            <a:r>
              <a:rPr lang="nl-NL" sz="1800" kern="0" dirty="0">
                <a:solidFill>
                  <a:schemeClr val="bg1"/>
                </a:solidFill>
              </a:rPr>
              <a:t>  g vet</a:t>
            </a:r>
            <a:endParaRPr lang="nl-NL" altLang="nl-NL" sz="1800" dirty="0">
              <a:solidFill>
                <a:schemeClr val="bg1"/>
              </a:solidFill>
            </a:endParaRPr>
          </a:p>
        </p:txBody>
      </p:sp>
      <p:sp>
        <p:nvSpPr>
          <p:cNvPr id="59" name="Rechthoek 58">
            <a:extLst>
              <a:ext uri="{FF2B5EF4-FFF2-40B4-BE49-F238E27FC236}">
                <a16:creationId xmlns:a16="http://schemas.microsoft.com/office/drawing/2014/main" id="{B2A26B2B-8E9E-AF4D-B8D1-1EA66A95F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1695" y="5528119"/>
            <a:ext cx="7489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chemeClr val="bg1"/>
                </a:solidFill>
              </a:rPr>
              <a:t>x </a:t>
            </a:r>
            <a:r>
              <a:rPr lang="nl-NL" altLang="nl-NL" sz="1800" dirty="0">
                <a:solidFill>
                  <a:srgbClr val="0CD5FF"/>
                </a:solidFill>
              </a:rPr>
              <a:t>320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47124AD2-DB53-6D45-8D97-367B7E404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0281" y="3284984"/>
            <a:ext cx="14204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0CD5FF"/>
                </a:solidFill>
              </a:rPr>
              <a:t>gevraagd </a:t>
            </a: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08BEC971-05B2-224B-B9D2-2EACCB9BD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840" y="3284984"/>
            <a:ext cx="1096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FFFF00"/>
                </a:solidFill>
              </a:rPr>
              <a:t>gegeven </a:t>
            </a:r>
          </a:p>
        </p:txBody>
      </p:sp>
      <p:sp>
        <p:nvSpPr>
          <p:cNvPr id="62" name="AutoShape 5">
            <a:extLst>
              <a:ext uri="{FF2B5EF4-FFF2-40B4-BE49-F238E27FC236}">
                <a16:creationId xmlns:a16="http://schemas.microsoft.com/office/drawing/2014/main" id="{2F8D4B60-52A6-1543-91CF-FE1E0066F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8184" y="1977833"/>
            <a:ext cx="2786519" cy="947111"/>
          </a:xfrm>
          <a:prstGeom prst="wedgeRoundRectCallout">
            <a:avLst>
              <a:gd name="adj1" fmla="val -134119"/>
              <a:gd name="adj2" fmla="val -34429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6 m% betekent per 100 gram yoghurt eet je </a:t>
            </a:r>
          </a:p>
          <a:p>
            <a:pPr algn="ctr" eaLnBrk="1" hangingPunct="1"/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6 gram vet</a:t>
            </a:r>
          </a:p>
        </p:txBody>
      </p:sp>
    </p:spTree>
    <p:extLst>
      <p:ext uri="{BB962C8B-B14F-4D97-AF65-F5344CB8AC3E}">
        <p14:creationId xmlns:p14="http://schemas.microsoft.com/office/powerpoint/2010/main" val="269510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47" grpId="0"/>
      <p:bldP spid="48" grpId="0"/>
      <p:bldP spid="49" grpId="0"/>
      <p:bldP spid="49" grpId="1"/>
      <p:bldP spid="50" grpId="0"/>
      <p:bldP spid="51" grpId="0"/>
      <p:bldP spid="58" grpId="0"/>
      <p:bldP spid="59" grpId="0"/>
      <p:bldP spid="40" grpId="0"/>
      <p:bldP spid="39" grpId="0"/>
      <p:bldP spid="6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>
            <a:extLst>
              <a:ext uri="{FF2B5EF4-FFF2-40B4-BE49-F238E27FC236}">
                <a16:creationId xmlns:a16="http://schemas.microsoft.com/office/drawing/2014/main" id="{041831ED-3904-A248-BFC5-0466271B1E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45269" y="1492616"/>
            <a:ext cx="7171505" cy="4778791"/>
          </a:xfrm>
          <a:solidFill>
            <a:srgbClr val="696969"/>
          </a:solidFill>
          <a:ln>
            <a:solidFill>
              <a:srgbClr val="00B0F0"/>
            </a:solidFill>
          </a:ln>
        </p:spPr>
        <p:txBody>
          <a:bodyPr/>
          <a:lstStyle/>
          <a:p>
            <a:pPr marL="0" indent="0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</a:rPr>
              <a:t>Hoeveel cola moet je drinken om 36 ml cafeïne binnen te krijgen? Cola heeft een gehalte van 8 V% cafeïne.</a:t>
            </a:r>
          </a:p>
          <a:p>
            <a:pPr marL="0" indent="0" eaLnBrk="1" hangingPunct="1"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rgbClr val="FFFF00"/>
                </a:solidFill>
                <a:ea typeface="+mn-ea"/>
                <a:cs typeface="Arial" panose="020B0604020202020204" pitchFamily="34" charset="0"/>
              </a:rPr>
              <a:t>Stap 1.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 Maak het verhoudingstabel: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rgbClr val="FFFF00"/>
                </a:solidFill>
                <a:ea typeface="+mn-ea"/>
                <a:cs typeface="Arial" panose="020B0604020202020204" pitchFamily="34" charset="0"/>
              </a:rPr>
              <a:t>Stap 2. 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schrijf de berekening op: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8926-11C7-46DA-8456-BDCC9C90F312}" type="slidenum">
              <a:rPr lang="nl-NL" altLang="nl-NL" smtClean="0"/>
              <a:pPr/>
              <a:t>31</a:t>
            </a:fld>
            <a:endParaRPr lang="nl-NL" altLang="nl-NL" dirty="0"/>
          </a:p>
        </p:txBody>
      </p:sp>
      <p:grpSp>
        <p:nvGrpSpPr>
          <p:cNvPr id="15" name="Groeperen 14"/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16" name="Rechthoek 15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17" name="Tekstvak 16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18" name="Afbeelding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30" name="Rectangle 5">
            <a:extLst>
              <a:ext uri="{FF2B5EF4-FFF2-40B4-BE49-F238E27FC236}">
                <a16:creationId xmlns:a16="http://schemas.microsoft.com/office/drawing/2014/main" id="{5500155F-E0B5-CF44-A6B5-67FEE3FDD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020" y="498914"/>
            <a:ext cx="533420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Verhoudingstabel voorbeeld opgave 5</a:t>
            </a:r>
          </a:p>
        </p:txBody>
      </p:sp>
      <p:sp>
        <p:nvSpPr>
          <p:cNvPr id="31" name="Tekstvak 4">
            <a:extLst>
              <a:ext uri="{FF2B5EF4-FFF2-40B4-BE49-F238E27FC236}">
                <a16:creationId xmlns:a16="http://schemas.microsoft.com/office/drawing/2014/main" id="{F353EB15-E1B5-F347-9E2F-D7FA079D9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5522711"/>
            <a:ext cx="26917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chemeClr val="bg1"/>
                </a:solidFill>
              </a:rPr>
              <a:t>Je hebt dus</a:t>
            </a:r>
          </a:p>
        </p:txBody>
      </p:sp>
      <p:graphicFrame>
        <p:nvGraphicFramePr>
          <p:cNvPr id="32" name="Tabel 31">
            <a:extLst>
              <a:ext uri="{FF2B5EF4-FFF2-40B4-BE49-F238E27FC236}">
                <a16:creationId xmlns:a16="http://schemas.microsoft.com/office/drawing/2014/main" id="{EC1A662B-8526-234E-8F10-C5BBB721754F}"/>
              </a:ext>
            </a:extLst>
          </p:cNvPr>
          <p:cNvGraphicFramePr>
            <a:graphicFrameLocks noGrp="1"/>
          </p:cNvGraphicFramePr>
          <p:nvPr/>
        </p:nvGraphicFramePr>
        <p:xfrm>
          <a:off x="1475656" y="3632163"/>
          <a:ext cx="5400600" cy="792308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0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  </a:t>
                      </a:r>
                      <a:r>
                        <a:rPr kumimoji="0" lang="nl-NL" altLang="x-non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V</a:t>
                      </a:r>
                      <a:r>
                        <a:rPr kumimoji="0" lang="nl-NL" altLang="x-none" sz="20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cafeïne</a:t>
                      </a:r>
                      <a:r>
                        <a:rPr kumimoji="0" lang="nl-NL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 </a:t>
                      </a:r>
                      <a:endParaRPr kumimoji="0" lang="nl-NL" altLang="x-none" sz="20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  </a:t>
                      </a:r>
                      <a:r>
                        <a:rPr kumimoji="0" lang="nl-NL" altLang="x-non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V</a:t>
                      </a:r>
                      <a:r>
                        <a:rPr kumimoji="0" lang="nl-NL" altLang="x-none" sz="20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cola</a:t>
                      </a:r>
                      <a:endParaRPr kumimoji="0" lang="nl-NL" altLang="x-none" sz="20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3" name="Tekstvak 32">
            <a:extLst>
              <a:ext uri="{FF2B5EF4-FFF2-40B4-BE49-F238E27FC236}">
                <a16:creationId xmlns:a16="http://schemas.microsoft.com/office/drawing/2014/main" id="{4B6066D9-5FC7-AE49-9E2E-ECC1A1421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0528" y="3631748"/>
            <a:ext cx="12213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FFFF00"/>
                </a:solidFill>
              </a:rPr>
              <a:t>8 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5D30F8D5-225B-DC4F-A0D0-176F30228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6234" y="4009464"/>
            <a:ext cx="12156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FFFF00"/>
                </a:solidFill>
              </a:rPr>
              <a:t>100 </a:t>
            </a:r>
          </a:p>
        </p:txBody>
      </p:sp>
      <p:grpSp>
        <p:nvGrpSpPr>
          <p:cNvPr id="35" name="Groep 34">
            <a:extLst>
              <a:ext uri="{FF2B5EF4-FFF2-40B4-BE49-F238E27FC236}">
                <a16:creationId xmlns:a16="http://schemas.microsoft.com/office/drawing/2014/main" id="{25C4C5C8-45D8-6A47-BD4A-C20BD2FEC537}"/>
              </a:ext>
            </a:extLst>
          </p:cNvPr>
          <p:cNvGrpSpPr>
            <a:grpSpLocks/>
          </p:cNvGrpSpPr>
          <p:nvPr/>
        </p:nvGrpSpPr>
        <p:grpSpPr bwMode="auto">
          <a:xfrm>
            <a:off x="3131840" y="5432869"/>
            <a:ext cx="853462" cy="658813"/>
            <a:chOff x="3002771" y="4749657"/>
            <a:chExt cx="853361" cy="658260"/>
          </a:xfrm>
        </p:grpSpPr>
        <p:sp>
          <p:nvSpPr>
            <p:cNvPr id="36" name="Tekstvak 37">
              <a:extLst>
                <a:ext uri="{FF2B5EF4-FFF2-40B4-BE49-F238E27FC236}">
                  <a16:creationId xmlns:a16="http://schemas.microsoft.com/office/drawing/2014/main" id="{2E767576-BA91-604B-9F2A-C2C4241A14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2771" y="4749657"/>
              <a:ext cx="8485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rgbClr val="FFFF00"/>
                  </a:solidFill>
                </a:rPr>
                <a:t>100</a:t>
              </a:r>
            </a:p>
          </p:txBody>
        </p:sp>
        <p:sp>
          <p:nvSpPr>
            <p:cNvPr id="37" name="Tekstvak 38">
              <a:extLst>
                <a:ext uri="{FF2B5EF4-FFF2-40B4-BE49-F238E27FC236}">
                  <a16:creationId xmlns:a16="http://schemas.microsoft.com/office/drawing/2014/main" id="{4ACBC2F9-DA78-7744-8592-275D9AD3BC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7533" y="5038585"/>
              <a:ext cx="8485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rgbClr val="FFFF00"/>
                  </a:solidFill>
                </a:rPr>
                <a:t>8</a:t>
              </a:r>
              <a:r>
                <a:rPr lang="nl-NL" altLang="nl-NL" sz="1800" dirty="0">
                  <a:solidFill>
                    <a:schemeClr val="bg1"/>
                  </a:solidFill>
                </a:rPr>
                <a:t> </a:t>
              </a:r>
            </a:p>
          </p:txBody>
        </p:sp>
        <p:cxnSp>
          <p:nvCxnSpPr>
            <p:cNvPr id="38" name="Rechte verbindingslijn 37">
              <a:extLst>
                <a:ext uri="{FF2B5EF4-FFF2-40B4-BE49-F238E27FC236}">
                  <a16:creationId xmlns:a16="http://schemas.microsoft.com/office/drawing/2014/main" id="{75A3A9CD-DB6B-1048-9D07-A59116684DDE}"/>
                </a:ext>
              </a:extLst>
            </p:cNvPr>
            <p:cNvCxnSpPr>
              <a:cxnSpLocks/>
            </p:cNvCxnSpPr>
            <p:nvPr/>
          </p:nvCxnSpPr>
          <p:spPr>
            <a:xfrm>
              <a:off x="3156777" y="5070063"/>
              <a:ext cx="5261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ep 40">
            <a:extLst>
              <a:ext uri="{FF2B5EF4-FFF2-40B4-BE49-F238E27FC236}">
                <a16:creationId xmlns:a16="http://schemas.microsoft.com/office/drawing/2014/main" id="{C19EBD4B-1E41-9945-B442-91FCD2EF9282}"/>
              </a:ext>
            </a:extLst>
          </p:cNvPr>
          <p:cNvGrpSpPr/>
          <p:nvPr/>
        </p:nvGrpSpPr>
        <p:grpSpPr>
          <a:xfrm>
            <a:off x="3344166" y="2803167"/>
            <a:ext cx="1714699" cy="1142782"/>
            <a:chOff x="1969033" y="5295568"/>
            <a:chExt cx="1731890" cy="1637795"/>
          </a:xfrm>
        </p:grpSpPr>
        <p:sp>
          <p:nvSpPr>
            <p:cNvPr id="42" name="Tekstvak 41">
              <a:extLst>
                <a:ext uri="{FF2B5EF4-FFF2-40B4-BE49-F238E27FC236}">
                  <a16:creationId xmlns:a16="http://schemas.microsoft.com/office/drawing/2014/main" id="{E5B69E9C-D591-5447-A887-09698D85D7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9033" y="5295568"/>
              <a:ext cx="1731890" cy="529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chemeClr val="bg1"/>
                  </a:solidFill>
                </a:rPr>
                <a:t>: 8 </a:t>
              </a:r>
            </a:p>
          </p:txBody>
        </p:sp>
        <p:sp>
          <p:nvSpPr>
            <p:cNvPr id="43" name="Pijl: draaiend 28">
              <a:extLst>
                <a:ext uri="{FF2B5EF4-FFF2-40B4-BE49-F238E27FC236}">
                  <a16:creationId xmlns:a16="http://schemas.microsoft.com/office/drawing/2014/main" id="{A106586F-7913-E341-AF17-91FD76C99F63}"/>
                </a:ext>
              </a:extLst>
            </p:cNvPr>
            <p:cNvSpPr/>
            <p:nvPr/>
          </p:nvSpPr>
          <p:spPr>
            <a:xfrm>
              <a:off x="2083279" y="5596932"/>
              <a:ext cx="1416818" cy="1336431"/>
            </a:xfrm>
            <a:prstGeom prst="circularArrow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7C7704CD-68EA-FA44-A319-1E1416B1286F}"/>
              </a:ext>
            </a:extLst>
          </p:cNvPr>
          <p:cNvGrpSpPr/>
          <p:nvPr/>
        </p:nvGrpSpPr>
        <p:grpSpPr>
          <a:xfrm>
            <a:off x="3343890" y="3861048"/>
            <a:ext cx="1769079" cy="1233428"/>
            <a:chOff x="2933057" y="3594560"/>
            <a:chExt cx="1731890" cy="1584027"/>
          </a:xfrm>
        </p:grpSpPr>
        <p:sp>
          <p:nvSpPr>
            <p:cNvPr id="46" name="Pijl: draaiend 31">
              <a:extLst>
                <a:ext uri="{FF2B5EF4-FFF2-40B4-BE49-F238E27FC236}">
                  <a16:creationId xmlns:a16="http://schemas.microsoft.com/office/drawing/2014/main" id="{CCD5DF85-F845-8D4F-9965-86A9B0644963}"/>
                </a:ext>
              </a:extLst>
            </p:cNvPr>
            <p:cNvSpPr/>
            <p:nvPr/>
          </p:nvSpPr>
          <p:spPr>
            <a:xfrm flipV="1">
              <a:off x="3039076" y="3594560"/>
              <a:ext cx="1416818" cy="1336431"/>
            </a:xfrm>
            <a:prstGeom prst="circularArrow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5" name="Tekstvak 44">
              <a:extLst>
                <a:ext uri="{FF2B5EF4-FFF2-40B4-BE49-F238E27FC236}">
                  <a16:creationId xmlns:a16="http://schemas.microsoft.com/office/drawing/2014/main" id="{B2ED2334-F707-D44A-9888-3030C49717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3057" y="4704273"/>
              <a:ext cx="1731890" cy="474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chemeClr val="bg1"/>
                  </a:solidFill>
                </a:rPr>
                <a:t>: 8 </a:t>
              </a:r>
            </a:p>
          </p:txBody>
        </p:sp>
      </p:grpSp>
      <p:sp>
        <p:nvSpPr>
          <p:cNvPr id="47" name="Tekstvak 46">
            <a:extLst>
              <a:ext uri="{FF2B5EF4-FFF2-40B4-BE49-F238E27FC236}">
                <a16:creationId xmlns:a16="http://schemas.microsoft.com/office/drawing/2014/main" id="{FCA8D0EB-BFC9-E24B-807E-896B3C382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5808" y="3616288"/>
            <a:ext cx="9237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0CD5FF"/>
                </a:solidFill>
              </a:rPr>
              <a:t> 36</a:t>
            </a:r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8DAF7DE4-119A-4F45-A84C-CF44C7107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152" y="4016338"/>
            <a:ext cx="9393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0CD5FF"/>
                </a:solidFill>
              </a:rPr>
              <a:t>450</a:t>
            </a: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60CC1C0B-7ED4-6245-9582-C8E2DDC82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9964" y="4017222"/>
            <a:ext cx="9361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0CD5FF"/>
                </a:solidFill>
              </a:rPr>
              <a:t>? </a:t>
            </a: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2FE71C98-0587-4A47-BA38-5FB337469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6598" y="3627400"/>
            <a:ext cx="17111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chemeClr val="bg1"/>
                </a:solidFill>
              </a:rPr>
              <a:t>1 </a:t>
            </a: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79A814EA-3910-774D-AB07-8E1666B5F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6597" y="4016338"/>
            <a:ext cx="17133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kern="0" dirty="0">
                <a:solidFill>
                  <a:schemeClr val="bg1"/>
                </a:solidFill>
              </a:rPr>
              <a:t>12,5</a:t>
            </a:r>
            <a:r>
              <a:rPr lang="nl-NL" altLang="nl-NL" sz="1800" dirty="0"/>
              <a:t> </a:t>
            </a:r>
          </a:p>
        </p:txBody>
      </p:sp>
      <p:grpSp>
        <p:nvGrpSpPr>
          <p:cNvPr id="52" name="Groep 51">
            <a:extLst>
              <a:ext uri="{FF2B5EF4-FFF2-40B4-BE49-F238E27FC236}">
                <a16:creationId xmlns:a16="http://schemas.microsoft.com/office/drawing/2014/main" id="{AD074A6C-5AB2-1C40-9C7E-82C88E31347E}"/>
              </a:ext>
            </a:extLst>
          </p:cNvPr>
          <p:cNvGrpSpPr/>
          <p:nvPr/>
        </p:nvGrpSpPr>
        <p:grpSpPr>
          <a:xfrm>
            <a:off x="5004048" y="2815298"/>
            <a:ext cx="1726196" cy="1179619"/>
            <a:chOff x="1969033" y="5297776"/>
            <a:chExt cx="1731890" cy="1635587"/>
          </a:xfrm>
        </p:grpSpPr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1EECEA10-51A7-4F41-A2D7-DE7CD99BF8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9033" y="5297776"/>
              <a:ext cx="1731890" cy="512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chemeClr val="bg1"/>
                  </a:solidFill>
                </a:rPr>
                <a:t>X 36</a:t>
              </a:r>
            </a:p>
          </p:txBody>
        </p:sp>
        <p:sp>
          <p:nvSpPr>
            <p:cNvPr id="54" name="Pijl: draaiend 39">
              <a:extLst>
                <a:ext uri="{FF2B5EF4-FFF2-40B4-BE49-F238E27FC236}">
                  <a16:creationId xmlns:a16="http://schemas.microsoft.com/office/drawing/2014/main" id="{A25B6F6D-CD51-804B-B09F-D17404DA2DF1}"/>
                </a:ext>
              </a:extLst>
            </p:cNvPr>
            <p:cNvSpPr/>
            <p:nvPr/>
          </p:nvSpPr>
          <p:spPr>
            <a:xfrm>
              <a:off x="2059912" y="5596932"/>
              <a:ext cx="1416818" cy="1336431"/>
            </a:xfrm>
            <a:prstGeom prst="circularArrow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ep 54">
            <a:extLst>
              <a:ext uri="{FF2B5EF4-FFF2-40B4-BE49-F238E27FC236}">
                <a16:creationId xmlns:a16="http://schemas.microsoft.com/office/drawing/2014/main" id="{7812F6EB-E723-E249-8227-88D7E67FF5D6}"/>
              </a:ext>
            </a:extLst>
          </p:cNvPr>
          <p:cNvGrpSpPr/>
          <p:nvPr/>
        </p:nvGrpSpPr>
        <p:grpSpPr>
          <a:xfrm>
            <a:off x="5024969" y="3878768"/>
            <a:ext cx="1850987" cy="1215710"/>
            <a:chOff x="2933057" y="3594560"/>
            <a:chExt cx="1731890" cy="1561086"/>
          </a:xfrm>
        </p:grpSpPr>
        <p:sp>
          <p:nvSpPr>
            <p:cNvPr id="57" name="Pijl: draaiend 42">
              <a:extLst>
                <a:ext uri="{FF2B5EF4-FFF2-40B4-BE49-F238E27FC236}">
                  <a16:creationId xmlns:a16="http://schemas.microsoft.com/office/drawing/2014/main" id="{735E4831-2DCE-794B-ADDB-A6700193250F}"/>
                </a:ext>
              </a:extLst>
            </p:cNvPr>
            <p:cNvSpPr/>
            <p:nvPr/>
          </p:nvSpPr>
          <p:spPr>
            <a:xfrm flipV="1">
              <a:off x="3039076" y="3594560"/>
              <a:ext cx="1416818" cy="1336431"/>
            </a:xfrm>
            <a:prstGeom prst="circularArrow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E4F76783-E651-7440-ACE5-C3B3C9454E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3057" y="4681389"/>
              <a:ext cx="1731890" cy="474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chemeClr val="bg1"/>
                  </a:solidFill>
                </a:rPr>
                <a:t>x 36 </a:t>
              </a:r>
            </a:p>
          </p:txBody>
        </p:sp>
      </p:grpSp>
      <p:sp>
        <p:nvSpPr>
          <p:cNvPr id="58" name="Text Box 9">
            <a:extLst>
              <a:ext uri="{FF2B5EF4-FFF2-40B4-BE49-F238E27FC236}">
                <a16:creationId xmlns:a16="http://schemas.microsoft.com/office/drawing/2014/main" id="{C96B4A55-66D3-C547-96B3-8A9EEDBF1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7538" y="5522709"/>
            <a:ext cx="21534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dirty="0">
                <a:solidFill>
                  <a:schemeClr val="bg1"/>
                </a:solidFill>
              </a:rPr>
              <a:t> =   450 ml Cola</a:t>
            </a:r>
          </a:p>
        </p:txBody>
      </p:sp>
      <p:sp>
        <p:nvSpPr>
          <p:cNvPr id="59" name="Rechthoek 58">
            <a:extLst>
              <a:ext uri="{FF2B5EF4-FFF2-40B4-BE49-F238E27FC236}">
                <a16:creationId xmlns:a16="http://schemas.microsoft.com/office/drawing/2014/main" id="{B2A26B2B-8E9E-AF4D-B8D1-1EA66A95F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1695" y="5528119"/>
            <a:ext cx="8130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chemeClr val="bg1"/>
                </a:solidFill>
              </a:rPr>
              <a:t>x    </a:t>
            </a:r>
            <a:r>
              <a:rPr lang="nl-NL" altLang="nl-NL" sz="1800" dirty="0">
                <a:solidFill>
                  <a:srgbClr val="0CD5FF"/>
                </a:solidFill>
              </a:rPr>
              <a:t>36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47124AD2-DB53-6D45-8D97-367B7E404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0281" y="3284984"/>
            <a:ext cx="14204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0CD5FF"/>
                </a:solidFill>
              </a:rPr>
              <a:t>gevraagd </a:t>
            </a: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08BEC971-05B2-224B-B9D2-2EACCB9BD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840" y="3284984"/>
            <a:ext cx="1096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FFFF00"/>
                </a:solidFill>
              </a:rPr>
              <a:t>gegeven </a:t>
            </a:r>
          </a:p>
        </p:txBody>
      </p:sp>
      <p:sp>
        <p:nvSpPr>
          <p:cNvPr id="62" name="AutoShape 5">
            <a:extLst>
              <a:ext uri="{FF2B5EF4-FFF2-40B4-BE49-F238E27FC236}">
                <a16:creationId xmlns:a16="http://schemas.microsoft.com/office/drawing/2014/main" id="{2F8D4B60-52A6-1543-91CF-FE1E0066F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7481" y="2045143"/>
            <a:ext cx="2786519" cy="654608"/>
          </a:xfrm>
          <a:prstGeom prst="wedgeRoundRectCallout">
            <a:avLst>
              <a:gd name="adj1" fmla="val -96156"/>
              <a:gd name="adj2" fmla="val -27460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8 V% is 8 ml cafeïne per 100 ml cola</a:t>
            </a:r>
          </a:p>
        </p:txBody>
      </p:sp>
    </p:spTree>
    <p:extLst>
      <p:ext uri="{BB962C8B-B14F-4D97-AF65-F5344CB8AC3E}">
        <p14:creationId xmlns:p14="http://schemas.microsoft.com/office/powerpoint/2010/main" val="423852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47" grpId="0"/>
      <p:bldP spid="48" grpId="0"/>
      <p:bldP spid="49" grpId="0"/>
      <p:bldP spid="49" grpId="1"/>
      <p:bldP spid="50" grpId="0"/>
      <p:bldP spid="51" grpId="0"/>
      <p:bldP spid="58" grpId="0"/>
      <p:bldP spid="59" grpId="0"/>
      <p:bldP spid="40" grpId="0"/>
      <p:bldP spid="39" grpId="0"/>
      <p:bldP spid="6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 txBox="1">
            <a:spLocks noChangeArrowheads="1"/>
          </p:cNvSpPr>
          <p:nvPr/>
        </p:nvSpPr>
        <p:spPr bwMode="auto">
          <a:xfrm>
            <a:off x="1403648" y="1241970"/>
            <a:ext cx="6239022" cy="1112782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Opgave 8</a:t>
            </a:r>
          </a:p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Je hebt zoutwater met een concentratie van 24 m% zout.</a:t>
            </a:r>
            <a:b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</a:b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Bereken hoeveel zout er in 750 g zoutwater zit.</a:t>
            </a:r>
          </a:p>
        </p:txBody>
      </p:sp>
      <p:sp>
        <p:nvSpPr>
          <p:cNvPr id="16" name="Tekstvak 4">
            <a:extLst>
              <a:ext uri="{FF2B5EF4-FFF2-40B4-BE49-F238E27FC236}">
                <a16:creationId xmlns:a16="http://schemas.microsoft.com/office/drawing/2014/main" id="{69581685-5EE1-43ED-A4DB-B7DBA0FE1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0179" y="3968462"/>
            <a:ext cx="26917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2000" dirty="0">
                <a:solidFill>
                  <a:schemeClr val="bg1"/>
                </a:solidFill>
              </a:rPr>
              <a:t>Je hebt dus</a:t>
            </a:r>
          </a:p>
        </p:txBody>
      </p:sp>
      <p:graphicFrame>
        <p:nvGraphicFramePr>
          <p:cNvPr id="17" name="Tabel 16">
            <a:extLst>
              <a:ext uri="{FF2B5EF4-FFF2-40B4-BE49-F238E27FC236}">
                <a16:creationId xmlns:a16="http://schemas.microsoft.com/office/drawing/2014/main" id="{525ADED4-2A66-49B4-93B3-636AE46829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208359"/>
              </p:ext>
            </p:extLst>
          </p:nvPr>
        </p:nvGraphicFramePr>
        <p:xfrm>
          <a:off x="1610179" y="2787253"/>
          <a:ext cx="5400600" cy="792308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0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zoutwater</a:t>
                      </a:r>
                      <a:endParaRPr kumimoji="0" lang="nl-NL" altLang="x-none" sz="20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    </a:t>
                      </a:r>
                      <a:r>
                        <a:rPr kumimoji="0" lang="nl-NL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CD5FF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750</a:t>
                      </a:r>
                      <a:endParaRPr kumimoji="0" lang="x-none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CD5FF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Zout (g)</a:t>
                      </a:r>
                      <a:endParaRPr kumimoji="0" lang="nl-NL" altLang="x-none" sz="20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     </a:t>
                      </a:r>
                      <a:r>
                        <a:rPr kumimoji="0" lang="nl-NL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CD5FF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?</a:t>
                      </a: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CD5FF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Tekstvak 17">
            <a:extLst>
              <a:ext uri="{FF2B5EF4-FFF2-40B4-BE49-F238E27FC236}">
                <a16:creationId xmlns:a16="http://schemas.microsoft.com/office/drawing/2014/main" id="{E58E40E5-4658-48EA-AE8E-6683FEEB8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051" y="2786838"/>
            <a:ext cx="12213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FFFF00"/>
                </a:solidFill>
              </a:rPr>
              <a:t>100</a:t>
            </a:r>
            <a:r>
              <a:rPr lang="nl-NL" altLang="nl-NL" sz="1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C8210A60-CD3D-4094-9E75-96F2816C2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0757" y="3164554"/>
            <a:ext cx="12156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FFFF00"/>
                </a:solidFill>
              </a:rPr>
              <a:t>24</a:t>
            </a:r>
            <a:r>
              <a:rPr lang="nl-NL" altLang="nl-NL" sz="1800" dirty="0">
                <a:solidFill>
                  <a:srgbClr val="0000FF"/>
                </a:solidFill>
              </a:rPr>
              <a:t> </a:t>
            </a:r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AF5FE8C9-343D-45D2-93A6-3EEE6C92C590}"/>
              </a:ext>
            </a:extLst>
          </p:cNvPr>
          <p:cNvGrpSpPr>
            <a:grpSpLocks/>
          </p:cNvGrpSpPr>
          <p:nvPr/>
        </p:nvGrpSpPr>
        <p:grpSpPr bwMode="auto">
          <a:xfrm>
            <a:off x="3266363" y="3878622"/>
            <a:ext cx="853462" cy="658503"/>
            <a:chOff x="3002771" y="4749657"/>
            <a:chExt cx="853361" cy="657950"/>
          </a:xfrm>
        </p:grpSpPr>
        <p:sp>
          <p:nvSpPr>
            <p:cNvPr id="21" name="Tekstvak 37">
              <a:extLst>
                <a:ext uri="{FF2B5EF4-FFF2-40B4-BE49-F238E27FC236}">
                  <a16:creationId xmlns:a16="http://schemas.microsoft.com/office/drawing/2014/main" id="{ADA96F71-BFFA-4CFF-9D86-4FD9CA0FE7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2771" y="4749657"/>
              <a:ext cx="848599" cy="369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chemeClr val="bg1"/>
                  </a:solidFill>
                </a:rPr>
                <a:t>. .</a:t>
              </a:r>
              <a:r>
                <a:rPr lang="nl-NL" altLang="nl-NL" sz="1800" dirty="0">
                  <a:solidFill>
                    <a:srgbClr val="FFFF00"/>
                  </a:solidFill>
                </a:rPr>
                <a:t>24</a:t>
              </a:r>
              <a:r>
                <a:rPr lang="nl-NL" altLang="nl-NL" sz="1800" dirty="0">
                  <a:solidFill>
                    <a:schemeClr val="bg1"/>
                  </a:solidFill>
                </a:rPr>
                <a:t>..</a:t>
              </a:r>
            </a:p>
          </p:txBody>
        </p:sp>
        <p:sp>
          <p:nvSpPr>
            <p:cNvPr id="22" name="Tekstvak 38">
              <a:extLst>
                <a:ext uri="{FF2B5EF4-FFF2-40B4-BE49-F238E27FC236}">
                  <a16:creationId xmlns:a16="http://schemas.microsoft.com/office/drawing/2014/main" id="{B6CD09D6-4B3B-429C-857B-6FADC19EE0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7533" y="5038585"/>
              <a:ext cx="848599" cy="369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chemeClr val="bg1"/>
                  </a:solidFill>
                </a:rPr>
                <a:t>. </a:t>
              </a:r>
              <a:r>
                <a:rPr lang="nl-NL" altLang="nl-NL" sz="1800" dirty="0">
                  <a:solidFill>
                    <a:srgbClr val="FFFF00"/>
                  </a:solidFill>
                </a:rPr>
                <a:t>100</a:t>
              </a:r>
              <a:r>
                <a:rPr lang="nl-NL" altLang="nl-NL" sz="1800" dirty="0">
                  <a:solidFill>
                    <a:schemeClr val="bg1"/>
                  </a:solidFill>
                </a:rPr>
                <a:t>. </a:t>
              </a:r>
            </a:p>
          </p:txBody>
        </p:sp>
        <p:cxnSp>
          <p:nvCxnSpPr>
            <p:cNvPr id="23" name="Rechte verbindingslijn 22">
              <a:extLst>
                <a:ext uri="{FF2B5EF4-FFF2-40B4-BE49-F238E27FC236}">
                  <a16:creationId xmlns:a16="http://schemas.microsoft.com/office/drawing/2014/main" id="{8CB3F481-EB79-43D2-ADE7-2D4BA4DE2920}"/>
                </a:ext>
              </a:extLst>
            </p:cNvPr>
            <p:cNvCxnSpPr>
              <a:cxnSpLocks/>
            </p:cNvCxnSpPr>
            <p:nvPr/>
          </p:nvCxnSpPr>
          <p:spPr>
            <a:xfrm>
              <a:off x="3156777" y="5070063"/>
              <a:ext cx="5261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kstvak 24">
            <a:extLst>
              <a:ext uri="{FF2B5EF4-FFF2-40B4-BE49-F238E27FC236}">
                <a16:creationId xmlns:a16="http://schemas.microsoft.com/office/drawing/2014/main" id="{26E84985-C253-41A3-91DB-616B779C1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120" y="2492896"/>
            <a:ext cx="9657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dirty="0">
                <a:solidFill>
                  <a:srgbClr val="FFFF00"/>
                </a:solidFill>
              </a:rPr>
              <a:t>gegeven 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288E349B-E896-497E-8D94-34185E8DA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4804" y="2493006"/>
            <a:ext cx="11199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dirty="0">
                <a:solidFill>
                  <a:srgbClr val="0CD5FF"/>
                </a:solidFill>
              </a:rPr>
              <a:t>gevraagd 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D6B5EBFA-7A6C-42BD-9988-CAE9CC1AA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1121" y="2782490"/>
            <a:ext cx="17111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b="1" dirty="0">
                <a:solidFill>
                  <a:schemeClr val="accent3">
                    <a:lumMod val="95000"/>
                  </a:schemeClr>
                </a:solidFill>
              </a:rPr>
              <a:t>1</a:t>
            </a:r>
            <a:r>
              <a:rPr lang="nl-NL" altLang="nl-NL" sz="1800" dirty="0"/>
              <a:t> </a:t>
            </a:r>
          </a:p>
        </p:txBody>
      </p:sp>
      <p:sp>
        <p:nvSpPr>
          <p:cNvPr id="44" name="Text Box 9">
            <a:extLst>
              <a:ext uri="{FF2B5EF4-FFF2-40B4-BE49-F238E27FC236}">
                <a16:creationId xmlns:a16="http://schemas.microsoft.com/office/drawing/2014/main" id="{4F34F1EE-04C9-4532-AF9C-5482F0911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60" y="3968461"/>
            <a:ext cx="35068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000" dirty="0">
                <a:solidFill>
                  <a:schemeClr val="bg1"/>
                </a:solidFill>
              </a:rPr>
              <a:t> = </a:t>
            </a:r>
            <a:r>
              <a:rPr lang="mr-IN" altLang="nl-NL" sz="2000" dirty="0">
                <a:solidFill>
                  <a:schemeClr val="bg1"/>
                </a:solidFill>
              </a:rPr>
              <a:t>…</a:t>
            </a:r>
            <a:r>
              <a:rPr lang="nl-NL" altLang="nl-NL" sz="2000" dirty="0">
                <a:solidFill>
                  <a:srgbClr val="0CD5FF"/>
                </a:solidFill>
              </a:rPr>
              <a:t>180 g </a:t>
            </a:r>
            <a:r>
              <a:rPr lang="nl-NL" altLang="nl-NL" sz="2000" dirty="0">
                <a:solidFill>
                  <a:schemeClr val="accent3">
                    <a:lumMod val="95000"/>
                  </a:schemeClr>
                </a:solidFill>
              </a:rPr>
              <a:t>zout</a:t>
            </a:r>
            <a:r>
              <a:rPr lang="mr-IN" altLang="nl-NL" sz="2000" dirty="0">
                <a:solidFill>
                  <a:schemeClr val="accent3">
                    <a:lumMod val="95000"/>
                  </a:schemeClr>
                </a:solidFill>
              </a:rPr>
              <a:t>…</a:t>
            </a:r>
            <a:r>
              <a:rPr lang="nl-NL" sz="2000" kern="0" dirty="0">
                <a:solidFill>
                  <a:schemeClr val="bg1"/>
                </a:solidFill>
              </a:rPr>
              <a:t>.</a:t>
            </a:r>
            <a:endParaRPr lang="nl-NL" altLang="nl-NL" sz="2000" dirty="0">
              <a:solidFill>
                <a:schemeClr val="bg1"/>
              </a:solidFill>
            </a:endParaRPr>
          </a:p>
        </p:txBody>
      </p:sp>
      <p:sp>
        <p:nvSpPr>
          <p:cNvPr id="45" name="Rechthoek 44">
            <a:extLst>
              <a:ext uri="{FF2B5EF4-FFF2-40B4-BE49-F238E27FC236}">
                <a16:creationId xmlns:a16="http://schemas.microsoft.com/office/drawing/2014/main" id="{F6084FA3-A71D-4FF1-B589-BBA453FB8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6218" y="3973870"/>
            <a:ext cx="13244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2000" dirty="0">
                <a:solidFill>
                  <a:schemeClr val="bg1"/>
                </a:solidFill>
              </a:rPr>
              <a:t>x </a:t>
            </a:r>
            <a:r>
              <a:rPr lang="mr-IN" altLang="nl-NL" sz="2000" dirty="0">
                <a:solidFill>
                  <a:schemeClr val="bg1"/>
                </a:solidFill>
              </a:rPr>
              <a:t>…</a:t>
            </a:r>
            <a:r>
              <a:rPr lang="nl-NL" altLang="nl-NL" sz="2000" dirty="0">
                <a:solidFill>
                  <a:srgbClr val="0CD5FF"/>
                </a:solidFill>
              </a:rPr>
              <a:t>750</a:t>
            </a:r>
            <a:r>
              <a:rPr lang="mr-IN" altLang="nl-NL" sz="2000" dirty="0">
                <a:solidFill>
                  <a:schemeClr val="bg1"/>
                </a:solidFill>
              </a:rPr>
              <a:t>…</a:t>
            </a:r>
            <a:endParaRPr lang="nl-NL" altLang="nl-NL" sz="2000" dirty="0">
              <a:solidFill>
                <a:schemeClr val="bg1"/>
              </a:solidFill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25B28926-11C7-46DA-8456-BDCC9C90F312}" type="slidenum">
              <a:rPr lang="nl-NL" altLang="nl-NL" smtClean="0"/>
              <a:pPr/>
              <a:t>32</a:t>
            </a:fld>
            <a:endParaRPr lang="nl-NL" altLang="nl-NL" dirty="0"/>
          </a:p>
        </p:txBody>
      </p:sp>
      <p:grpSp>
        <p:nvGrpSpPr>
          <p:cNvPr id="47" name="Groeperen 46"/>
          <p:cNvGrpSpPr/>
          <p:nvPr/>
        </p:nvGrpSpPr>
        <p:grpSpPr>
          <a:xfrm>
            <a:off x="187376" y="161767"/>
            <a:ext cx="1123873" cy="1467033"/>
            <a:chOff x="4168207" y="5390966"/>
            <a:chExt cx="1123873" cy="1467033"/>
          </a:xfrm>
        </p:grpSpPr>
        <p:sp>
          <p:nvSpPr>
            <p:cNvPr id="48" name="Rechthoek 47"/>
            <p:cNvSpPr/>
            <p:nvPr/>
          </p:nvSpPr>
          <p:spPr>
            <a:xfrm>
              <a:off x="4168207" y="5445224"/>
              <a:ext cx="1123873" cy="1412775"/>
            </a:xfrm>
            <a:prstGeom prst="rect">
              <a:avLst/>
            </a:prstGeom>
            <a:solidFill>
              <a:srgbClr val="20A6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Tekstvak 48"/>
            <p:cNvSpPr txBox="1"/>
            <p:nvPr/>
          </p:nvSpPr>
          <p:spPr>
            <a:xfrm>
              <a:off x="4168207" y="6347542"/>
              <a:ext cx="1031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600" dirty="0">
                  <a:solidFill>
                    <a:schemeClr val="bg1"/>
                  </a:solidFill>
                </a:rPr>
                <a:t>Opdracht</a:t>
              </a:r>
            </a:p>
          </p:txBody>
        </p:sp>
        <p:pic>
          <p:nvPicPr>
            <p:cNvPr id="50" name="Afbeelding 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2919" y="5390966"/>
              <a:ext cx="1073218" cy="990362"/>
            </a:xfrm>
            <a:prstGeom prst="rect">
              <a:avLst/>
            </a:prstGeom>
          </p:spPr>
        </p:pic>
      </p:grpSp>
      <p:sp>
        <p:nvSpPr>
          <p:cNvPr id="24" name="Rectangle 5">
            <a:extLst>
              <a:ext uri="{FF2B5EF4-FFF2-40B4-BE49-F238E27FC236}">
                <a16:creationId xmlns:a16="http://schemas.microsoft.com/office/drawing/2014/main" id="{0918B6F2-5223-1B4F-97C5-3FB48DEB1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498914"/>
            <a:ext cx="533420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Werkblad opgave 8 t/m 11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00AE8EC-192B-F141-8268-5EF03545E344}"/>
              </a:ext>
            </a:extLst>
          </p:cNvPr>
          <p:cNvSpPr txBox="1"/>
          <p:nvPr/>
        </p:nvSpPr>
        <p:spPr>
          <a:xfrm>
            <a:off x="637046" y="296715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Stap 1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A7BD2A4-BD6B-5840-902A-5007698CAF9D}"/>
              </a:ext>
            </a:extLst>
          </p:cNvPr>
          <p:cNvSpPr txBox="1"/>
          <p:nvPr/>
        </p:nvSpPr>
        <p:spPr>
          <a:xfrm>
            <a:off x="611560" y="4000253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Stap 2</a:t>
            </a:r>
          </a:p>
        </p:txBody>
      </p: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EB34B8B8-AB77-964D-A691-71540AA36BCF}"/>
              </a:ext>
            </a:extLst>
          </p:cNvPr>
          <p:cNvCxnSpPr>
            <a:cxnSpLocks/>
          </p:cNvCxnSpPr>
          <p:nvPr/>
        </p:nvCxnSpPr>
        <p:spPr>
          <a:xfrm>
            <a:off x="529947" y="4653136"/>
            <a:ext cx="7632848" cy="0"/>
          </a:xfrm>
          <a:prstGeom prst="line">
            <a:avLst/>
          </a:prstGeom>
          <a:ln w="317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kstvak 29">
            <a:extLst>
              <a:ext uri="{FF2B5EF4-FFF2-40B4-BE49-F238E27FC236}">
                <a16:creationId xmlns:a16="http://schemas.microsoft.com/office/drawing/2014/main" id="{C4B67FB1-3968-5849-B9A1-5B800B611F22}"/>
              </a:ext>
            </a:extLst>
          </p:cNvPr>
          <p:cNvSpPr txBox="1"/>
          <p:nvPr/>
        </p:nvSpPr>
        <p:spPr>
          <a:xfrm>
            <a:off x="692414" y="506216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Stap 1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F3FF9D2-DC74-3C45-A65D-A5370714AC1B}"/>
              </a:ext>
            </a:extLst>
          </p:cNvPr>
          <p:cNvSpPr txBox="1"/>
          <p:nvPr/>
        </p:nvSpPr>
        <p:spPr>
          <a:xfrm>
            <a:off x="251520" y="2411596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0CD5FF"/>
                </a:solidFill>
              </a:rPr>
              <a:t>Methode tabel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52C57A04-90E5-544F-A9F5-9580375D4612}"/>
              </a:ext>
            </a:extLst>
          </p:cNvPr>
          <p:cNvSpPr txBox="1"/>
          <p:nvPr/>
        </p:nvSpPr>
        <p:spPr>
          <a:xfrm>
            <a:off x="321399" y="4698256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0CD5FF"/>
                </a:solidFill>
              </a:rPr>
              <a:t>FBI-Methode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59B1E05-3DD2-704A-9CA7-42F2F4F694E5}"/>
              </a:ext>
            </a:extLst>
          </p:cNvPr>
          <p:cNvSpPr/>
          <p:nvPr/>
        </p:nvSpPr>
        <p:spPr>
          <a:xfrm>
            <a:off x="1463075" y="5033436"/>
            <a:ext cx="70262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Hoeveelheid zout =  hoeveelheid mengsel  </a:t>
            </a:r>
            <a:r>
              <a:rPr lang="nl-NL" sz="2000" b="1" dirty="0">
                <a:solidFill>
                  <a:srgbClr val="FFFF00"/>
                </a:solidFill>
                <a:cs typeface="Arial" panose="020B0604020202020204" pitchFamily="34" charset="0"/>
              </a:rPr>
              <a:t>x</a:t>
            </a:r>
            <a:r>
              <a:rPr lang="nl-NL" dirty="0">
                <a:solidFill>
                  <a:srgbClr val="0CD5FF"/>
                </a:solidFill>
                <a:cs typeface="Arial" panose="020B0604020202020204" pitchFamily="34" charset="0"/>
              </a:rPr>
              <a:t>  . . . % </a:t>
            </a:r>
            <a:endParaRPr lang="nl-NL" kern="0" dirty="0">
              <a:solidFill>
                <a:schemeClr val="accent3">
                  <a:lumMod val="9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8245773B-1A19-F745-8EAA-12DB30AF361E}"/>
              </a:ext>
            </a:extLst>
          </p:cNvPr>
          <p:cNvSpPr txBox="1"/>
          <p:nvPr/>
        </p:nvSpPr>
        <p:spPr>
          <a:xfrm>
            <a:off x="683568" y="547395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Stap 2</a:t>
            </a:r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0AC438B3-29E7-8A4C-874D-180B7757C638}"/>
              </a:ext>
            </a:extLst>
          </p:cNvPr>
          <p:cNvSpPr/>
          <p:nvPr/>
        </p:nvSpPr>
        <p:spPr>
          <a:xfrm>
            <a:off x="1454229" y="5445224"/>
            <a:ext cx="70262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		=  750 g   </a:t>
            </a:r>
            <a:r>
              <a:rPr lang="nl-NL" sz="2000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x</a:t>
            </a:r>
            <a:r>
              <a:rPr lang="nl-NL" dirty="0">
                <a:solidFill>
                  <a:srgbClr val="0CD5FF"/>
                </a:solidFill>
                <a:cs typeface="Arial" panose="020B0604020202020204" pitchFamily="34" charset="0"/>
              </a:rPr>
              <a:t>  24 m% </a:t>
            </a:r>
            <a:r>
              <a:rPr lang="nl-NL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= 750 g  x  0,24  </a:t>
            </a:r>
            <a:r>
              <a:rPr lang="nl-NL" dirty="0">
                <a:solidFill>
                  <a:srgbClr val="0CD5FF"/>
                </a:solidFill>
                <a:cs typeface="Arial" panose="020B0604020202020204" pitchFamily="34" charset="0"/>
              </a:rPr>
              <a:t> </a:t>
            </a:r>
            <a:endParaRPr lang="nl-NL" kern="0" dirty="0">
              <a:solidFill>
                <a:schemeClr val="accent3">
                  <a:lumMod val="9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5795B4B5-5151-A04D-A82B-06EFDF1800F8}"/>
              </a:ext>
            </a:extLst>
          </p:cNvPr>
          <p:cNvSpPr txBox="1"/>
          <p:nvPr/>
        </p:nvSpPr>
        <p:spPr>
          <a:xfrm>
            <a:off x="693483" y="589039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Stap 3</a:t>
            </a:r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F1EEF11E-E469-C649-9E31-8D99C492AC9A}"/>
              </a:ext>
            </a:extLst>
          </p:cNvPr>
          <p:cNvSpPr/>
          <p:nvPr/>
        </p:nvSpPr>
        <p:spPr>
          <a:xfrm>
            <a:off x="1464144" y="5861663"/>
            <a:ext cx="70262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                    	=  180 g zout</a:t>
            </a:r>
            <a:endParaRPr lang="nl-NL" kern="0" dirty="0">
              <a:solidFill>
                <a:schemeClr val="accent3">
                  <a:lumMod val="9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60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5" grpId="0"/>
      <p:bldP spid="26" grpId="0"/>
      <p:bldP spid="36" grpId="0"/>
      <p:bldP spid="44" grpId="0"/>
      <p:bldP spid="4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8926-11C7-46DA-8456-BDCC9C90F312}" type="slidenum">
              <a:rPr lang="nl-NL" altLang="nl-NL" smtClean="0"/>
              <a:pPr/>
              <a:t>33</a:t>
            </a:fld>
            <a:endParaRPr lang="nl-NL" altLang="nl-NL" dirty="0"/>
          </a:p>
        </p:txBody>
      </p:sp>
      <p:sp>
        <p:nvSpPr>
          <p:cNvPr id="25" name="Rectangle 5"/>
          <p:cNvSpPr txBox="1">
            <a:spLocks noChangeArrowheads="1"/>
          </p:cNvSpPr>
          <p:nvPr/>
        </p:nvSpPr>
        <p:spPr bwMode="auto">
          <a:xfrm>
            <a:off x="1347269" y="1241499"/>
            <a:ext cx="6897139" cy="1179389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Opgave 9</a:t>
            </a:r>
          </a:p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Je hebt een wijn dat 12 V% alcohol bevat. Bereken in hoeveel wijn er 27 ml alcohol zit?</a:t>
            </a:r>
            <a:endParaRPr lang="nl-NL" sz="2400" kern="0" dirty="0">
              <a:solidFill>
                <a:schemeClr val="accent3">
                  <a:lumMod val="95000"/>
                </a:schemeClr>
              </a:solidFill>
            </a:endParaRPr>
          </a:p>
        </p:txBody>
      </p:sp>
      <p:grpSp>
        <p:nvGrpSpPr>
          <p:cNvPr id="28" name="Groeperen 27"/>
          <p:cNvGrpSpPr/>
          <p:nvPr/>
        </p:nvGrpSpPr>
        <p:grpSpPr>
          <a:xfrm>
            <a:off x="179512" y="116632"/>
            <a:ext cx="1123873" cy="1467033"/>
            <a:chOff x="4168207" y="5390966"/>
            <a:chExt cx="1123873" cy="1467033"/>
          </a:xfrm>
        </p:grpSpPr>
        <p:sp>
          <p:nvSpPr>
            <p:cNvPr id="29" name="Rechthoek 28"/>
            <p:cNvSpPr/>
            <p:nvPr/>
          </p:nvSpPr>
          <p:spPr>
            <a:xfrm>
              <a:off x="4168207" y="5445224"/>
              <a:ext cx="1123873" cy="1412775"/>
            </a:xfrm>
            <a:prstGeom prst="rect">
              <a:avLst/>
            </a:prstGeom>
            <a:solidFill>
              <a:srgbClr val="20A6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Tekstvak 29"/>
            <p:cNvSpPr txBox="1"/>
            <p:nvPr/>
          </p:nvSpPr>
          <p:spPr>
            <a:xfrm>
              <a:off x="4168207" y="6347542"/>
              <a:ext cx="1031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600" dirty="0">
                  <a:solidFill>
                    <a:schemeClr val="bg1"/>
                  </a:solidFill>
                </a:rPr>
                <a:t>Opdracht</a:t>
              </a:r>
            </a:p>
          </p:txBody>
        </p:sp>
        <p:pic>
          <p:nvPicPr>
            <p:cNvPr id="31" name="Afbeelding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2919" y="5390966"/>
              <a:ext cx="1073218" cy="990362"/>
            </a:xfrm>
            <a:prstGeom prst="rect">
              <a:avLst/>
            </a:prstGeom>
          </p:spPr>
        </p:pic>
      </p:grpSp>
      <p:sp>
        <p:nvSpPr>
          <p:cNvPr id="10" name="Tekstvak 4">
            <a:extLst>
              <a:ext uri="{FF2B5EF4-FFF2-40B4-BE49-F238E27FC236}">
                <a16:creationId xmlns:a16="http://schemas.microsoft.com/office/drawing/2014/main" id="{D6E569B7-5D4A-EB4B-91B5-9A20CEB9E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0179" y="3968462"/>
            <a:ext cx="26917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2000" dirty="0">
                <a:solidFill>
                  <a:schemeClr val="bg1"/>
                </a:solidFill>
              </a:rPr>
              <a:t>Je hebt dus</a:t>
            </a:r>
          </a:p>
        </p:txBody>
      </p:sp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CDAEA0F0-A0F5-2045-AC25-E289F04D1F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207476"/>
              </p:ext>
            </p:extLst>
          </p:nvPr>
        </p:nvGraphicFramePr>
        <p:xfrm>
          <a:off x="1610179" y="2787253"/>
          <a:ext cx="5400600" cy="792308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0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alcohol</a:t>
                      </a:r>
                      <a:endParaRPr kumimoji="0" lang="nl-NL" altLang="x-none" sz="20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    </a:t>
                      </a:r>
                      <a:r>
                        <a:rPr kumimoji="0" lang="nl-NL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CD5FF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27</a:t>
                      </a:r>
                      <a:endParaRPr kumimoji="0" lang="x-none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CD5FF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wijn</a:t>
                      </a:r>
                      <a:endParaRPr kumimoji="0" lang="nl-NL" altLang="x-none" sz="20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     </a:t>
                      </a:r>
                      <a:r>
                        <a:rPr kumimoji="0" lang="nl-NL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CD5FF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?</a:t>
                      </a: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CD5FF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kstvak 11">
            <a:extLst>
              <a:ext uri="{FF2B5EF4-FFF2-40B4-BE49-F238E27FC236}">
                <a16:creationId xmlns:a16="http://schemas.microsoft.com/office/drawing/2014/main" id="{000BC50B-8DE9-964D-B8AA-3AF306DED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051" y="2786838"/>
            <a:ext cx="12213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FFFF00"/>
                </a:solidFill>
              </a:rPr>
              <a:t>12</a:t>
            </a:r>
            <a:r>
              <a:rPr lang="nl-NL" altLang="nl-NL" sz="1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9922DF3-7FCD-D748-81B3-421BB4BE7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0757" y="3164554"/>
            <a:ext cx="12156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FFFF00"/>
                </a:solidFill>
              </a:rPr>
              <a:t>100</a:t>
            </a:r>
            <a:r>
              <a:rPr lang="nl-NL" altLang="nl-NL" sz="1800" dirty="0">
                <a:solidFill>
                  <a:srgbClr val="0000FF"/>
                </a:solidFill>
              </a:rPr>
              <a:t> </a:t>
            </a: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0B050A1D-4177-D542-88B3-F5A8B7EEB2E2}"/>
              </a:ext>
            </a:extLst>
          </p:cNvPr>
          <p:cNvGrpSpPr>
            <a:grpSpLocks/>
          </p:cNvGrpSpPr>
          <p:nvPr/>
        </p:nvGrpSpPr>
        <p:grpSpPr bwMode="auto">
          <a:xfrm>
            <a:off x="3266363" y="3878622"/>
            <a:ext cx="853461" cy="658503"/>
            <a:chOff x="3002771" y="4749657"/>
            <a:chExt cx="853360" cy="657950"/>
          </a:xfrm>
        </p:grpSpPr>
        <p:sp>
          <p:nvSpPr>
            <p:cNvPr id="15" name="Tekstvak 37">
              <a:extLst>
                <a:ext uri="{FF2B5EF4-FFF2-40B4-BE49-F238E27FC236}">
                  <a16:creationId xmlns:a16="http://schemas.microsoft.com/office/drawing/2014/main" id="{11C91C41-9877-2943-86CE-FE7A652BF8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2771" y="4749657"/>
              <a:ext cx="848599" cy="369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rgbClr val="FFFF00"/>
                  </a:solidFill>
                </a:rPr>
                <a:t>. 100..</a:t>
              </a:r>
            </a:p>
          </p:txBody>
        </p:sp>
        <p:sp>
          <p:nvSpPr>
            <p:cNvPr id="16" name="Tekstvak 38">
              <a:extLst>
                <a:ext uri="{FF2B5EF4-FFF2-40B4-BE49-F238E27FC236}">
                  <a16:creationId xmlns:a16="http://schemas.microsoft.com/office/drawing/2014/main" id="{E1DD18BF-0792-B64F-B909-94661561D1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7532" y="5038585"/>
              <a:ext cx="848599" cy="369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chemeClr val="bg1"/>
                  </a:solidFill>
                </a:rPr>
                <a:t>. </a:t>
              </a:r>
              <a:r>
                <a:rPr lang="nl-NL" altLang="nl-NL" sz="1800" dirty="0">
                  <a:solidFill>
                    <a:srgbClr val="FFFF00"/>
                  </a:solidFill>
                </a:rPr>
                <a:t>12</a:t>
              </a:r>
              <a:r>
                <a:rPr lang="nl-NL" altLang="nl-NL" sz="1800" dirty="0">
                  <a:solidFill>
                    <a:schemeClr val="bg1"/>
                  </a:solidFill>
                </a:rPr>
                <a:t>. </a:t>
              </a:r>
            </a:p>
          </p:txBody>
        </p:sp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4E840E47-B66E-6A45-BF06-0BD5EA910AC2}"/>
                </a:ext>
              </a:extLst>
            </p:cNvPr>
            <p:cNvCxnSpPr>
              <a:cxnSpLocks/>
            </p:cNvCxnSpPr>
            <p:nvPr/>
          </p:nvCxnSpPr>
          <p:spPr>
            <a:xfrm>
              <a:off x="3156777" y="5070063"/>
              <a:ext cx="5261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kstvak 17">
            <a:extLst>
              <a:ext uri="{FF2B5EF4-FFF2-40B4-BE49-F238E27FC236}">
                <a16:creationId xmlns:a16="http://schemas.microsoft.com/office/drawing/2014/main" id="{E51E3E7A-039D-2F49-9CC3-D535DC234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120" y="2492896"/>
            <a:ext cx="9657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dirty="0">
                <a:solidFill>
                  <a:srgbClr val="FFFF00"/>
                </a:solidFill>
              </a:rPr>
              <a:t>gegeven 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6892A9AE-C703-974E-A651-F04C96151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4804" y="2493006"/>
            <a:ext cx="11199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dirty="0">
                <a:solidFill>
                  <a:srgbClr val="0CD5FF"/>
                </a:solidFill>
              </a:rPr>
              <a:t>gevraagd 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64A1D30A-664F-E843-AA3C-F74F89EA6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1121" y="2782490"/>
            <a:ext cx="17111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b="1" dirty="0">
                <a:solidFill>
                  <a:schemeClr val="accent3">
                    <a:lumMod val="95000"/>
                  </a:schemeClr>
                </a:solidFill>
              </a:rPr>
              <a:t>1</a:t>
            </a:r>
            <a:r>
              <a:rPr lang="nl-NL" altLang="nl-NL" sz="1800" dirty="0"/>
              <a:t> </a:t>
            </a: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7E5A1B68-31DB-E14E-B0B1-C7FCBF846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60" y="3968461"/>
            <a:ext cx="35068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000" dirty="0">
                <a:solidFill>
                  <a:schemeClr val="bg1"/>
                </a:solidFill>
              </a:rPr>
              <a:t> = </a:t>
            </a:r>
            <a:r>
              <a:rPr lang="nl-NL" altLang="nl-NL" sz="2000" dirty="0">
                <a:solidFill>
                  <a:srgbClr val="0CD5FF"/>
                </a:solidFill>
              </a:rPr>
              <a:t>180 ml </a:t>
            </a:r>
            <a:r>
              <a:rPr lang="nl-NL" altLang="nl-NL" sz="2000" dirty="0">
                <a:solidFill>
                  <a:schemeClr val="accent3">
                    <a:lumMod val="95000"/>
                  </a:schemeClr>
                </a:solidFill>
              </a:rPr>
              <a:t>wijn</a:t>
            </a:r>
            <a:endParaRPr lang="nl-NL" altLang="nl-NL" sz="2000" dirty="0">
              <a:solidFill>
                <a:schemeClr val="bg1"/>
              </a:solidFill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2F01CC03-49EE-7545-9CA8-D806870AA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6218" y="3973870"/>
            <a:ext cx="8803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2000" dirty="0">
                <a:solidFill>
                  <a:schemeClr val="bg1"/>
                </a:solidFill>
              </a:rPr>
              <a:t>x   </a:t>
            </a:r>
            <a:r>
              <a:rPr lang="nl-NL" altLang="nl-NL" sz="2000" dirty="0">
                <a:solidFill>
                  <a:srgbClr val="0CD5FF"/>
                </a:solidFill>
              </a:rPr>
              <a:t>27</a:t>
            </a:r>
            <a:r>
              <a:rPr lang="nl-NL" altLang="nl-NL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3" name="Tijdelijke aanduiding voor dianummer 1">
            <a:extLst>
              <a:ext uri="{FF2B5EF4-FFF2-40B4-BE49-F238E27FC236}">
                <a16:creationId xmlns:a16="http://schemas.microsoft.com/office/drawing/2014/main" id="{F305C3C1-93C8-9648-9072-B399840D9AE4}"/>
              </a:ext>
            </a:extLst>
          </p:cNvPr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+mn-cs"/>
              </a:defRPr>
            </a:lvl9pPr>
          </a:lstStyle>
          <a:p>
            <a:fld id="{25B28926-11C7-46DA-8456-BDCC9C90F312}" type="slidenum">
              <a:rPr lang="nl-NL" altLang="nl-NL" smtClean="0"/>
              <a:pPr/>
              <a:t>33</a:t>
            </a:fld>
            <a:endParaRPr lang="nl-NL" altLang="nl-NL" dirty="0"/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4096BE6F-A162-D645-B7AD-0ECC469E4345}"/>
              </a:ext>
            </a:extLst>
          </p:cNvPr>
          <p:cNvSpPr txBox="1"/>
          <p:nvPr/>
        </p:nvSpPr>
        <p:spPr>
          <a:xfrm>
            <a:off x="637046" y="296715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Stap 1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7A17B401-441F-D941-A8C7-274ADADA5F2B}"/>
              </a:ext>
            </a:extLst>
          </p:cNvPr>
          <p:cNvSpPr txBox="1"/>
          <p:nvPr/>
        </p:nvSpPr>
        <p:spPr>
          <a:xfrm>
            <a:off x="611560" y="4000253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Stap 2</a:t>
            </a:r>
          </a:p>
        </p:txBody>
      </p: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C101E75D-6C2B-CD48-8A10-BA627B070BCC}"/>
              </a:ext>
            </a:extLst>
          </p:cNvPr>
          <p:cNvCxnSpPr>
            <a:cxnSpLocks/>
          </p:cNvCxnSpPr>
          <p:nvPr/>
        </p:nvCxnSpPr>
        <p:spPr>
          <a:xfrm>
            <a:off x="529947" y="4653136"/>
            <a:ext cx="7632848" cy="0"/>
          </a:xfrm>
          <a:prstGeom prst="line">
            <a:avLst/>
          </a:prstGeom>
          <a:ln w="317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kstvak 33">
            <a:extLst>
              <a:ext uri="{FF2B5EF4-FFF2-40B4-BE49-F238E27FC236}">
                <a16:creationId xmlns:a16="http://schemas.microsoft.com/office/drawing/2014/main" id="{90BE217C-B89A-F247-91B5-C7928B46B7BD}"/>
              </a:ext>
            </a:extLst>
          </p:cNvPr>
          <p:cNvSpPr txBox="1"/>
          <p:nvPr/>
        </p:nvSpPr>
        <p:spPr>
          <a:xfrm>
            <a:off x="692414" y="506216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Stap 1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C126EC52-F541-6B4B-A0B1-1A081F1C31B8}"/>
              </a:ext>
            </a:extLst>
          </p:cNvPr>
          <p:cNvSpPr txBox="1"/>
          <p:nvPr/>
        </p:nvSpPr>
        <p:spPr>
          <a:xfrm>
            <a:off x="251520" y="2411596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0CD5FF"/>
                </a:solidFill>
              </a:rPr>
              <a:t>Methode tabel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35216795-96F4-2745-9D6A-4FC83EBD3E08}"/>
              </a:ext>
            </a:extLst>
          </p:cNvPr>
          <p:cNvSpPr txBox="1"/>
          <p:nvPr/>
        </p:nvSpPr>
        <p:spPr>
          <a:xfrm>
            <a:off x="321399" y="4698256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0CD5FF"/>
                </a:solidFill>
              </a:rPr>
              <a:t>FBI-Methode</a:t>
            </a:r>
          </a:p>
        </p:txBody>
      </p:sp>
      <p:sp>
        <p:nvSpPr>
          <p:cNvPr id="37" name="Rechthoek 36">
            <a:extLst>
              <a:ext uri="{FF2B5EF4-FFF2-40B4-BE49-F238E27FC236}">
                <a16:creationId xmlns:a16="http://schemas.microsoft.com/office/drawing/2014/main" id="{0CE082EB-B25D-FE4B-A074-3B9D88CC962D}"/>
              </a:ext>
            </a:extLst>
          </p:cNvPr>
          <p:cNvSpPr/>
          <p:nvPr/>
        </p:nvSpPr>
        <p:spPr>
          <a:xfrm>
            <a:off x="1463075" y="5033436"/>
            <a:ext cx="70262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Hoeveelheid wijn =  hoeveelheid alcohol </a:t>
            </a:r>
            <a:r>
              <a:rPr lang="nl-NL" sz="2000" b="1" dirty="0">
                <a:solidFill>
                  <a:srgbClr val="FFFF00"/>
                </a:solidFill>
                <a:cs typeface="Arial" panose="020B0604020202020204" pitchFamily="34" charset="0"/>
              </a:rPr>
              <a:t>  :  . . . . %</a:t>
            </a:r>
            <a:r>
              <a:rPr lang="nl-NL" dirty="0">
                <a:solidFill>
                  <a:srgbClr val="0CD5FF"/>
                </a:solidFill>
                <a:cs typeface="Arial" panose="020B0604020202020204" pitchFamily="34" charset="0"/>
              </a:rPr>
              <a:t>   </a:t>
            </a:r>
            <a:endParaRPr lang="nl-NL" kern="0" dirty="0">
              <a:solidFill>
                <a:schemeClr val="accent3">
                  <a:lumMod val="9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9B7F4055-99CC-5740-B873-C7839602F390}"/>
              </a:ext>
            </a:extLst>
          </p:cNvPr>
          <p:cNvSpPr txBox="1"/>
          <p:nvPr/>
        </p:nvSpPr>
        <p:spPr>
          <a:xfrm>
            <a:off x="683568" y="547395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Stap 2</a:t>
            </a:r>
          </a:p>
        </p:txBody>
      </p:sp>
      <p:sp>
        <p:nvSpPr>
          <p:cNvPr id="39" name="Rechthoek 38">
            <a:extLst>
              <a:ext uri="{FF2B5EF4-FFF2-40B4-BE49-F238E27FC236}">
                <a16:creationId xmlns:a16="http://schemas.microsoft.com/office/drawing/2014/main" id="{469799B9-F9FE-9649-B6AA-829EE3216B54}"/>
              </a:ext>
            </a:extLst>
          </p:cNvPr>
          <p:cNvSpPr/>
          <p:nvPr/>
        </p:nvSpPr>
        <p:spPr>
          <a:xfrm>
            <a:off x="1454229" y="5445224"/>
            <a:ext cx="70262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		=  27 ml   </a:t>
            </a:r>
            <a:r>
              <a:rPr lang="nl-NL" sz="2000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:</a:t>
            </a:r>
            <a:r>
              <a:rPr lang="nl-NL" dirty="0">
                <a:solidFill>
                  <a:srgbClr val="0CD5FF"/>
                </a:solidFill>
                <a:cs typeface="Arial" panose="020B0604020202020204" pitchFamily="34" charset="0"/>
              </a:rPr>
              <a:t>  12 V% </a:t>
            </a:r>
            <a:r>
              <a:rPr lang="nl-NL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= 27 ml  x  0,12 </a:t>
            </a:r>
            <a:r>
              <a:rPr lang="nl-NL" dirty="0">
                <a:solidFill>
                  <a:srgbClr val="0CD5FF"/>
                </a:solidFill>
                <a:cs typeface="Arial" panose="020B0604020202020204" pitchFamily="34" charset="0"/>
              </a:rPr>
              <a:t> </a:t>
            </a:r>
            <a:endParaRPr lang="nl-NL" kern="0" dirty="0">
              <a:solidFill>
                <a:schemeClr val="accent3">
                  <a:lumMod val="9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0E43D891-2CCC-BF4E-928A-1E484E32C7DB}"/>
              </a:ext>
            </a:extLst>
          </p:cNvPr>
          <p:cNvSpPr txBox="1"/>
          <p:nvPr/>
        </p:nvSpPr>
        <p:spPr>
          <a:xfrm>
            <a:off x="693483" y="589039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Stap 3</a:t>
            </a:r>
          </a:p>
        </p:txBody>
      </p:sp>
      <p:sp>
        <p:nvSpPr>
          <p:cNvPr id="41" name="Rechthoek 40">
            <a:extLst>
              <a:ext uri="{FF2B5EF4-FFF2-40B4-BE49-F238E27FC236}">
                <a16:creationId xmlns:a16="http://schemas.microsoft.com/office/drawing/2014/main" id="{4701AA71-06D6-E849-B046-87AF87AF64E7}"/>
              </a:ext>
            </a:extLst>
          </p:cNvPr>
          <p:cNvSpPr/>
          <p:nvPr/>
        </p:nvSpPr>
        <p:spPr>
          <a:xfrm>
            <a:off x="1464144" y="5861663"/>
            <a:ext cx="70262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                    	=  225 ml wijn</a:t>
            </a:r>
            <a:endParaRPr lang="nl-NL" kern="0" dirty="0">
              <a:solidFill>
                <a:schemeClr val="accent3">
                  <a:lumMod val="9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82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/>
      <p:bldP spid="19" grpId="0"/>
      <p:bldP spid="20" grpId="0"/>
      <p:bldP spid="21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8926-11C7-46DA-8456-BDCC9C90F312}" type="slidenum">
              <a:rPr lang="nl-NL" altLang="nl-NL" smtClean="0"/>
              <a:pPr/>
              <a:t>34</a:t>
            </a:fld>
            <a:endParaRPr lang="nl-NL" altLang="nl-NL" dirty="0"/>
          </a:p>
        </p:txBody>
      </p:sp>
      <p:sp>
        <p:nvSpPr>
          <p:cNvPr id="26" name="Rectangle 5"/>
          <p:cNvSpPr txBox="1">
            <a:spLocks noChangeArrowheads="1"/>
          </p:cNvSpPr>
          <p:nvPr/>
        </p:nvSpPr>
        <p:spPr bwMode="auto">
          <a:xfrm>
            <a:off x="1347269" y="1205150"/>
            <a:ext cx="6897139" cy="1161526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Opgave 10</a:t>
            </a:r>
          </a:p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Je hebt suikerwater met een concentratie van 21 g/L. Bereken hoeveel suiker er in 3,2 Liter suikerwater zit.</a:t>
            </a:r>
            <a:endParaRPr lang="nl-NL" sz="2400" kern="0" dirty="0">
              <a:solidFill>
                <a:schemeClr val="accent3">
                  <a:lumMod val="95000"/>
                </a:schemeClr>
              </a:solidFill>
            </a:endParaRPr>
          </a:p>
        </p:txBody>
      </p:sp>
      <p:grpSp>
        <p:nvGrpSpPr>
          <p:cNvPr id="28" name="Groeperen 27"/>
          <p:cNvGrpSpPr/>
          <p:nvPr/>
        </p:nvGrpSpPr>
        <p:grpSpPr>
          <a:xfrm>
            <a:off x="179512" y="116632"/>
            <a:ext cx="1123873" cy="1467033"/>
            <a:chOff x="4168207" y="5390966"/>
            <a:chExt cx="1123873" cy="1467033"/>
          </a:xfrm>
        </p:grpSpPr>
        <p:sp>
          <p:nvSpPr>
            <p:cNvPr id="29" name="Rechthoek 28"/>
            <p:cNvSpPr/>
            <p:nvPr/>
          </p:nvSpPr>
          <p:spPr>
            <a:xfrm>
              <a:off x="4168207" y="5445224"/>
              <a:ext cx="1123873" cy="1412775"/>
            </a:xfrm>
            <a:prstGeom prst="rect">
              <a:avLst/>
            </a:prstGeom>
            <a:solidFill>
              <a:srgbClr val="20A6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Tekstvak 29"/>
            <p:cNvSpPr txBox="1"/>
            <p:nvPr/>
          </p:nvSpPr>
          <p:spPr>
            <a:xfrm>
              <a:off x="4168207" y="6347542"/>
              <a:ext cx="1031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600" dirty="0">
                  <a:solidFill>
                    <a:schemeClr val="bg1"/>
                  </a:solidFill>
                </a:rPr>
                <a:t>Opdracht</a:t>
              </a:r>
            </a:p>
          </p:txBody>
        </p:sp>
        <p:pic>
          <p:nvPicPr>
            <p:cNvPr id="31" name="Afbeelding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2919" y="5390966"/>
              <a:ext cx="1073218" cy="990362"/>
            </a:xfrm>
            <a:prstGeom prst="rect">
              <a:avLst/>
            </a:prstGeom>
          </p:spPr>
        </p:pic>
      </p:grpSp>
      <p:sp>
        <p:nvSpPr>
          <p:cNvPr id="10" name="Tekstvak 4">
            <a:extLst>
              <a:ext uri="{FF2B5EF4-FFF2-40B4-BE49-F238E27FC236}">
                <a16:creationId xmlns:a16="http://schemas.microsoft.com/office/drawing/2014/main" id="{EFF0541E-CA03-DE40-AB3D-9564F1FC8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0179" y="3968462"/>
            <a:ext cx="26917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2000" dirty="0">
                <a:solidFill>
                  <a:schemeClr val="bg1"/>
                </a:solidFill>
              </a:rPr>
              <a:t>Je hebt dus</a:t>
            </a:r>
          </a:p>
        </p:txBody>
      </p:sp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D8401D08-CC70-564E-803D-66EDF31DAF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861712"/>
              </p:ext>
            </p:extLst>
          </p:nvPr>
        </p:nvGraphicFramePr>
        <p:xfrm>
          <a:off x="1610179" y="2787253"/>
          <a:ext cx="5400600" cy="792308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0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suikerwater</a:t>
                      </a:r>
                      <a:endParaRPr kumimoji="0" lang="nl-NL" altLang="x-none" sz="20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    </a:t>
                      </a:r>
                      <a:r>
                        <a:rPr kumimoji="0" lang="nl-NL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CD5FF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3,2</a:t>
                      </a:r>
                      <a:endParaRPr kumimoji="0" lang="x-none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CD5FF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Suiker (g)</a:t>
                      </a:r>
                      <a:endParaRPr kumimoji="0" lang="nl-NL" altLang="x-none" sz="20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     </a:t>
                      </a:r>
                      <a:r>
                        <a:rPr kumimoji="0" lang="nl-NL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CD5FF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?</a:t>
                      </a: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CD5FF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kstvak 11">
            <a:extLst>
              <a:ext uri="{FF2B5EF4-FFF2-40B4-BE49-F238E27FC236}">
                <a16:creationId xmlns:a16="http://schemas.microsoft.com/office/drawing/2014/main" id="{D24AA2C1-83CE-8A42-8E3D-8CEE27E08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051" y="2786838"/>
            <a:ext cx="12213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FFFF00"/>
                </a:solidFill>
              </a:rPr>
              <a:t>1</a:t>
            </a:r>
            <a:r>
              <a:rPr lang="nl-NL" altLang="nl-NL" sz="1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6F0994B9-3CB3-D64B-954D-2A19F18C8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0757" y="3164554"/>
            <a:ext cx="12156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FFFF00"/>
                </a:solidFill>
              </a:rPr>
              <a:t>21</a:t>
            </a:r>
            <a:r>
              <a:rPr lang="nl-NL" altLang="nl-NL" sz="1800" dirty="0">
                <a:solidFill>
                  <a:srgbClr val="0000FF"/>
                </a:solidFill>
              </a:rPr>
              <a:t> </a:t>
            </a: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FACE83CA-A413-534D-8577-C8B1EF18C2D7}"/>
              </a:ext>
            </a:extLst>
          </p:cNvPr>
          <p:cNvGrpSpPr>
            <a:grpSpLocks/>
          </p:cNvGrpSpPr>
          <p:nvPr/>
        </p:nvGrpSpPr>
        <p:grpSpPr bwMode="auto">
          <a:xfrm>
            <a:off x="3266363" y="3878622"/>
            <a:ext cx="853461" cy="658503"/>
            <a:chOff x="3002771" y="4749657"/>
            <a:chExt cx="853360" cy="657950"/>
          </a:xfrm>
        </p:grpSpPr>
        <p:sp>
          <p:nvSpPr>
            <p:cNvPr id="15" name="Tekstvak 37">
              <a:extLst>
                <a:ext uri="{FF2B5EF4-FFF2-40B4-BE49-F238E27FC236}">
                  <a16:creationId xmlns:a16="http://schemas.microsoft.com/office/drawing/2014/main" id="{5BFD03E0-04BA-CF49-96B6-911021B63C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2771" y="4749657"/>
              <a:ext cx="848599" cy="369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rgbClr val="FFFF00"/>
                  </a:solidFill>
                </a:rPr>
                <a:t>. 21..</a:t>
              </a:r>
            </a:p>
          </p:txBody>
        </p:sp>
        <p:sp>
          <p:nvSpPr>
            <p:cNvPr id="16" name="Tekstvak 38">
              <a:extLst>
                <a:ext uri="{FF2B5EF4-FFF2-40B4-BE49-F238E27FC236}">
                  <a16:creationId xmlns:a16="http://schemas.microsoft.com/office/drawing/2014/main" id="{552EFBE4-F82E-D448-BE53-B52847E9F8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7532" y="5038585"/>
              <a:ext cx="848599" cy="369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chemeClr val="bg1"/>
                  </a:solidFill>
                </a:rPr>
                <a:t>. </a:t>
              </a:r>
              <a:r>
                <a:rPr lang="nl-NL" altLang="nl-NL" sz="1800" dirty="0">
                  <a:solidFill>
                    <a:srgbClr val="FFFF00"/>
                  </a:solidFill>
                </a:rPr>
                <a:t>1</a:t>
              </a:r>
              <a:r>
                <a:rPr lang="nl-NL" altLang="nl-NL" sz="1800" dirty="0">
                  <a:solidFill>
                    <a:schemeClr val="bg1"/>
                  </a:solidFill>
                </a:rPr>
                <a:t>. </a:t>
              </a:r>
            </a:p>
          </p:txBody>
        </p:sp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25CAB748-4D6A-094B-9441-26A4C21EB310}"/>
                </a:ext>
              </a:extLst>
            </p:cNvPr>
            <p:cNvCxnSpPr>
              <a:cxnSpLocks/>
            </p:cNvCxnSpPr>
            <p:nvPr/>
          </p:nvCxnSpPr>
          <p:spPr>
            <a:xfrm>
              <a:off x="3156777" y="5070063"/>
              <a:ext cx="5261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kstvak 17">
            <a:extLst>
              <a:ext uri="{FF2B5EF4-FFF2-40B4-BE49-F238E27FC236}">
                <a16:creationId xmlns:a16="http://schemas.microsoft.com/office/drawing/2014/main" id="{6AB7D569-E362-AD4B-A52E-E890EF707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120" y="2492896"/>
            <a:ext cx="9657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dirty="0">
                <a:solidFill>
                  <a:srgbClr val="FFFF00"/>
                </a:solidFill>
              </a:rPr>
              <a:t>gegeven 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2950E4CF-D3B0-424D-A87F-48A4ED2DA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4804" y="2493006"/>
            <a:ext cx="11199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dirty="0">
                <a:solidFill>
                  <a:srgbClr val="0CD5FF"/>
                </a:solidFill>
              </a:rPr>
              <a:t>gevraagd 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73C9EDA8-554A-0146-BB02-F628C9886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1121" y="2782490"/>
            <a:ext cx="17111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b="1" dirty="0">
                <a:solidFill>
                  <a:schemeClr val="accent3">
                    <a:lumMod val="95000"/>
                  </a:schemeClr>
                </a:solidFill>
              </a:rPr>
              <a:t>1</a:t>
            </a:r>
            <a:r>
              <a:rPr lang="nl-NL" altLang="nl-NL" sz="1800" dirty="0"/>
              <a:t> </a:t>
            </a: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8FA6B637-AA85-A24D-B36F-DB5F515F6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60" y="3968461"/>
            <a:ext cx="35068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000" dirty="0">
                <a:solidFill>
                  <a:schemeClr val="bg1"/>
                </a:solidFill>
              </a:rPr>
              <a:t> = </a:t>
            </a:r>
            <a:r>
              <a:rPr lang="nl-NL" altLang="nl-NL" sz="2000" dirty="0">
                <a:solidFill>
                  <a:srgbClr val="0CD5FF"/>
                </a:solidFill>
              </a:rPr>
              <a:t>67,2 g </a:t>
            </a:r>
            <a:r>
              <a:rPr lang="nl-NL" altLang="nl-NL" sz="2000" dirty="0">
                <a:solidFill>
                  <a:schemeClr val="accent3">
                    <a:lumMod val="95000"/>
                  </a:schemeClr>
                </a:solidFill>
              </a:rPr>
              <a:t>suiker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46463DA1-C39C-B04A-9CEB-56CDF9567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6218" y="3973870"/>
            <a:ext cx="9509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2000" dirty="0">
                <a:solidFill>
                  <a:schemeClr val="bg1"/>
                </a:solidFill>
              </a:rPr>
              <a:t>x   </a:t>
            </a:r>
            <a:r>
              <a:rPr lang="nl-NL" altLang="nl-NL" sz="2000" dirty="0">
                <a:solidFill>
                  <a:srgbClr val="0CD5FF"/>
                </a:solidFill>
              </a:rPr>
              <a:t>3,2</a:t>
            </a:r>
            <a:r>
              <a:rPr lang="nl-NL" altLang="nl-NL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9E78B07D-0F93-694D-927C-230A02F900E6}"/>
              </a:ext>
            </a:extLst>
          </p:cNvPr>
          <p:cNvSpPr txBox="1"/>
          <p:nvPr/>
        </p:nvSpPr>
        <p:spPr>
          <a:xfrm>
            <a:off x="637046" y="296715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Stap 1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5432E27D-6D72-F546-9A64-15F8C9D423AF}"/>
              </a:ext>
            </a:extLst>
          </p:cNvPr>
          <p:cNvSpPr txBox="1"/>
          <p:nvPr/>
        </p:nvSpPr>
        <p:spPr>
          <a:xfrm>
            <a:off x="611560" y="4000253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Stap 2</a:t>
            </a:r>
          </a:p>
        </p:txBody>
      </p: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3DA8ABC8-D4D7-F544-9817-B639DB9D1C17}"/>
              </a:ext>
            </a:extLst>
          </p:cNvPr>
          <p:cNvCxnSpPr>
            <a:cxnSpLocks/>
          </p:cNvCxnSpPr>
          <p:nvPr/>
        </p:nvCxnSpPr>
        <p:spPr>
          <a:xfrm>
            <a:off x="529947" y="4653136"/>
            <a:ext cx="7632848" cy="0"/>
          </a:xfrm>
          <a:prstGeom prst="line">
            <a:avLst/>
          </a:prstGeom>
          <a:ln w="317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kstvak 32">
            <a:extLst>
              <a:ext uri="{FF2B5EF4-FFF2-40B4-BE49-F238E27FC236}">
                <a16:creationId xmlns:a16="http://schemas.microsoft.com/office/drawing/2014/main" id="{51336C46-3B6C-3D4E-9155-7CF7CBC3D50D}"/>
              </a:ext>
            </a:extLst>
          </p:cNvPr>
          <p:cNvSpPr txBox="1"/>
          <p:nvPr/>
        </p:nvSpPr>
        <p:spPr>
          <a:xfrm>
            <a:off x="692414" y="506216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Stap 1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CF0DAA76-C592-5A44-BC52-8A2BE960CB94}"/>
              </a:ext>
            </a:extLst>
          </p:cNvPr>
          <p:cNvSpPr txBox="1"/>
          <p:nvPr/>
        </p:nvSpPr>
        <p:spPr>
          <a:xfrm>
            <a:off x="251520" y="2411596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0CD5FF"/>
                </a:solidFill>
              </a:rPr>
              <a:t>Methode tabel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8B087E24-9545-CC45-97D0-3CD281E35056}"/>
              </a:ext>
            </a:extLst>
          </p:cNvPr>
          <p:cNvSpPr txBox="1"/>
          <p:nvPr/>
        </p:nvSpPr>
        <p:spPr>
          <a:xfrm>
            <a:off x="321399" y="4698256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0CD5FF"/>
                </a:solidFill>
              </a:rPr>
              <a:t>FBI-Methode</a:t>
            </a:r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C050AC9E-A19F-294B-BED3-8AE54DC5EE02}"/>
              </a:ext>
            </a:extLst>
          </p:cNvPr>
          <p:cNvSpPr/>
          <p:nvPr/>
        </p:nvSpPr>
        <p:spPr>
          <a:xfrm>
            <a:off x="1463075" y="5033436"/>
            <a:ext cx="70262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Massa suiker =  [conc.] </a:t>
            </a:r>
            <a:r>
              <a:rPr lang="nl-NL" sz="2000" b="1" dirty="0">
                <a:solidFill>
                  <a:srgbClr val="FFFF00"/>
                </a:solidFill>
                <a:cs typeface="Arial" panose="020B0604020202020204" pitchFamily="34" charset="0"/>
              </a:rPr>
              <a:t>  x</a:t>
            </a:r>
            <a:r>
              <a:rPr lang="nl-NL" dirty="0">
                <a:solidFill>
                  <a:srgbClr val="0CD5FF"/>
                </a:solidFill>
                <a:cs typeface="Arial" panose="020B0604020202020204" pitchFamily="34" charset="0"/>
              </a:rPr>
              <a:t>  </a:t>
            </a:r>
            <a:r>
              <a:rPr lang="nl-NL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volume</a:t>
            </a:r>
            <a:endParaRPr lang="nl-NL" kern="0" dirty="0">
              <a:solidFill>
                <a:schemeClr val="accent3">
                  <a:lumMod val="9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84D0E4D2-C1DE-D047-9D37-503E485D10A9}"/>
              </a:ext>
            </a:extLst>
          </p:cNvPr>
          <p:cNvSpPr txBox="1"/>
          <p:nvPr/>
        </p:nvSpPr>
        <p:spPr>
          <a:xfrm>
            <a:off x="683568" y="547395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Stap 2</a:t>
            </a:r>
          </a:p>
        </p:txBody>
      </p:sp>
      <p:sp>
        <p:nvSpPr>
          <p:cNvPr id="38" name="Rechthoek 37">
            <a:extLst>
              <a:ext uri="{FF2B5EF4-FFF2-40B4-BE49-F238E27FC236}">
                <a16:creationId xmlns:a16="http://schemas.microsoft.com/office/drawing/2014/main" id="{F36EE6BE-2071-0144-95A5-EA96756C0F30}"/>
              </a:ext>
            </a:extLst>
          </p:cNvPr>
          <p:cNvSpPr/>
          <p:nvPr/>
        </p:nvSpPr>
        <p:spPr>
          <a:xfrm>
            <a:off x="1454229" y="5445224"/>
            <a:ext cx="70262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	    =  21 g/L   x   3,2 L </a:t>
            </a:r>
            <a:r>
              <a:rPr lang="nl-NL" dirty="0">
                <a:solidFill>
                  <a:srgbClr val="0CD5FF"/>
                </a:solidFill>
                <a:cs typeface="Arial" panose="020B0604020202020204" pitchFamily="34" charset="0"/>
              </a:rPr>
              <a:t> </a:t>
            </a:r>
            <a:endParaRPr lang="nl-NL" kern="0" dirty="0">
              <a:solidFill>
                <a:schemeClr val="accent3">
                  <a:lumMod val="9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45691545-4A7B-E14F-92C7-888B8959A6BB}"/>
              </a:ext>
            </a:extLst>
          </p:cNvPr>
          <p:cNvSpPr txBox="1"/>
          <p:nvPr/>
        </p:nvSpPr>
        <p:spPr>
          <a:xfrm>
            <a:off x="693483" y="589039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Stap 3</a:t>
            </a:r>
          </a:p>
        </p:txBody>
      </p:sp>
      <p:sp>
        <p:nvSpPr>
          <p:cNvPr id="40" name="Rechthoek 39">
            <a:extLst>
              <a:ext uri="{FF2B5EF4-FFF2-40B4-BE49-F238E27FC236}">
                <a16:creationId xmlns:a16="http://schemas.microsoft.com/office/drawing/2014/main" id="{119BA5E1-1D6B-3643-A1F5-D4174F91D9A1}"/>
              </a:ext>
            </a:extLst>
          </p:cNvPr>
          <p:cNvSpPr/>
          <p:nvPr/>
        </p:nvSpPr>
        <p:spPr>
          <a:xfrm>
            <a:off x="1464144" y="5861663"/>
            <a:ext cx="70262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                      =  67,2 g suiker</a:t>
            </a:r>
            <a:endParaRPr lang="nl-NL" kern="0" dirty="0">
              <a:solidFill>
                <a:schemeClr val="accent3">
                  <a:lumMod val="9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5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/>
      <p:bldP spid="19" grpId="0"/>
      <p:bldP spid="20" grpId="0"/>
      <p:bldP spid="21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8926-11C7-46DA-8456-BDCC9C90F312}" type="slidenum">
              <a:rPr lang="nl-NL" altLang="nl-NL" smtClean="0"/>
              <a:pPr/>
              <a:t>35</a:t>
            </a:fld>
            <a:endParaRPr lang="nl-NL" altLang="nl-NL" dirty="0"/>
          </a:p>
        </p:txBody>
      </p:sp>
      <p:sp>
        <p:nvSpPr>
          <p:cNvPr id="27" name="Rectangle 5"/>
          <p:cNvSpPr txBox="1">
            <a:spLocks noChangeArrowheads="1"/>
          </p:cNvSpPr>
          <p:nvPr/>
        </p:nvSpPr>
        <p:spPr bwMode="auto">
          <a:xfrm>
            <a:off x="1320759" y="1242485"/>
            <a:ext cx="6928851" cy="1187425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Opgave 11</a:t>
            </a:r>
          </a:p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Er wordt 1530 g koper met 670 g tin gesmolten tot een bronzen beeldje. Bereken de concentratie tin in het bronzen beeldje.</a:t>
            </a:r>
            <a:endParaRPr lang="nl-NL" sz="2400" kern="0" dirty="0">
              <a:solidFill>
                <a:schemeClr val="accent3">
                  <a:lumMod val="95000"/>
                </a:schemeClr>
              </a:solidFill>
            </a:endParaRPr>
          </a:p>
        </p:txBody>
      </p:sp>
      <p:grpSp>
        <p:nvGrpSpPr>
          <p:cNvPr id="28" name="Groeperen 27"/>
          <p:cNvGrpSpPr/>
          <p:nvPr/>
        </p:nvGrpSpPr>
        <p:grpSpPr>
          <a:xfrm>
            <a:off x="179512" y="116632"/>
            <a:ext cx="1123873" cy="1467033"/>
            <a:chOff x="4168207" y="5390966"/>
            <a:chExt cx="1123873" cy="1467033"/>
          </a:xfrm>
        </p:grpSpPr>
        <p:sp>
          <p:nvSpPr>
            <p:cNvPr id="29" name="Rechthoek 28"/>
            <p:cNvSpPr/>
            <p:nvPr/>
          </p:nvSpPr>
          <p:spPr>
            <a:xfrm>
              <a:off x="4168207" y="5445224"/>
              <a:ext cx="1123873" cy="1412775"/>
            </a:xfrm>
            <a:prstGeom prst="rect">
              <a:avLst/>
            </a:prstGeom>
            <a:solidFill>
              <a:srgbClr val="20A6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Tekstvak 29"/>
            <p:cNvSpPr txBox="1"/>
            <p:nvPr/>
          </p:nvSpPr>
          <p:spPr>
            <a:xfrm>
              <a:off x="4168207" y="6347542"/>
              <a:ext cx="1031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600" dirty="0">
                  <a:solidFill>
                    <a:schemeClr val="bg1"/>
                  </a:solidFill>
                </a:rPr>
                <a:t>Opdracht</a:t>
              </a:r>
            </a:p>
          </p:txBody>
        </p:sp>
        <p:pic>
          <p:nvPicPr>
            <p:cNvPr id="31" name="Afbeelding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2919" y="5390966"/>
              <a:ext cx="1073218" cy="990362"/>
            </a:xfrm>
            <a:prstGeom prst="rect">
              <a:avLst/>
            </a:prstGeom>
          </p:spPr>
        </p:pic>
      </p:grpSp>
      <p:sp>
        <p:nvSpPr>
          <p:cNvPr id="10" name="Tekstvak 4">
            <a:extLst>
              <a:ext uri="{FF2B5EF4-FFF2-40B4-BE49-F238E27FC236}">
                <a16:creationId xmlns:a16="http://schemas.microsoft.com/office/drawing/2014/main" id="{8BA89653-E2DD-8C48-BA78-BBE2F1829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0179" y="3968462"/>
            <a:ext cx="26917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2000" dirty="0">
                <a:solidFill>
                  <a:schemeClr val="bg1"/>
                </a:solidFill>
              </a:rPr>
              <a:t>Je hebt dus</a:t>
            </a:r>
          </a:p>
        </p:txBody>
      </p:sp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C337511D-A7C3-614F-91E6-86FBF2EF07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923601"/>
              </p:ext>
            </p:extLst>
          </p:nvPr>
        </p:nvGraphicFramePr>
        <p:xfrm>
          <a:off x="1610179" y="2787253"/>
          <a:ext cx="5400600" cy="792308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0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geheel</a:t>
                      </a:r>
                      <a:endParaRPr kumimoji="0" lang="nl-NL" altLang="x-none" sz="20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    </a:t>
                      </a:r>
                      <a:r>
                        <a:rPr kumimoji="0" lang="nl-NL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CD5FF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100</a:t>
                      </a:r>
                      <a:endParaRPr kumimoji="0" lang="x-none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CD5FF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deel tin</a:t>
                      </a:r>
                      <a:endParaRPr kumimoji="0" lang="nl-NL" altLang="x-none" sz="20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     </a:t>
                      </a:r>
                      <a:r>
                        <a:rPr kumimoji="0" lang="nl-NL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CD5FF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?</a:t>
                      </a: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CD5FF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kstvak 11">
            <a:extLst>
              <a:ext uri="{FF2B5EF4-FFF2-40B4-BE49-F238E27FC236}">
                <a16:creationId xmlns:a16="http://schemas.microsoft.com/office/drawing/2014/main" id="{DD490FD0-DB9B-0945-ACEB-C38DBD7EA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9437" y="2786838"/>
            <a:ext cx="13585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FFFF00"/>
                </a:solidFill>
              </a:rPr>
              <a:t>1530 + 670</a:t>
            </a:r>
            <a:r>
              <a:rPr lang="nl-NL" altLang="nl-NL" sz="1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65ADFB62-6B22-C94F-B876-7366E8257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0757" y="3164554"/>
            <a:ext cx="12156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dirty="0">
                <a:solidFill>
                  <a:srgbClr val="FFFF00"/>
                </a:solidFill>
              </a:rPr>
              <a:t>670</a:t>
            </a:r>
            <a:r>
              <a:rPr lang="nl-NL" altLang="nl-NL" sz="1800" dirty="0">
                <a:solidFill>
                  <a:srgbClr val="0000FF"/>
                </a:solidFill>
              </a:rPr>
              <a:t> </a:t>
            </a: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F0B8D699-D0BE-0C42-B9FF-3D593FB8DA43}"/>
              </a:ext>
            </a:extLst>
          </p:cNvPr>
          <p:cNvGrpSpPr>
            <a:grpSpLocks/>
          </p:cNvGrpSpPr>
          <p:nvPr/>
        </p:nvGrpSpPr>
        <p:grpSpPr bwMode="auto">
          <a:xfrm>
            <a:off x="3266363" y="3878622"/>
            <a:ext cx="853461" cy="658503"/>
            <a:chOff x="3002771" y="4749657"/>
            <a:chExt cx="853360" cy="657950"/>
          </a:xfrm>
        </p:grpSpPr>
        <p:sp>
          <p:nvSpPr>
            <p:cNvPr id="15" name="Tekstvak 37">
              <a:extLst>
                <a:ext uri="{FF2B5EF4-FFF2-40B4-BE49-F238E27FC236}">
                  <a16:creationId xmlns:a16="http://schemas.microsoft.com/office/drawing/2014/main" id="{A17BA2FC-A11B-0543-96CA-3B1C2E884D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2771" y="4749657"/>
              <a:ext cx="848599" cy="369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rgbClr val="FFFF00"/>
                  </a:solidFill>
                </a:rPr>
                <a:t>. 670..</a:t>
              </a:r>
            </a:p>
          </p:txBody>
        </p:sp>
        <p:sp>
          <p:nvSpPr>
            <p:cNvPr id="16" name="Tekstvak 38">
              <a:extLst>
                <a:ext uri="{FF2B5EF4-FFF2-40B4-BE49-F238E27FC236}">
                  <a16:creationId xmlns:a16="http://schemas.microsoft.com/office/drawing/2014/main" id="{3BE61BB6-C676-434B-94F1-99D1D11259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7532" y="5038585"/>
              <a:ext cx="848599" cy="369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rgbClr val="FFFF00"/>
                  </a:solidFill>
                </a:rPr>
                <a:t>2200</a:t>
              </a:r>
              <a:endParaRPr lang="nl-NL" altLang="nl-NL" sz="1800" dirty="0">
                <a:solidFill>
                  <a:schemeClr val="bg1"/>
                </a:solidFill>
              </a:endParaRPr>
            </a:p>
          </p:txBody>
        </p:sp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172DC3E8-8606-C049-9958-C13F0DAC937E}"/>
                </a:ext>
              </a:extLst>
            </p:cNvPr>
            <p:cNvCxnSpPr>
              <a:cxnSpLocks/>
            </p:cNvCxnSpPr>
            <p:nvPr/>
          </p:nvCxnSpPr>
          <p:spPr>
            <a:xfrm>
              <a:off x="3156777" y="5070063"/>
              <a:ext cx="5261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kstvak 17">
            <a:extLst>
              <a:ext uri="{FF2B5EF4-FFF2-40B4-BE49-F238E27FC236}">
                <a16:creationId xmlns:a16="http://schemas.microsoft.com/office/drawing/2014/main" id="{EE29E019-8F3F-734D-BCEA-56043D372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120" y="2492896"/>
            <a:ext cx="9657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dirty="0">
                <a:solidFill>
                  <a:srgbClr val="FFFF00"/>
                </a:solidFill>
              </a:rPr>
              <a:t>gegeven 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7A4BA652-7A96-9549-986E-4BEBB2315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4804" y="2493006"/>
            <a:ext cx="11199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dirty="0">
                <a:solidFill>
                  <a:srgbClr val="0CD5FF"/>
                </a:solidFill>
              </a:rPr>
              <a:t>gevraagd 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53A9B1F9-97F9-D74D-A798-F373F84A6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1121" y="2782490"/>
            <a:ext cx="17111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 b="1" dirty="0">
                <a:solidFill>
                  <a:schemeClr val="accent3">
                    <a:lumMod val="95000"/>
                  </a:schemeClr>
                </a:solidFill>
              </a:rPr>
              <a:t>1</a:t>
            </a:r>
            <a:r>
              <a:rPr lang="nl-NL" altLang="nl-NL" sz="1800" dirty="0"/>
              <a:t> </a:t>
            </a: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BD2525A3-6F73-AF46-94D7-5C5EFEBEF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60" y="3968461"/>
            <a:ext cx="35068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000" dirty="0">
                <a:solidFill>
                  <a:schemeClr val="bg1"/>
                </a:solidFill>
              </a:rPr>
              <a:t> = </a:t>
            </a:r>
            <a:r>
              <a:rPr lang="nl-NL" altLang="nl-NL" sz="2000" dirty="0">
                <a:solidFill>
                  <a:srgbClr val="0CD5FF"/>
                </a:solidFill>
              </a:rPr>
              <a:t>30,5 m% </a:t>
            </a:r>
            <a:r>
              <a:rPr lang="nl-NL" altLang="nl-NL" sz="2000" dirty="0">
                <a:solidFill>
                  <a:schemeClr val="accent3">
                    <a:lumMod val="95000"/>
                  </a:schemeClr>
                </a:solidFill>
              </a:rPr>
              <a:t>tin</a:t>
            </a:r>
            <a:endParaRPr lang="nl-NL" altLang="nl-NL" sz="2000" dirty="0">
              <a:solidFill>
                <a:schemeClr val="bg1"/>
              </a:solidFill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B284188E-425C-9246-A4FF-75AF912BA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6218" y="3973870"/>
            <a:ext cx="10230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2000" dirty="0">
                <a:solidFill>
                  <a:schemeClr val="bg1"/>
                </a:solidFill>
              </a:rPr>
              <a:t>x   </a:t>
            </a:r>
            <a:r>
              <a:rPr lang="nl-NL" altLang="nl-NL" sz="2000" dirty="0">
                <a:solidFill>
                  <a:srgbClr val="0CD5FF"/>
                </a:solidFill>
              </a:rPr>
              <a:t>100</a:t>
            </a:r>
            <a:r>
              <a:rPr lang="nl-NL" altLang="nl-NL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DA2081C1-199E-5543-A98F-56C110FC2602}"/>
              </a:ext>
            </a:extLst>
          </p:cNvPr>
          <p:cNvSpPr txBox="1"/>
          <p:nvPr/>
        </p:nvSpPr>
        <p:spPr>
          <a:xfrm>
            <a:off x="637046" y="296715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Stap 1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17473DF1-D271-584E-89AC-26675ABE13F9}"/>
              </a:ext>
            </a:extLst>
          </p:cNvPr>
          <p:cNvSpPr txBox="1"/>
          <p:nvPr/>
        </p:nvSpPr>
        <p:spPr>
          <a:xfrm>
            <a:off x="611560" y="4000253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Stap 2</a:t>
            </a:r>
          </a:p>
        </p:txBody>
      </p: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DB7CE97D-D13E-0A48-89C9-1B861914B807}"/>
              </a:ext>
            </a:extLst>
          </p:cNvPr>
          <p:cNvCxnSpPr>
            <a:cxnSpLocks/>
          </p:cNvCxnSpPr>
          <p:nvPr/>
        </p:nvCxnSpPr>
        <p:spPr>
          <a:xfrm>
            <a:off x="529947" y="4653136"/>
            <a:ext cx="7632848" cy="0"/>
          </a:xfrm>
          <a:prstGeom prst="line">
            <a:avLst/>
          </a:prstGeom>
          <a:ln w="317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kstvak 32">
            <a:extLst>
              <a:ext uri="{FF2B5EF4-FFF2-40B4-BE49-F238E27FC236}">
                <a16:creationId xmlns:a16="http://schemas.microsoft.com/office/drawing/2014/main" id="{9D45D928-22FF-6D49-9CC3-74735FAFD0A9}"/>
              </a:ext>
            </a:extLst>
          </p:cNvPr>
          <p:cNvSpPr txBox="1"/>
          <p:nvPr/>
        </p:nvSpPr>
        <p:spPr>
          <a:xfrm>
            <a:off x="692414" y="506216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Stap 1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9854315E-7B70-9B4B-BB64-CC8A9D3B8F89}"/>
              </a:ext>
            </a:extLst>
          </p:cNvPr>
          <p:cNvSpPr txBox="1"/>
          <p:nvPr/>
        </p:nvSpPr>
        <p:spPr>
          <a:xfrm>
            <a:off x="251520" y="2411596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0CD5FF"/>
                </a:solidFill>
              </a:rPr>
              <a:t>Methode tabel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D331EFFC-FBCE-3F4A-9193-67968ACBC525}"/>
              </a:ext>
            </a:extLst>
          </p:cNvPr>
          <p:cNvSpPr txBox="1"/>
          <p:nvPr/>
        </p:nvSpPr>
        <p:spPr>
          <a:xfrm>
            <a:off x="321399" y="4698256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0CD5FF"/>
                </a:solidFill>
              </a:rPr>
              <a:t>FBI-Methode</a:t>
            </a:r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2E343196-ACD3-E641-A51C-20798BB97D55}"/>
              </a:ext>
            </a:extLst>
          </p:cNvPr>
          <p:cNvSpPr/>
          <p:nvPr/>
        </p:nvSpPr>
        <p:spPr>
          <a:xfrm>
            <a:off x="1463075" y="5033436"/>
            <a:ext cx="70262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	m% =  deel  (g) </a:t>
            </a:r>
            <a:r>
              <a:rPr lang="nl-NL" sz="2000" b="1" dirty="0">
                <a:solidFill>
                  <a:srgbClr val="FFFF00"/>
                </a:solidFill>
                <a:cs typeface="Arial" panose="020B0604020202020204" pitchFamily="34" charset="0"/>
              </a:rPr>
              <a:t>:</a:t>
            </a:r>
            <a:r>
              <a:rPr lang="nl-NL" dirty="0">
                <a:solidFill>
                  <a:srgbClr val="0CD5FF"/>
                </a:solidFill>
                <a:cs typeface="Arial" panose="020B0604020202020204" pitchFamily="34" charset="0"/>
              </a:rPr>
              <a:t> </a:t>
            </a:r>
            <a:r>
              <a:rPr lang="nl-NL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geheel (g) x 100 = . . . % </a:t>
            </a:r>
            <a:endParaRPr lang="nl-NL" kern="0" dirty="0">
              <a:solidFill>
                <a:schemeClr val="accent3">
                  <a:lumMod val="9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A9B7B2A4-CC54-0543-9A89-CE90BCCCCDB2}"/>
              </a:ext>
            </a:extLst>
          </p:cNvPr>
          <p:cNvSpPr txBox="1"/>
          <p:nvPr/>
        </p:nvSpPr>
        <p:spPr>
          <a:xfrm>
            <a:off x="683568" y="547395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Stap 2</a:t>
            </a:r>
          </a:p>
        </p:txBody>
      </p:sp>
      <p:sp>
        <p:nvSpPr>
          <p:cNvPr id="38" name="Rechthoek 37">
            <a:extLst>
              <a:ext uri="{FF2B5EF4-FFF2-40B4-BE49-F238E27FC236}">
                <a16:creationId xmlns:a16="http://schemas.microsoft.com/office/drawing/2014/main" id="{A6924917-0D50-1B40-9265-66E07E153290}"/>
              </a:ext>
            </a:extLst>
          </p:cNvPr>
          <p:cNvSpPr/>
          <p:nvPr/>
        </p:nvSpPr>
        <p:spPr>
          <a:xfrm>
            <a:off x="1454229" y="5445224"/>
            <a:ext cx="70262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	        =  670 g </a:t>
            </a:r>
            <a:r>
              <a:rPr lang="nl-NL" sz="2000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:</a:t>
            </a:r>
            <a:r>
              <a:rPr lang="nl-NL" dirty="0">
                <a:solidFill>
                  <a:srgbClr val="0CD5FF"/>
                </a:solidFill>
                <a:cs typeface="Arial" panose="020B0604020202020204" pitchFamily="34" charset="0"/>
              </a:rPr>
              <a:t>  </a:t>
            </a:r>
            <a:r>
              <a:rPr lang="nl-NL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2200 g x 100 </a:t>
            </a:r>
            <a:endParaRPr lang="nl-NL" kern="0" dirty="0">
              <a:solidFill>
                <a:schemeClr val="accent3">
                  <a:lumMod val="9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8DEE21D5-0F44-7943-ABF2-F0698A375CAB}"/>
              </a:ext>
            </a:extLst>
          </p:cNvPr>
          <p:cNvSpPr txBox="1"/>
          <p:nvPr/>
        </p:nvSpPr>
        <p:spPr>
          <a:xfrm>
            <a:off x="693483" y="589039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Stap 3</a:t>
            </a:r>
          </a:p>
        </p:txBody>
      </p:sp>
      <p:sp>
        <p:nvSpPr>
          <p:cNvPr id="40" name="Rechthoek 39">
            <a:extLst>
              <a:ext uri="{FF2B5EF4-FFF2-40B4-BE49-F238E27FC236}">
                <a16:creationId xmlns:a16="http://schemas.microsoft.com/office/drawing/2014/main" id="{A9168FBF-761C-3447-B777-0B2127A163BE}"/>
              </a:ext>
            </a:extLst>
          </p:cNvPr>
          <p:cNvSpPr/>
          <p:nvPr/>
        </p:nvSpPr>
        <p:spPr>
          <a:xfrm>
            <a:off x="1464144" y="5861663"/>
            <a:ext cx="70262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dirty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                           =  30,5 m% tin</a:t>
            </a:r>
            <a:endParaRPr lang="nl-NL" kern="0" dirty="0">
              <a:solidFill>
                <a:schemeClr val="accent3">
                  <a:lumMod val="9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74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/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eren 5"/>
          <p:cNvGrpSpPr/>
          <p:nvPr/>
        </p:nvGrpSpPr>
        <p:grpSpPr>
          <a:xfrm>
            <a:off x="195514" y="260647"/>
            <a:ext cx="1208133" cy="1251281"/>
            <a:chOff x="2716734" y="5357602"/>
            <a:chExt cx="1288818" cy="1264992"/>
          </a:xfrm>
        </p:grpSpPr>
        <p:sp>
          <p:nvSpPr>
            <p:cNvPr id="2" name="Rechthoek 1"/>
            <p:cNvSpPr/>
            <p:nvPr/>
          </p:nvSpPr>
          <p:spPr>
            <a:xfrm>
              <a:off x="2776486" y="5373215"/>
              <a:ext cx="1075434" cy="1249379"/>
            </a:xfrm>
            <a:prstGeom prst="rect">
              <a:avLst/>
            </a:prstGeom>
            <a:solidFill>
              <a:srgbClr val="FED2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000"/>
            </a:p>
          </p:txBody>
        </p:sp>
        <p:sp>
          <p:nvSpPr>
            <p:cNvPr id="3" name="Tekstvak 2"/>
            <p:cNvSpPr txBox="1"/>
            <p:nvPr/>
          </p:nvSpPr>
          <p:spPr>
            <a:xfrm>
              <a:off x="2716734" y="6252492"/>
              <a:ext cx="1288818" cy="311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Leerdoelen</a:t>
              </a:r>
            </a:p>
          </p:txBody>
        </p:sp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6231" y="5357602"/>
              <a:ext cx="1015689" cy="965318"/>
            </a:xfrm>
            <a:prstGeom prst="rect">
              <a:avLst/>
            </a:prstGeom>
          </p:spPr>
        </p:pic>
      </p:grpSp>
      <p:grpSp>
        <p:nvGrpSpPr>
          <p:cNvPr id="15" name="Groeperen 14"/>
          <p:cNvGrpSpPr/>
          <p:nvPr/>
        </p:nvGrpSpPr>
        <p:grpSpPr>
          <a:xfrm>
            <a:off x="251520" y="5452958"/>
            <a:ext cx="907854" cy="1109334"/>
            <a:chOff x="251520" y="5452958"/>
            <a:chExt cx="907854" cy="1109334"/>
          </a:xfrm>
        </p:grpSpPr>
        <p:grpSp>
          <p:nvGrpSpPr>
            <p:cNvPr id="16" name="Groeperen 15"/>
            <p:cNvGrpSpPr/>
            <p:nvPr/>
          </p:nvGrpSpPr>
          <p:grpSpPr>
            <a:xfrm>
              <a:off x="251520" y="5452958"/>
              <a:ext cx="907854" cy="1109334"/>
              <a:chOff x="7791350" y="5422494"/>
              <a:chExt cx="933132" cy="1109334"/>
            </a:xfrm>
          </p:grpSpPr>
          <p:sp>
            <p:nvSpPr>
              <p:cNvPr id="18" name="Rechthoek 17"/>
              <p:cNvSpPr/>
              <p:nvPr/>
            </p:nvSpPr>
            <p:spPr>
              <a:xfrm>
                <a:off x="7791350" y="5422494"/>
                <a:ext cx="933132" cy="1109334"/>
              </a:xfrm>
              <a:prstGeom prst="rect">
                <a:avLst/>
              </a:prstGeom>
              <a:solidFill>
                <a:srgbClr val="29D9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050"/>
              </a:p>
            </p:txBody>
          </p:sp>
          <p:sp>
            <p:nvSpPr>
              <p:cNvPr id="19" name="Tekstvak 18"/>
              <p:cNvSpPr txBox="1"/>
              <p:nvPr/>
            </p:nvSpPr>
            <p:spPr>
              <a:xfrm>
                <a:off x="7913832" y="6142574"/>
                <a:ext cx="6881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dirty="0">
                    <a:solidFill>
                      <a:schemeClr val="bg1"/>
                    </a:solidFill>
                  </a:rPr>
                  <a:t>Audio</a:t>
                </a:r>
              </a:p>
            </p:txBody>
          </p:sp>
        </p:grpSp>
        <p:pic>
          <p:nvPicPr>
            <p:cNvPr id="17" name="Afbeelding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649" y="5452959"/>
              <a:ext cx="805207" cy="818448"/>
            </a:xfrm>
            <a:prstGeom prst="rect">
              <a:avLst/>
            </a:prstGeom>
          </p:spPr>
        </p:pic>
      </p:grpSp>
      <p:sp>
        <p:nvSpPr>
          <p:cNvPr id="13" name="Rechthoek 12">
            <a:extLst>
              <a:ext uri="{FF2B5EF4-FFF2-40B4-BE49-F238E27FC236}">
                <a16:creationId xmlns:a16="http://schemas.microsoft.com/office/drawing/2014/main" id="{13401A2F-8CD7-1845-9762-3A60346BE6CE}"/>
              </a:ext>
            </a:extLst>
          </p:cNvPr>
          <p:cNvSpPr/>
          <p:nvPr/>
        </p:nvSpPr>
        <p:spPr>
          <a:xfrm>
            <a:off x="1159373" y="1659013"/>
            <a:ext cx="5802095" cy="3046988"/>
          </a:xfrm>
          <a:prstGeom prst="rect">
            <a:avLst/>
          </a:prstGeom>
          <a:solidFill>
            <a:srgbClr val="FED23F"/>
          </a:solidFill>
          <a:ln>
            <a:solidFill>
              <a:srgbClr val="FED23F"/>
            </a:solidFill>
          </a:ln>
        </p:spPr>
        <p:txBody>
          <a:bodyPr wrap="square">
            <a:spAutoFit/>
          </a:bodyPr>
          <a:lstStyle/>
          <a:p>
            <a:r>
              <a:rPr lang="nl-NL" sz="1600" dirty="0"/>
              <a:t>00.  Wat betekent massa en volume en welke eenheden </a:t>
            </a:r>
          </a:p>
          <a:p>
            <a:r>
              <a:rPr lang="nl-NL" sz="1600" dirty="0"/>
              <a:t>       horen daarbij?</a:t>
            </a:r>
          </a:p>
          <a:p>
            <a:r>
              <a:rPr lang="nl-NL" sz="1600" dirty="0"/>
              <a:t>27. Wat bedoelen we met het begrip concentratie?</a:t>
            </a:r>
          </a:p>
          <a:p>
            <a:pPr lvl="0"/>
            <a:r>
              <a:rPr lang="nl-NL" sz="1600" dirty="0"/>
              <a:t>28. Leer in welke eenheden wordt concentratie aangegeven?</a:t>
            </a:r>
          </a:p>
          <a:p>
            <a:pPr lvl="0"/>
            <a:r>
              <a:rPr lang="nl-NL" sz="1600" dirty="0"/>
              <a:t>33. Leer de concentratie uit te rekenen in gram per liter, door </a:t>
            </a:r>
          </a:p>
          <a:p>
            <a:pPr lvl="0"/>
            <a:r>
              <a:rPr lang="nl-NL" sz="1600" dirty="0"/>
              <a:t>      de formule concentratie = massa : Volume</a:t>
            </a:r>
          </a:p>
          <a:p>
            <a:r>
              <a:rPr lang="nl-NL" sz="1600" dirty="0"/>
              <a:t>      leer ook de massa of het volume uit te rekenen.</a:t>
            </a:r>
          </a:p>
          <a:p>
            <a:r>
              <a:rPr lang="nl-NL" sz="1600" dirty="0"/>
              <a:t>34. Leer hoe je de concentratie in procenten kan uitrekenen, </a:t>
            </a:r>
          </a:p>
          <a:p>
            <a:r>
              <a:rPr lang="nl-NL" sz="1600" dirty="0"/>
              <a:t>      door de formule concentratie is deel : geheel x 100</a:t>
            </a:r>
          </a:p>
          <a:p>
            <a:r>
              <a:rPr lang="nl-NL" sz="1600" dirty="0"/>
              <a:t>35 Leer het verschil tussen volumeprocenten en </a:t>
            </a:r>
          </a:p>
          <a:p>
            <a:r>
              <a:rPr lang="nl-NL" sz="1600" dirty="0"/>
              <a:t>     massaprocenten. Leren hierbij gebruik te maken van de </a:t>
            </a:r>
          </a:p>
          <a:p>
            <a:r>
              <a:rPr lang="nl-NL" sz="1600" dirty="0"/>
              <a:t>     verhoudingstabel.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27F13C05-3086-D743-9340-9FA55433E647}"/>
              </a:ext>
            </a:extLst>
          </p:cNvPr>
          <p:cNvSpPr/>
          <p:nvPr/>
        </p:nvSpPr>
        <p:spPr>
          <a:xfrm>
            <a:off x="7033476" y="1678156"/>
            <a:ext cx="1714988" cy="3046988"/>
          </a:xfrm>
          <a:prstGeom prst="rect">
            <a:avLst/>
          </a:prstGeom>
          <a:solidFill>
            <a:srgbClr val="FED23F"/>
          </a:solidFill>
          <a:ln>
            <a:solidFill>
              <a:srgbClr val="FED23F"/>
            </a:solidFill>
          </a:ln>
        </p:spPr>
        <p:txBody>
          <a:bodyPr wrap="square">
            <a:spAutoFit/>
          </a:bodyPr>
          <a:lstStyle/>
          <a:p>
            <a:pPr lvl="0"/>
            <a:endParaRPr lang="nl-NL" sz="1600" dirty="0"/>
          </a:p>
          <a:p>
            <a:pPr lvl="0"/>
            <a:endParaRPr lang="nl-NL" sz="1600" dirty="0"/>
          </a:p>
          <a:p>
            <a:pPr lvl="0"/>
            <a:endParaRPr lang="nl-NL" sz="1600" dirty="0"/>
          </a:p>
          <a:p>
            <a:pPr lvl="0"/>
            <a:r>
              <a:rPr lang="nl-NL" sz="1600" dirty="0"/>
              <a:t>58</a:t>
            </a:r>
          </a:p>
          <a:p>
            <a:pPr lvl="0"/>
            <a:r>
              <a:rPr lang="nl-NL" sz="1600" dirty="0"/>
              <a:t>58, 59 t/m 72</a:t>
            </a:r>
          </a:p>
          <a:p>
            <a:pPr lvl="0"/>
            <a:endParaRPr lang="nl-NL" sz="1600" dirty="0"/>
          </a:p>
          <a:p>
            <a:pPr lvl="0"/>
            <a:endParaRPr lang="nl-NL" sz="1600" dirty="0"/>
          </a:p>
          <a:p>
            <a:pPr lvl="0"/>
            <a:r>
              <a:rPr lang="nl-NL" sz="1600" dirty="0"/>
              <a:t>60 t/m 71</a:t>
            </a:r>
          </a:p>
          <a:p>
            <a:pPr lvl="0"/>
            <a:endParaRPr lang="nl-NL" sz="1600" dirty="0"/>
          </a:p>
          <a:p>
            <a:pPr lvl="0"/>
            <a:r>
              <a:rPr lang="nl-NL" sz="1600" dirty="0"/>
              <a:t>59</a:t>
            </a:r>
          </a:p>
          <a:p>
            <a:pPr lvl="0"/>
            <a:endParaRPr lang="nl-NL" sz="1600" dirty="0"/>
          </a:p>
          <a:p>
            <a:pPr lvl="0"/>
            <a:endParaRPr lang="nl-NL" sz="1600" dirty="0"/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76B831CB-89B9-4D42-973F-024C532007F4}"/>
              </a:ext>
            </a:extLst>
          </p:cNvPr>
          <p:cNvSpPr/>
          <p:nvPr/>
        </p:nvSpPr>
        <p:spPr>
          <a:xfrm>
            <a:off x="7033476" y="1149613"/>
            <a:ext cx="1714988" cy="456535"/>
          </a:xfrm>
          <a:prstGeom prst="rect">
            <a:avLst/>
          </a:prstGeom>
          <a:noFill/>
          <a:ln>
            <a:solidFill>
              <a:srgbClr val="FED23F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Werkboek </a:t>
            </a:r>
            <a:r>
              <a:rPr lang="nl-NL" dirty="0" err="1">
                <a:solidFill>
                  <a:schemeClr val="bg1"/>
                </a:solidFill>
              </a:rPr>
              <a:t>vrg</a:t>
            </a:r>
            <a:r>
              <a:rPr lang="nl-NL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0454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01F763D4-0633-C947-87F9-CAA4B5A9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A66C-05BB-4A7A-BA60-CBCF9EE1333E}" type="slidenum">
              <a:rPr lang="nl-NL" altLang="nl-NL" smtClean="0"/>
              <a:pPr/>
              <a:t>5</a:t>
            </a:fld>
            <a:endParaRPr lang="nl-NL" altLang="nl-NL"/>
          </a:p>
        </p:txBody>
      </p:sp>
      <p:grpSp>
        <p:nvGrpSpPr>
          <p:cNvPr id="4" name="Groeperen 4">
            <a:extLst>
              <a:ext uri="{FF2B5EF4-FFF2-40B4-BE49-F238E27FC236}">
                <a16:creationId xmlns:a16="http://schemas.microsoft.com/office/drawing/2014/main" id="{C26315D8-A44B-8146-9DCB-78F1BD1FBB18}"/>
              </a:ext>
            </a:extLst>
          </p:cNvPr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41C1B3C4-4718-994D-AC60-081712A1451B}"/>
                </a:ext>
              </a:extLst>
            </p:cNvPr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3961085D-59DC-7E44-9767-AA68B929DD5C}"/>
                </a:ext>
              </a:extLst>
            </p:cNvPr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C3DA5A89-5C17-FC45-8226-522FD63BC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grpSp>
        <p:nvGrpSpPr>
          <p:cNvPr id="8" name="Groeperen 8">
            <a:extLst>
              <a:ext uri="{FF2B5EF4-FFF2-40B4-BE49-F238E27FC236}">
                <a16:creationId xmlns:a16="http://schemas.microsoft.com/office/drawing/2014/main" id="{AB54DFCF-D07B-074B-8653-9AA9C843D5D5}"/>
              </a:ext>
            </a:extLst>
          </p:cNvPr>
          <p:cNvGrpSpPr/>
          <p:nvPr/>
        </p:nvGrpSpPr>
        <p:grpSpPr>
          <a:xfrm>
            <a:off x="323528" y="5452958"/>
            <a:ext cx="907854" cy="1109334"/>
            <a:chOff x="251520" y="5452958"/>
            <a:chExt cx="907854" cy="1109334"/>
          </a:xfrm>
        </p:grpSpPr>
        <p:grpSp>
          <p:nvGrpSpPr>
            <p:cNvPr id="9" name="Groeperen 9">
              <a:extLst>
                <a:ext uri="{FF2B5EF4-FFF2-40B4-BE49-F238E27FC236}">
                  <a16:creationId xmlns:a16="http://schemas.microsoft.com/office/drawing/2014/main" id="{B38C0700-51BC-4842-93F7-50B1A987656C}"/>
                </a:ext>
              </a:extLst>
            </p:cNvPr>
            <p:cNvGrpSpPr/>
            <p:nvPr/>
          </p:nvGrpSpPr>
          <p:grpSpPr>
            <a:xfrm>
              <a:off x="251520" y="5452958"/>
              <a:ext cx="907854" cy="1109334"/>
              <a:chOff x="7791350" y="5422494"/>
              <a:chExt cx="933132" cy="1109334"/>
            </a:xfrm>
          </p:grpSpPr>
          <p:sp>
            <p:nvSpPr>
              <p:cNvPr id="11" name="Rechthoek 10">
                <a:extLst>
                  <a:ext uri="{FF2B5EF4-FFF2-40B4-BE49-F238E27FC236}">
                    <a16:creationId xmlns:a16="http://schemas.microsoft.com/office/drawing/2014/main" id="{35D84514-23A5-F444-B703-065D7B9669AA}"/>
                  </a:ext>
                </a:extLst>
              </p:cNvPr>
              <p:cNvSpPr/>
              <p:nvPr/>
            </p:nvSpPr>
            <p:spPr>
              <a:xfrm>
                <a:off x="7791350" y="5422494"/>
                <a:ext cx="933132" cy="1109334"/>
              </a:xfrm>
              <a:prstGeom prst="rect">
                <a:avLst/>
              </a:prstGeom>
              <a:solidFill>
                <a:srgbClr val="29D9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050"/>
              </a:p>
            </p:txBody>
          </p:sp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02155B3B-6FA9-7748-8458-BD27A7FC36F2}"/>
                  </a:ext>
                </a:extLst>
              </p:cNvPr>
              <p:cNvSpPr txBox="1"/>
              <p:nvPr/>
            </p:nvSpPr>
            <p:spPr>
              <a:xfrm>
                <a:off x="7913832" y="6142574"/>
                <a:ext cx="6881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dirty="0">
                    <a:solidFill>
                      <a:schemeClr val="bg1"/>
                    </a:solidFill>
                  </a:rPr>
                  <a:t>Audio</a:t>
                </a:r>
              </a:p>
            </p:txBody>
          </p:sp>
        </p:grpSp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943B3782-46F4-A64A-B1D5-0F4AB3E5C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649" y="5452959"/>
              <a:ext cx="805207" cy="818448"/>
            </a:xfrm>
            <a:prstGeom prst="rect">
              <a:avLst/>
            </a:prstGeom>
          </p:spPr>
        </p:pic>
      </p:grpSp>
      <p:sp>
        <p:nvSpPr>
          <p:cNvPr id="13" name="Rectangle 2">
            <a:extLst>
              <a:ext uri="{FF2B5EF4-FFF2-40B4-BE49-F238E27FC236}">
                <a16:creationId xmlns:a16="http://schemas.microsoft.com/office/drawing/2014/main" id="{1410F98F-35B7-D14B-B303-FB9E2741781D}"/>
              </a:ext>
            </a:extLst>
          </p:cNvPr>
          <p:cNvSpPr txBox="1">
            <a:spLocks noChangeArrowheads="1"/>
          </p:cNvSpPr>
          <p:nvPr/>
        </p:nvSpPr>
        <p:spPr>
          <a:xfrm>
            <a:off x="881545" y="1526098"/>
            <a:ext cx="7489527" cy="3555872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kern="0" dirty="0">
              <a:solidFill>
                <a:schemeClr val="accent3">
                  <a:lumMod val="95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16CB5F3F-A0DA-A642-B248-CAAB49C7B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020" y="498914"/>
            <a:ext cx="5010232" cy="70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De begrippen massa en volume, wat waren ze ook alweer?</a:t>
            </a: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E99BFFC5-702C-CC4F-BA25-AFA8B458B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8492" y="1617235"/>
            <a:ext cx="889311" cy="2445535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NL" altLang="nl-NL"/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28AE2B6F-896E-4E40-8CD4-BA96A4087490}"/>
              </a:ext>
            </a:extLst>
          </p:cNvPr>
          <p:cNvGrpSpPr>
            <a:grpSpLocks/>
          </p:cNvGrpSpPr>
          <p:nvPr/>
        </p:nvGrpSpPr>
        <p:grpSpPr bwMode="auto">
          <a:xfrm>
            <a:off x="6588224" y="188640"/>
            <a:ext cx="1800201" cy="3915056"/>
            <a:chOff x="5846259" y="97005"/>
            <a:chExt cx="1854019" cy="5153025"/>
          </a:xfrm>
        </p:grpSpPr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EC3900EE-7258-E045-A096-1BF00352A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818" y="97005"/>
              <a:ext cx="1145157" cy="5064783"/>
            </a:xfrm>
            <a:custGeom>
              <a:avLst/>
              <a:gdLst>
                <a:gd name="T0" fmla="*/ 0 w 454"/>
                <a:gd name="T1" fmla="*/ 0 h 2268"/>
                <a:gd name="T2" fmla="*/ 2147483646 w 454"/>
                <a:gd name="T3" fmla="*/ 2147483646 h 2268"/>
                <a:gd name="T4" fmla="*/ 2147483646 w 454"/>
                <a:gd name="T5" fmla="*/ 2147483646 h 2268"/>
                <a:gd name="T6" fmla="*/ 2147483646 w 454"/>
                <a:gd name="T7" fmla="*/ 2147483646 h 2268"/>
                <a:gd name="T8" fmla="*/ 2147483646 w 454"/>
                <a:gd name="T9" fmla="*/ 0 h 22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4"/>
                <a:gd name="T16" fmla="*/ 0 h 2268"/>
                <a:gd name="T17" fmla="*/ 454 w 454"/>
                <a:gd name="T18" fmla="*/ 2268 h 22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4" h="2268">
                  <a:moveTo>
                    <a:pt x="0" y="0"/>
                  </a:moveTo>
                  <a:lnTo>
                    <a:pt x="91" y="91"/>
                  </a:lnTo>
                  <a:lnTo>
                    <a:pt x="91" y="2268"/>
                  </a:lnTo>
                  <a:lnTo>
                    <a:pt x="454" y="2268"/>
                  </a:lnTo>
                  <a:lnTo>
                    <a:pt x="454" y="0"/>
                  </a:lnTo>
                </a:path>
              </a:pathLst>
            </a:custGeom>
            <a:noFill/>
            <a:ln w="190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18" name="Rectangle 67">
              <a:extLst>
                <a:ext uri="{FF2B5EF4-FFF2-40B4-BE49-F238E27FC236}">
                  <a16:creationId xmlns:a16="http://schemas.microsoft.com/office/drawing/2014/main" id="{ED9CDC72-3721-274C-ADC2-987B49FC32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6259" y="5168454"/>
              <a:ext cx="1372171" cy="8157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nl-NL" altLang="nl-NL">
                <a:solidFill>
                  <a:schemeClr val="bg1"/>
                </a:solidFill>
              </a:endParaRPr>
            </a:p>
          </p:txBody>
        </p:sp>
        <p:grpSp>
          <p:nvGrpSpPr>
            <p:cNvPr id="19" name="Groep 6">
              <a:extLst>
                <a:ext uri="{FF2B5EF4-FFF2-40B4-BE49-F238E27FC236}">
                  <a16:creationId xmlns:a16="http://schemas.microsoft.com/office/drawing/2014/main" id="{FC48895B-6C92-8C4C-9F9E-139BAFDCAA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02806" y="2879510"/>
              <a:ext cx="459074" cy="2209142"/>
              <a:chOff x="3979743" y="1555282"/>
              <a:chExt cx="459074" cy="3945953"/>
            </a:xfrm>
          </p:grpSpPr>
          <p:grpSp>
            <p:nvGrpSpPr>
              <p:cNvPr id="91" name="Group 13">
                <a:extLst>
                  <a:ext uri="{FF2B5EF4-FFF2-40B4-BE49-F238E27FC236}">
                    <a16:creationId xmlns:a16="http://schemas.microsoft.com/office/drawing/2014/main" id="{BBD1763D-D841-494F-98E0-E5C9CEF6C8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79745" y="5178479"/>
                <a:ext cx="459072" cy="322756"/>
                <a:chOff x="3061" y="2840"/>
                <a:chExt cx="182" cy="182"/>
              </a:xfrm>
            </p:grpSpPr>
            <p:sp>
              <p:nvSpPr>
                <p:cNvPr id="146" name="Line 14">
                  <a:extLst>
                    <a:ext uri="{FF2B5EF4-FFF2-40B4-BE49-F238E27FC236}">
                      <a16:creationId xmlns:a16="http://schemas.microsoft.com/office/drawing/2014/main" id="{C473806C-DC34-9841-9884-40A8553B1B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3022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47" name="Line 15">
                  <a:extLst>
                    <a:ext uri="{FF2B5EF4-FFF2-40B4-BE49-F238E27FC236}">
                      <a16:creationId xmlns:a16="http://schemas.microsoft.com/office/drawing/2014/main" id="{0B8E9998-4A5D-7E44-8F3A-D16BB04A31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7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48" name="Line 16">
                  <a:extLst>
                    <a:ext uri="{FF2B5EF4-FFF2-40B4-BE49-F238E27FC236}">
                      <a16:creationId xmlns:a16="http://schemas.microsoft.com/office/drawing/2014/main" id="{CCCE9787-3130-9749-B906-E77CEFDD78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31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49" name="Line 17">
                  <a:extLst>
                    <a:ext uri="{FF2B5EF4-FFF2-40B4-BE49-F238E27FC236}">
                      <a16:creationId xmlns:a16="http://schemas.microsoft.com/office/drawing/2014/main" id="{9B8274AA-1D44-4A49-A6D0-0E375E4EBB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88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50" name="Line 18">
                  <a:extLst>
                    <a:ext uri="{FF2B5EF4-FFF2-40B4-BE49-F238E27FC236}">
                      <a16:creationId xmlns:a16="http://schemas.microsoft.com/office/drawing/2014/main" id="{75F6304F-1F17-304E-A04C-490E480B28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61" y="2840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92" name="Group 19">
                <a:extLst>
                  <a:ext uri="{FF2B5EF4-FFF2-40B4-BE49-F238E27FC236}">
                    <a16:creationId xmlns:a16="http://schemas.microsoft.com/office/drawing/2014/main" id="{BCA1C269-723F-E048-BD25-80132EB62A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79745" y="4777694"/>
                <a:ext cx="459072" cy="322756"/>
                <a:chOff x="3061" y="2840"/>
                <a:chExt cx="182" cy="182"/>
              </a:xfrm>
            </p:grpSpPr>
            <p:sp>
              <p:nvSpPr>
                <p:cNvPr id="141" name="Line 20">
                  <a:extLst>
                    <a:ext uri="{FF2B5EF4-FFF2-40B4-BE49-F238E27FC236}">
                      <a16:creationId xmlns:a16="http://schemas.microsoft.com/office/drawing/2014/main" id="{D38DE31F-84C0-B64A-AC7E-F59BAAC024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3022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42" name="Line 21">
                  <a:extLst>
                    <a:ext uri="{FF2B5EF4-FFF2-40B4-BE49-F238E27FC236}">
                      <a16:creationId xmlns:a16="http://schemas.microsoft.com/office/drawing/2014/main" id="{A77D8351-E143-8749-97C6-939EF5CF7C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7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43" name="Line 22">
                  <a:extLst>
                    <a:ext uri="{FF2B5EF4-FFF2-40B4-BE49-F238E27FC236}">
                      <a16:creationId xmlns:a16="http://schemas.microsoft.com/office/drawing/2014/main" id="{66C7871C-473C-7544-A761-4B08C2C348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31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44" name="Line 23">
                  <a:extLst>
                    <a:ext uri="{FF2B5EF4-FFF2-40B4-BE49-F238E27FC236}">
                      <a16:creationId xmlns:a16="http://schemas.microsoft.com/office/drawing/2014/main" id="{50E6AA27-893A-4D45-B344-1700E8FFA3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88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45" name="Line 24">
                  <a:extLst>
                    <a:ext uri="{FF2B5EF4-FFF2-40B4-BE49-F238E27FC236}">
                      <a16:creationId xmlns:a16="http://schemas.microsoft.com/office/drawing/2014/main" id="{5B5D4A5D-423E-974C-AB6F-3B690B9013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61" y="2840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93" name="Group 25">
                <a:extLst>
                  <a:ext uri="{FF2B5EF4-FFF2-40B4-BE49-F238E27FC236}">
                    <a16:creationId xmlns:a16="http://schemas.microsoft.com/office/drawing/2014/main" id="{BE7509C8-708E-8C48-8131-50D93AB19D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79745" y="4375137"/>
                <a:ext cx="459072" cy="322756"/>
                <a:chOff x="3061" y="2840"/>
                <a:chExt cx="182" cy="182"/>
              </a:xfrm>
            </p:grpSpPr>
            <p:sp>
              <p:nvSpPr>
                <p:cNvPr id="136" name="Line 26">
                  <a:extLst>
                    <a:ext uri="{FF2B5EF4-FFF2-40B4-BE49-F238E27FC236}">
                      <a16:creationId xmlns:a16="http://schemas.microsoft.com/office/drawing/2014/main" id="{E6A094A3-760B-7048-95C0-9AB95B7EC8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3022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37" name="Line 27">
                  <a:extLst>
                    <a:ext uri="{FF2B5EF4-FFF2-40B4-BE49-F238E27FC236}">
                      <a16:creationId xmlns:a16="http://schemas.microsoft.com/office/drawing/2014/main" id="{9AED54C4-8F7A-D147-B4F8-3725397002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7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38" name="Line 28">
                  <a:extLst>
                    <a:ext uri="{FF2B5EF4-FFF2-40B4-BE49-F238E27FC236}">
                      <a16:creationId xmlns:a16="http://schemas.microsoft.com/office/drawing/2014/main" id="{FD1C39F3-333E-A34E-A3C6-948CA18D6E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31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39" name="Line 29">
                  <a:extLst>
                    <a:ext uri="{FF2B5EF4-FFF2-40B4-BE49-F238E27FC236}">
                      <a16:creationId xmlns:a16="http://schemas.microsoft.com/office/drawing/2014/main" id="{4E47F7E9-087A-ED42-9FF1-B7FC208AD8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88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40" name="Line 30">
                  <a:extLst>
                    <a:ext uri="{FF2B5EF4-FFF2-40B4-BE49-F238E27FC236}">
                      <a16:creationId xmlns:a16="http://schemas.microsoft.com/office/drawing/2014/main" id="{99C2A2E2-B4CE-EB44-AA05-5CBF7A4B0B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61" y="2840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94" name="Group 31">
                <a:extLst>
                  <a:ext uri="{FF2B5EF4-FFF2-40B4-BE49-F238E27FC236}">
                    <a16:creationId xmlns:a16="http://schemas.microsoft.com/office/drawing/2014/main" id="{A12BF3B8-6150-EF4A-9715-60B99A5576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79745" y="3970805"/>
                <a:ext cx="459072" cy="322756"/>
                <a:chOff x="3061" y="2840"/>
                <a:chExt cx="182" cy="182"/>
              </a:xfrm>
            </p:grpSpPr>
            <p:sp>
              <p:nvSpPr>
                <p:cNvPr id="131" name="Line 32">
                  <a:extLst>
                    <a:ext uri="{FF2B5EF4-FFF2-40B4-BE49-F238E27FC236}">
                      <a16:creationId xmlns:a16="http://schemas.microsoft.com/office/drawing/2014/main" id="{AFA5B99C-3618-0645-9A13-5A665622DA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3022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32" name="Line 33">
                  <a:extLst>
                    <a:ext uri="{FF2B5EF4-FFF2-40B4-BE49-F238E27FC236}">
                      <a16:creationId xmlns:a16="http://schemas.microsoft.com/office/drawing/2014/main" id="{428B528A-A967-E44E-91AA-E6C38FC117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7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33" name="Line 34">
                  <a:extLst>
                    <a:ext uri="{FF2B5EF4-FFF2-40B4-BE49-F238E27FC236}">
                      <a16:creationId xmlns:a16="http://schemas.microsoft.com/office/drawing/2014/main" id="{A47D3B30-F7D5-844A-A10F-2A27BD2D9F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31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34" name="Line 35">
                  <a:extLst>
                    <a:ext uri="{FF2B5EF4-FFF2-40B4-BE49-F238E27FC236}">
                      <a16:creationId xmlns:a16="http://schemas.microsoft.com/office/drawing/2014/main" id="{21864F32-E9A2-1343-94A9-D5C0DFFBC5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88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35" name="Line 36">
                  <a:extLst>
                    <a:ext uri="{FF2B5EF4-FFF2-40B4-BE49-F238E27FC236}">
                      <a16:creationId xmlns:a16="http://schemas.microsoft.com/office/drawing/2014/main" id="{CA701F5E-FE26-8F4B-B297-E0EA3F3E53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61" y="2840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95" name="Group 37">
                <a:extLst>
                  <a:ext uri="{FF2B5EF4-FFF2-40B4-BE49-F238E27FC236}">
                    <a16:creationId xmlns:a16="http://schemas.microsoft.com/office/drawing/2014/main" id="{E6C2450A-2AEF-574A-902C-E6A07B5DE2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79745" y="3570021"/>
                <a:ext cx="459072" cy="322756"/>
                <a:chOff x="3061" y="2840"/>
                <a:chExt cx="182" cy="182"/>
              </a:xfrm>
            </p:grpSpPr>
            <p:sp>
              <p:nvSpPr>
                <p:cNvPr id="126" name="Line 38">
                  <a:extLst>
                    <a:ext uri="{FF2B5EF4-FFF2-40B4-BE49-F238E27FC236}">
                      <a16:creationId xmlns:a16="http://schemas.microsoft.com/office/drawing/2014/main" id="{32D482D2-164F-F041-9B81-01A6C19B16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3022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27" name="Line 39">
                  <a:extLst>
                    <a:ext uri="{FF2B5EF4-FFF2-40B4-BE49-F238E27FC236}">
                      <a16:creationId xmlns:a16="http://schemas.microsoft.com/office/drawing/2014/main" id="{13D0251B-C773-E84B-A6C4-87A336A3B7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7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28" name="Line 40">
                  <a:extLst>
                    <a:ext uri="{FF2B5EF4-FFF2-40B4-BE49-F238E27FC236}">
                      <a16:creationId xmlns:a16="http://schemas.microsoft.com/office/drawing/2014/main" id="{D646E7CF-4E14-6C42-8FE4-C542AFFB1E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31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29" name="Line 41">
                  <a:extLst>
                    <a:ext uri="{FF2B5EF4-FFF2-40B4-BE49-F238E27FC236}">
                      <a16:creationId xmlns:a16="http://schemas.microsoft.com/office/drawing/2014/main" id="{BC81992B-C104-A84C-BB12-DE4E7D04FF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88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30" name="Line 42">
                  <a:extLst>
                    <a:ext uri="{FF2B5EF4-FFF2-40B4-BE49-F238E27FC236}">
                      <a16:creationId xmlns:a16="http://schemas.microsoft.com/office/drawing/2014/main" id="{A61E79C3-D591-144D-9AE6-050268F696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61" y="2840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96" name="Group 43">
                <a:extLst>
                  <a:ext uri="{FF2B5EF4-FFF2-40B4-BE49-F238E27FC236}">
                    <a16:creationId xmlns:a16="http://schemas.microsoft.com/office/drawing/2014/main" id="{73E83038-A31F-7248-ADE7-3A96D57C5C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79745" y="3167462"/>
                <a:ext cx="459072" cy="322756"/>
                <a:chOff x="3061" y="2840"/>
                <a:chExt cx="182" cy="182"/>
              </a:xfrm>
            </p:grpSpPr>
            <p:sp>
              <p:nvSpPr>
                <p:cNvPr id="121" name="Line 44">
                  <a:extLst>
                    <a:ext uri="{FF2B5EF4-FFF2-40B4-BE49-F238E27FC236}">
                      <a16:creationId xmlns:a16="http://schemas.microsoft.com/office/drawing/2014/main" id="{D6922D0A-E929-6C4F-B7C5-B76463FBD0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3022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22" name="Line 45">
                  <a:extLst>
                    <a:ext uri="{FF2B5EF4-FFF2-40B4-BE49-F238E27FC236}">
                      <a16:creationId xmlns:a16="http://schemas.microsoft.com/office/drawing/2014/main" id="{B69CE46B-61D4-2E4B-81B4-46B79DC764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7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23" name="Line 46">
                  <a:extLst>
                    <a:ext uri="{FF2B5EF4-FFF2-40B4-BE49-F238E27FC236}">
                      <a16:creationId xmlns:a16="http://schemas.microsoft.com/office/drawing/2014/main" id="{470F403D-7736-3241-84D5-EFEA44E982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31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24" name="Line 47">
                  <a:extLst>
                    <a:ext uri="{FF2B5EF4-FFF2-40B4-BE49-F238E27FC236}">
                      <a16:creationId xmlns:a16="http://schemas.microsoft.com/office/drawing/2014/main" id="{A4069DE3-FD7D-7B4A-A260-E9B2644F52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88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25" name="Line 48">
                  <a:extLst>
                    <a:ext uri="{FF2B5EF4-FFF2-40B4-BE49-F238E27FC236}">
                      <a16:creationId xmlns:a16="http://schemas.microsoft.com/office/drawing/2014/main" id="{BB9458E4-58C7-6B4B-8133-BD50994821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61" y="2840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97" name="Group 49">
                <a:extLst>
                  <a:ext uri="{FF2B5EF4-FFF2-40B4-BE49-F238E27FC236}">
                    <a16:creationId xmlns:a16="http://schemas.microsoft.com/office/drawing/2014/main" id="{BDCA3D7C-E289-E94E-A621-DE311B46BE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79745" y="2766678"/>
                <a:ext cx="459072" cy="322756"/>
                <a:chOff x="3061" y="2840"/>
                <a:chExt cx="182" cy="182"/>
              </a:xfrm>
            </p:grpSpPr>
            <p:sp>
              <p:nvSpPr>
                <p:cNvPr id="116" name="Line 50">
                  <a:extLst>
                    <a:ext uri="{FF2B5EF4-FFF2-40B4-BE49-F238E27FC236}">
                      <a16:creationId xmlns:a16="http://schemas.microsoft.com/office/drawing/2014/main" id="{ED3CCABA-7C8B-6447-9D87-292501542D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3022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17" name="Line 51">
                  <a:extLst>
                    <a:ext uri="{FF2B5EF4-FFF2-40B4-BE49-F238E27FC236}">
                      <a16:creationId xmlns:a16="http://schemas.microsoft.com/office/drawing/2014/main" id="{B93B50EF-64E8-294C-BD9E-6ED8D5F254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7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18" name="Line 52">
                  <a:extLst>
                    <a:ext uri="{FF2B5EF4-FFF2-40B4-BE49-F238E27FC236}">
                      <a16:creationId xmlns:a16="http://schemas.microsoft.com/office/drawing/2014/main" id="{D3FEC199-0C5B-4D41-9558-E726AD6B2D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31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19" name="Line 53">
                  <a:extLst>
                    <a:ext uri="{FF2B5EF4-FFF2-40B4-BE49-F238E27FC236}">
                      <a16:creationId xmlns:a16="http://schemas.microsoft.com/office/drawing/2014/main" id="{246DEBA9-1605-874D-9CC9-87A310547F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88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20" name="Line 54">
                  <a:extLst>
                    <a:ext uri="{FF2B5EF4-FFF2-40B4-BE49-F238E27FC236}">
                      <a16:creationId xmlns:a16="http://schemas.microsoft.com/office/drawing/2014/main" id="{E35D1BAE-C77F-F646-A8B7-106067321A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61" y="2840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98" name="Group 55">
                <a:extLst>
                  <a:ext uri="{FF2B5EF4-FFF2-40B4-BE49-F238E27FC236}">
                    <a16:creationId xmlns:a16="http://schemas.microsoft.com/office/drawing/2014/main" id="{5079F92E-0BA6-754C-B396-5E4B7B80B2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79745" y="2365893"/>
                <a:ext cx="459072" cy="322756"/>
                <a:chOff x="3061" y="2840"/>
                <a:chExt cx="182" cy="182"/>
              </a:xfrm>
            </p:grpSpPr>
            <p:sp>
              <p:nvSpPr>
                <p:cNvPr id="111" name="Line 56">
                  <a:extLst>
                    <a:ext uri="{FF2B5EF4-FFF2-40B4-BE49-F238E27FC236}">
                      <a16:creationId xmlns:a16="http://schemas.microsoft.com/office/drawing/2014/main" id="{9D5EFD87-A313-AC41-BA05-688E4F5FA0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3022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12" name="Line 57">
                  <a:extLst>
                    <a:ext uri="{FF2B5EF4-FFF2-40B4-BE49-F238E27FC236}">
                      <a16:creationId xmlns:a16="http://schemas.microsoft.com/office/drawing/2014/main" id="{E731C061-F77B-EE4A-BD05-261F4799E8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7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13" name="Line 58">
                  <a:extLst>
                    <a:ext uri="{FF2B5EF4-FFF2-40B4-BE49-F238E27FC236}">
                      <a16:creationId xmlns:a16="http://schemas.microsoft.com/office/drawing/2014/main" id="{89A91CEE-E892-EA4A-841C-11A4DB6573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31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14" name="Line 59">
                  <a:extLst>
                    <a:ext uri="{FF2B5EF4-FFF2-40B4-BE49-F238E27FC236}">
                      <a16:creationId xmlns:a16="http://schemas.microsoft.com/office/drawing/2014/main" id="{573520B3-60C0-2C4B-890C-FE83631FA3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88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15" name="Line 60">
                  <a:extLst>
                    <a:ext uri="{FF2B5EF4-FFF2-40B4-BE49-F238E27FC236}">
                      <a16:creationId xmlns:a16="http://schemas.microsoft.com/office/drawing/2014/main" id="{8C1152C7-9156-304C-B5A1-2F462F13F1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61" y="2840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99" name="Group 61">
                <a:extLst>
                  <a:ext uri="{FF2B5EF4-FFF2-40B4-BE49-F238E27FC236}">
                    <a16:creationId xmlns:a16="http://schemas.microsoft.com/office/drawing/2014/main" id="{06648A2A-6FAD-F24A-9D1F-49B0443F6E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79745" y="1963336"/>
                <a:ext cx="459072" cy="322756"/>
                <a:chOff x="3061" y="2840"/>
                <a:chExt cx="182" cy="182"/>
              </a:xfrm>
            </p:grpSpPr>
            <p:sp>
              <p:nvSpPr>
                <p:cNvPr id="106" name="Line 62">
                  <a:extLst>
                    <a:ext uri="{FF2B5EF4-FFF2-40B4-BE49-F238E27FC236}">
                      <a16:creationId xmlns:a16="http://schemas.microsoft.com/office/drawing/2014/main" id="{DB909A15-5804-E043-AA60-3EA87D805C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3022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07" name="Line 63">
                  <a:extLst>
                    <a:ext uri="{FF2B5EF4-FFF2-40B4-BE49-F238E27FC236}">
                      <a16:creationId xmlns:a16="http://schemas.microsoft.com/office/drawing/2014/main" id="{7104CB56-3826-C747-BBF4-011B36A2BA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7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08" name="Line 64">
                  <a:extLst>
                    <a:ext uri="{FF2B5EF4-FFF2-40B4-BE49-F238E27FC236}">
                      <a16:creationId xmlns:a16="http://schemas.microsoft.com/office/drawing/2014/main" id="{DAAE8A82-173A-7842-A31C-E527C0C34A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31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09" name="Line 65">
                  <a:extLst>
                    <a:ext uri="{FF2B5EF4-FFF2-40B4-BE49-F238E27FC236}">
                      <a16:creationId xmlns:a16="http://schemas.microsoft.com/office/drawing/2014/main" id="{AB184787-59EB-EB4D-9865-16E64C3871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88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10" name="Line 66">
                  <a:extLst>
                    <a:ext uri="{FF2B5EF4-FFF2-40B4-BE49-F238E27FC236}">
                      <a16:creationId xmlns:a16="http://schemas.microsoft.com/office/drawing/2014/main" id="{06FD538B-DE4B-9C43-A16C-F9F116F6BE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61" y="2840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100" name="Group 61">
                <a:extLst>
                  <a:ext uri="{FF2B5EF4-FFF2-40B4-BE49-F238E27FC236}">
                    <a16:creationId xmlns:a16="http://schemas.microsoft.com/office/drawing/2014/main" id="{65D2438E-B6A7-8F45-A13C-15D441A6A8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79743" y="1555282"/>
                <a:ext cx="459072" cy="322756"/>
                <a:chOff x="3061" y="2840"/>
                <a:chExt cx="182" cy="182"/>
              </a:xfrm>
            </p:grpSpPr>
            <p:sp>
              <p:nvSpPr>
                <p:cNvPr id="101" name="Line 62">
                  <a:extLst>
                    <a:ext uri="{FF2B5EF4-FFF2-40B4-BE49-F238E27FC236}">
                      <a16:creationId xmlns:a16="http://schemas.microsoft.com/office/drawing/2014/main" id="{50549FD8-B3D3-A74E-A06D-576A3E5675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3022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02" name="Line 63">
                  <a:extLst>
                    <a:ext uri="{FF2B5EF4-FFF2-40B4-BE49-F238E27FC236}">
                      <a16:creationId xmlns:a16="http://schemas.microsoft.com/office/drawing/2014/main" id="{D0E9CC69-4179-8648-842A-8A93C5208E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7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03" name="Line 64">
                  <a:extLst>
                    <a:ext uri="{FF2B5EF4-FFF2-40B4-BE49-F238E27FC236}">
                      <a16:creationId xmlns:a16="http://schemas.microsoft.com/office/drawing/2014/main" id="{B3B7962B-C306-3544-B879-93640E8E52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31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04" name="Line 65">
                  <a:extLst>
                    <a:ext uri="{FF2B5EF4-FFF2-40B4-BE49-F238E27FC236}">
                      <a16:creationId xmlns:a16="http://schemas.microsoft.com/office/drawing/2014/main" id="{32084EF3-CEDE-A84E-BFE1-35BB91A43C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88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05" name="Line 66">
                  <a:extLst>
                    <a:ext uri="{FF2B5EF4-FFF2-40B4-BE49-F238E27FC236}">
                      <a16:creationId xmlns:a16="http://schemas.microsoft.com/office/drawing/2014/main" id="{C744B734-4A05-3449-BCC9-8B6A2A2E66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61" y="2840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</p:grpSp>
        <p:sp>
          <p:nvSpPr>
            <p:cNvPr id="20" name="Rechthoek 68">
              <a:extLst>
                <a:ext uri="{FF2B5EF4-FFF2-40B4-BE49-F238E27FC236}">
                  <a16:creationId xmlns:a16="http://schemas.microsoft.com/office/drawing/2014/main" id="{ECFE8E0F-D2EE-6C40-AA5B-F20B036BD5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5010" y="4483524"/>
              <a:ext cx="744774" cy="486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NL" altLang="nl-NL" b="1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21" name="Rechthoek 69">
              <a:extLst>
                <a:ext uri="{FF2B5EF4-FFF2-40B4-BE49-F238E27FC236}">
                  <a16:creationId xmlns:a16="http://schemas.microsoft.com/office/drawing/2014/main" id="{FA376619-235C-2A4B-9840-5AA1120B7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5504" y="4054720"/>
              <a:ext cx="744774" cy="486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NL" altLang="nl-NL" b="1">
                  <a:solidFill>
                    <a:schemeClr val="bg1"/>
                  </a:solidFill>
                </a:rPr>
                <a:t>20</a:t>
              </a:r>
            </a:p>
          </p:txBody>
        </p:sp>
        <p:sp>
          <p:nvSpPr>
            <p:cNvPr id="22" name="Rechthoek 70">
              <a:extLst>
                <a:ext uri="{FF2B5EF4-FFF2-40B4-BE49-F238E27FC236}">
                  <a16:creationId xmlns:a16="http://schemas.microsoft.com/office/drawing/2014/main" id="{F21503A1-48E9-614A-BCB7-5674F3A1AC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0682" y="3616925"/>
              <a:ext cx="744774" cy="486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NL" altLang="nl-NL" b="1">
                  <a:solidFill>
                    <a:schemeClr val="bg1"/>
                  </a:solidFill>
                </a:rPr>
                <a:t>30</a:t>
              </a:r>
            </a:p>
          </p:txBody>
        </p:sp>
        <p:sp>
          <p:nvSpPr>
            <p:cNvPr id="23" name="Rechthoek 71">
              <a:extLst>
                <a:ext uri="{FF2B5EF4-FFF2-40B4-BE49-F238E27FC236}">
                  <a16:creationId xmlns:a16="http://schemas.microsoft.com/office/drawing/2014/main" id="{E203B173-5DD6-2E4D-BAB3-B1F358A592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0682" y="3161971"/>
              <a:ext cx="744774" cy="486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NL" altLang="nl-NL" b="1">
                  <a:solidFill>
                    <a:schemeClr val="bg1"/>
                  </a:solidFill>
                </a:rPr>
                <a:t>40</a:t>
              </a:r>
            </a:p>
          </p:txBody>
        </p:sp>
        <p:sp>
          <p:nvSpPr>
            <p:cNvPr id="24" name="Rechthoek 72">
              <a:extLst>
                <a:ext uri="{FF2B5EF4-FFF2-40B4-BE49-F238E27FC236}">
                  <a16:creationId xmlns:a16="http://schemas.microsoft.com/office/drawing/2014/main" id="{CAC2CAE9-CF1F-A841-90C7-D45B1634E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0060" y="2705282"/>
              <a:ext cx="744774" cy="486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NL" altLang="nl-NL" b="1">
                  <a:solidFill>
                    <a:schemeClr val="bg1"/>
                  </a:solidFill>
                </a:rPr>
                <a:t>50</a:t>
              </a:r>
            </a:p>
          </p:txBody>
        </p:sp>
        <p:grpSp>
          <p:nvGrpSpPr>
            <p:cNvPr id="25" name="Groep 73">
              <a:extLst>
                <a:ext uri="{FF2B5EF4-FFF2-40B4-BE49-F238E27FC236}">
                  <a16:creationId xmlns:a16="http://schemas.microsoft.com/office/drawing/2014/main" id="{AEE9EEBB-576C-4B49-8EDE-FB81D4019A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10330" y="604897"/>
              <a:ext cx="459074" cy="2209142"/>
              <a:chOff x="3979743" y="1555282"/>
              <a:chExt cx="459074" cy="3945953"/>
            </a:xfrm>
          </p:grpSpPr>
          <p:grpSp>
            <p:nvGrpSpPr>
              <p:cNvPr id="31" name="Group 13">
                <a:extLst>
                  <a:ext uri="{FF2B5EF4-FFF2-40B4-BE49-F238E27FC236}">
                    <a16:creationId xmlns:a16="http://schemas.microsoft.com/office/drawing/2014/main" id="{BB2241B8-08F3-C34D-85DE-74C36D0CB1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79745" y="5178479"/>
                <a:ext cx="459072" cy="322756"/>
                <a:chOff x="3061" y="2840"/>
                <a:chExt cx="182" cy="182"/>
              </a:xfrm>
            </p:grpSpPr>
            <p:sp>
              <p:nvSpPr>
                <p:cNvPr id="86" name="Line 14">
                  <a:extLst>
                    <a:ext uri="{FF2B5EF4-FFF2-40B4-BE49-F238E27FC236}">
                      <a16:creationId xmlns:a16="http://schemas.microsoft.com/office/drawing/2014/main" id="{EB75BAB3-2B8A-6647-BD2B-BA6A8296C6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3022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87" name="Line 15">
                  <a:extLst>
                    <a:ext uri="{FF2B5EF4-FFF2-40B4-BE49-F238E27FC236}">
                      <a16:creationId xmlns:a16="http://schemas.microsoft.com/office/drawing/2014/main" id="{9EC59197-5E70-BD4C-9195-1F4AFC148A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7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88" name="Line 16">
                  <a:extLst>
                    <a:ext uri="{FF2B5EF4-FFF2-40B4-BE49-F238E27FC236}">
                      <a16:creationId xmlns:a16="http://schemas.microsoft.com/office/drawing/2014/main" id="{E850063F-2D2A-0C4A-8F59-1B13A6FF2E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31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89" name="Line 17">
                  <a:extLst>
                    <a:ext uri="{FF2B5EF4-FFF2-40B4-BE49-F238E27FC236}">
                      <a16:creationId xmlns:a16="http://schemas.microsoft.com/office/drawing/2014/main" id="{D2A1CB8A-2DE5-A648-B589-51434A84C2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88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90" name="Line 18">
                  <a:extLst>
                    <a:ext uri="{FF2B5EF4-FFF2-40B4-BE49-F238E27FC236}">
                      <a16:creationId xmlns:a16="http://schemas.microsoft.com/office/drawing/2014/main" id="{E067F93F-7B3C-3A49-A665-D8A83A8B1B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61" y="2840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32" name="Group 19">
                <a:extLst>
                  <a:ext uri="{FF2B5EF4-FFF2-40B4-BE49-F238E27FC236}">
                    <a16:creationId xmlns:a16="http://schemas.microsoft.com/office/drawing/2014/main" id="{20F786EA-8855-8845-AAC4-37DA5C8413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79745" y="4777694"/>
                <a:ext cx="459072" cy="322756"/>
                <a:chOff x="3061" y="2840"/>
                <a:chExt cx="182" cy="182"/>
              </a:xfrm>
            </p:grpSpPr>
            <p:sp>
              <p:nvSpPr>
                <p:cNvPr id="81" name="Line 20">
                  <a:extLst>
                    <a:ext uri="{FF2B5EF4-FFF2-40B4-BE49-F238E27FC236}">
                      <a16:creationId xmlns:a16="http://schemas.microsoft.com/office/drawing/2014/main" id="{7AC7FCF1-129E-7E47-A8E6-6EA6CDED38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3022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82" name="Line 21">
                  <a:extLst>
                    <a:ext uri="{FF2B5EF4-FFF2-40B4-BE49-F238E27FC236}">
                      <a16:creationId xmlns:a16="http://schemas.microsoft.com/office/drawing/2014/main" id="{DE3C656D-8DB8-B54D-8926-497E74BF2C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7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83" name="Line 22">
                  <a:extLst>
                    <a:ext uri="{FF2B5EF4-FFF2-40B4-BE49-F238E27FC236}">
                      <a16:creationId xmlns:a16="http://schemas.microsoft.com/office/drawing/2014/main" id="{47E1B4B3-87CD-9749-8648-AE8C55C600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31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84" name="Line 23">
                  <a:extLst>
                    <a:ext uri="{FF2B5EF4-FFF2-40B4-BE49-F238E27FC236}">
                      <a16:creationId xmlns:a16="http://schemas.microsoft.com/office/drawing/2014/main" id="{1E806429-B328-104F-84D5-D4DE3CD937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88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85" name="Line 24">
                  <a:extLst>
                    <a:ext uri="{FF2B5EF4-FFF2-40B4-BE49-F238E27FC236}">
                      <a16:creationId xmlns:a16="http://schemas.microsoft.com/office/drawing/2014/main" id="{F2B40E0A-414F-4E43-B173-5FC76BB36E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61" y="2840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33" name="Group 25">
                <a:extLst>
                  <a:ext uri="{FF2B5EF4-FFF2-40B4-BE49-F238E27FC236}">
                    <a16:creationId xmlns:a16="http://schemas.microsoft.com/office/drawing/2014/main" id="{94970BDD-4DB3-B24A-A3DF-C59DCE70A3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79745" y="4375137"/>
                <a:ext cx="459072" cy="322756"/>
                <a:chOff x="3061" y="2840"/>
                <a:chExt cx="182" cy="182"/>
              </a:xfrm>
            </p:grpSpPr>
            <p:sp>
              <p:nvSpPr>
                <p:cNvPr id="76" name="Line 26">
                  <a:extLst>
                    <a:ext uri="{FF2B5EF4-FFF2-40B4-BE49-F238E27FC236}">
                      <a16:creationId xmlns:a16="http://schemas.microsoft.com/office/drawing/2014/main" id="{D11FDC3F-6809-D442-8A24-46152738BC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3022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77" name="Line 27">
                  <a:extLst>
                    <a:ext uri="{FF2B5EF4-FFF2-40B4-BE49-F238E27FC236}">
                      <a16:creationId xmlns:a16="http://schemas.microsoft.com/office/drawing/2014/main" id="{EC530E24-07D0-8446-8AAC-00E293B4EE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7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78" name="Line 28">
                  <a:extLst>
                    <a:ext uri="{FF2B5EF4-FFF2-40B4-BE49-F238E27FC236}">
                      <a16:creationId xmlns:a16="http://schemas.microsoft.com/office/drawing/2014/main" id="{39D4EBC7-5642-2B47-A70D-6461C56F90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31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79" name="Line 29">
                  <a:extLst>
                    <a:ext uri="{FF2B5EF4-FFF2-40B4-BE49-F238E27FC236}">
                      <a16:creationId xmlns:a16="http://schemas.microsoft.com/office/drawing/2014/main" id="{B6F72B78-3807-6F43-BD68-F760E2EBD5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88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80" name="Line 30">
                  <a:extLst>
                    <a:ext uri="{FF2B5EF4-FFF2-40B4-BE49-F238E27FC236}">
                      <a16:creationId xmlns:a16="http://schemas.microsoft.com/office/drawing/2014/main" id="{783E8270-75E6-5A43-949C-47726375E2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61" y="2840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34" name="Group 31">
                <a:extLst>
                  <a:ext uri="{FF2B5EF4-FFF2-40B4-BE49-F238E27FC236}">
                    <a16:creationId xmlns:a16="http://schemas.microsoft.com/office/drawing/2014/main" id="{503BF828-B9AB-F64F-8372-ED09D5943C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79745" y="3970805"/>
                <a:ext cx="459072" cy="322756"/>
                <a:chOff x="3061" y="2840"/>
                <a:chExt cx="182" cy="182"/>
              </a:xfrm>
            </p:grpSpPr>
            <p:sp>
              <p:nvSpPr>
                <p:cNvPr id="71" name="Line 32">
                  <a:extLst>
                    <a:ext uri="{FF2B5EF4-FFF2-40B4-BE49-F238E27FC236}">
                      <a16:creationId xmlns:a16="http://schemas.microsoft.com/office/drawing/2014/main" id="{2867C729-6F4A-A84F-9D73-288FA416B6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3022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72" name="Line 33">
                  <a:extLst>
                    <a:ext uri="{FF2B5EF4-FFF2-40B4-BE49-F238E27FC236}">
                      <a16:creationId xmlns:a16="http://schemas.microsoft.com/office/drawing/2014/main" id="{51DCB17C-4904-9A49-A9B0-00DB780FC4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7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73" name="Line 34">
                  <a:extLst>
                    <a:ext uri="{FF2B5EF4-FFF2-40B4-BE49-F238E27FC236}">
                      <a16:creationId xmlns:a16="http://schemas.microsoft.com/office/drawing/2014/main" id="{0ADC681F-AFC9-7341-8DC0-321079122B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31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74" name="Line 35">
                  <a:extLst>
                    <a:ext uri="{FF2B5EF4-FFF2-40B4-BE49-F238E27FC236}">
                      <a16:creationId xmlns:a16="http://schemas.microsoft.com/office/drawing/2014/main" id="{620C1F52-D2E8-6544-87C9-AF1B31BF89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88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75" name="Line 36">
                  <a:extLst>
                    <a:ext uri="{FF2B5EF4-FFF2-40B4-BE49-F238E27FC236}">
                      <a16:creationId xmlns:a16="http://schemas.microsoft.com/office/drawing/2014/main" id="{122C2177-B654-9F41-AEFB-29057A0DA9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61" y="2840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35" name="Group 37">
                <a:extLst>
                  <a:ext uri="{FF2B5EF4-FFF2-40B4-BE49-F238E27FC236}">
                    <a16:creationId xmlns:a16="http://schemas.microsoft.com/office/drawing/2014/main" id="{86422C3B-18AD-B546-B79E-EE33BC21A6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79745" y="3570021"/>
                <a:ext cx="459072" cy="322756"/>
                <a:chOff x="3061" y="2840"/>
                <a:chExt cx="182" cy="182"/>
              </a:xfrm>
            </p:grpSpPr>
            <p:sp>
              <p:nvSpPr>
                <p:cNvPr id="66" name="Line 38">
                  <a:extLst>
                    <a:ext uri="{FF2B5EF4-FFF2-40B4-BE49-F238E27FC236}">
                      <a16:creationId xmlns:a16="http://schemas.microsoft.com/office/drawing/2014/main" id="{42FAC6CD-DBE3-BD41-86C2-DE03E33E3E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3022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67" name="Line 39">
                  <a:extLst>
                    <a:ext uri="{FF2B5EF4-FFF2-40B4-BE49-F238E27FC236}">
                      <a16:creationId xmlns:a16="http://schemas.microsoft.com/office/drawing/2014/main" id="{015D7237-55B0-8B4E-878A-0826998E10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7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68" name="Line 40">
                  <a:extLst>
                    <a:ext uri="{FF2B5EF4-FFF2-40B4-BE49-F238E27FC236}">
                      <a16:creationId xmlns:a16="http://schemas.microsoft.com/office/drawing/2014/main" id="{026691F7-90D2-6C44-BD29-30AA9F6F8E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31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69" name="Line 41">
                  <a:extLst>
                    <a:ext uri="{FF2B5EF4-FFF2-40B4-BE49-F238E27FC236}">
                      <a16:creationId xmlns:a16="http://schemas.microsoft.com/office/drawing/2014/main" id="{D95AF65C-96D8-2144-A24F-241E745CB9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88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70" name="Line 42">
                  <a:extLst>
                    <a:ext uri="{FF2B5EF4-FFF2-40B4-BE49-F238E27FC236}">
                      <a16:creationId xmlns:a16="http://schemas.microsoft.com/office/drawing/2014/main" id="{581DB8B7-E36E-2C4E-A4BF-9D3C4813BA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61" y="2840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36" name="Group 43">
                <a:extLst>
                  <a:ext uri="{FF2B5EF4-FFF2-40B4-BE49-F238E27FC236}">
                    <a16:creationId xmlns:a16="http://schemas.microsoft.com/office/drawing/2014/main" id="{106F736C-B2E9-1A42-BEAE-58CA9B87BE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79745" y="3167462"/>
                <a:ext cx="459072" cy="322756"/>
                <a:chOff x="3061" y="2840"/>
                <a:chExt cx="182" cy="182"/>
              </a:xfrm>
            </p:grpSpPr>
            <p:sp>
              <p:nvSpPr>
                <p:cNvPr id="61" name="Line 44">
                  <a:extLst>
                    <a:ext uri="{FF2B5EF4-FFF2-40B4-BE49-F238E27FC236}">
                      <a16:creationId xmlns:a16="http://schemas.microsoft.com/office/drawing/2014/main" id="{16FEB9F6-E602-FF41-A985-F20D071C07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3022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62" name="Line 45">
                  <a:extLst>
                    <a:ext uri="{FF2B5EF4-FFF2-40B4-BE49-F238E27FC236}">
                      <a16:creationId xmlns:a16="http://schemas.microsoft.com/office/drawing/2014/main" id="{3EA3A897-3DF6-4E42-8BAC-F2EBE08D77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7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63" name="Line 46">
                  <a:extLst>
                    <a:ext uri="{FF2B5EF4-FFF2-40B4-BE49-F238E27FC236}">
                      <a16:creationId xmlns:a16="http://schemas.microsoft.com/office/drawing/2014/main" id="{4166B688-2B4C-5544-90C8-920E5DF792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31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64" name="Line 47">
                  <a:extLst>
                    <a:ext uri="{FF2B5EF4-FFF2-40B4-BE49-F238E27FC236}">
                      <a16:creationId xmlns:a16="http://schemas.microsoft.com/office/drawing/2014/main" id="{5D325BC2-AD81-3B43-85FF-71D3B64055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88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65" name="Line 48">
                  <a:extLst>
                    <a:ext uri="{FF2B5EF4-FFF2-40B4-BE49-F238E27FC236}">
                      <a16:creationId xmlns:a16="http://schemas.microsoft.com/office/drawing/2014/main" id="{C4E167AE-9EE2-8B4B-A93B-2902C6A8CC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61" y="2840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37" name="Group 49">
                <a:extLst>
                  <a:ext uri="{FF2B5EF4-FFF2-40B4-BE49-F238E27FC236}">
                    <a16:creationId xmlns:a16="http://schemas.microsoft.com/office/drawing/2014/main" id="{C1925B76-22EB-7F4E-8378-0D4219B1A9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79745" y="2766678"/>
                <a:ext cx="459072" cy="322756"/>
                <a:chOff x="3061" y="2840"/>
                <a:chExt cx="182" cy="182"/>
              </a:xfrm>
            </p:grpSpPr>
            <p:sp>
              <p:nvSpPr>
                <p:cNvPr id="56" name="Line 50">
                  <a:extLst>
                    <a:ext uri="{FF2B5EF4-FFF2-40B4-BE49-F238E27FC236}">
                      <a16:creationId xmlns:a16="http://schemas.microsoft.com/office/drawing/2014/main" id="{94E61A6D-AF08-1249-9B3E-FF07F4892A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3022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57" name="Line 51">
                  <a:extLst>
                    <a:ext uri="{FF2B5EF4-FFF2-40B4-BE49-F238E27FC236}">
                      <a16:creationId xmlns:a16="http://schemas.microsoft.com/office/drawing/2014/main" id="{B4F8B250-9591-684D-ADCB-43BE0E16BC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7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58" name="Line 52">
                  <a:extLst>
                    <a:ext uri="{FF2B5EF4-FFF2-40B4-BE49-F238E27FC236}">
                      <a16:creationId xmlns:a16="http://schemas.microsoft.com/office/drawing/2014/main" id="{D57BCA6A-4FB8-1848-B10D-E6049D8B3E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31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59" name="Line 53">
                  <a:extLst>
                    <a:ext uri="{FF2B5EF4-FFF2-40B4-BE49-F238E27FC236}">
                      <a16:creationId xmlns:a16="http://schemas.microsoft.com/office/drawing/2014/main" id="{475C76DB-9591-2844-AE94-6C2D7752F4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88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60" name="Line 54">
                  <a:extLst>
                    <a:ext uri="{FF2B5EF4-FFF2-40B4-BE49-F238E27FC236}">
                      <a16:creationId xmlns:a16="http://schemas.microsoft.com/office/drawing/2014/main" id="{95EBE439-A053-D145-967D-D03CD3CBDD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61" y="2840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38" name="Group 55">
                <a:extLst>
                  <a:ext uri="{FF2B5EF4-FFF2-40B4-BE49-F238E27FC236}">
                    <a16:creationId xmlns:a16="http://schemas.microsoft.com/office/drawing/2014/main" id="{57F282AB-FA56-194B-8FE2-5EA3B28C71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79745" y="2365893"/>
                <a:ext cx="459072" cy="322756"/>
                <a:chOff x="3061" y="2840"/>
                <a:chExt cx="182" cy="182"/>
              </a:xfrm>
            </p:grpSpPr>
            <p:sp>
              <p:nvSpPr>
                <p:cNvPr id="51" name="Line 56">
                  <a:extLst>
                    <a:ext uri="{FF2B5EF4-FFF2-40B4-BE49-F238E27FC236}">
                      <a16:creationId xmlns:a16="http://schemas.microsoft.com/office/drawing/2014/main" id="{AFAAF874-214A-7740-B05B-16A4AD0AF0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3022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52" name="Line 57">
                  <a:extLst>
                    <a:ext uri="{FF2B5EF4-FFF2-40B4-BE49-F238E27FC236}">
                      <a16:creationId xmlns:a16="http://schemas.microsoft.com/office/drawing/2014/main" id="{F482E0E2-EB4B-164F-97C9-02B90719D7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7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53" name="Line 58">
                  <a:extLst>
                    <a:ext uri="{FF2B5EF4-FFF2-40B4-BE49-F238E27FC236}">
                      <a16:creationId xmlns:a16="http://schemas.microsoft.com/office/drawing/2014/main" id="{2CCE5946-9D93-1145-98DD-243359A732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31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54" name="Line 59">
                  <a:extLst>
                    <a:ext uri="{FF2B5EF4-FFF2-40B4-BE49-F238E27FC236}">
                      <a16:creationId xmlns:a16="http://schemas.microsoft.com/office/drawing/2014/main" id="{6E81BAD8-728A-3642-A00E-83FDC054C1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88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55" name="Line 60">
                  <a:extLst>
                    <a:ext uri="{FF2B5EF4-FFF2-40B4-BE49-F238E27FC236}">
                      <a16:creationId xmlns:a16="http://schemas.microsoft.com/office/drawing/2014/main" id="{7DF87FFC-3B9C-9D48-BDBE-141A7D8BFC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61" y="2840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39" name="Group 61">
                <a:extLst>
                  <a:ext uri="{FF2B5EF4-FFF2-40B4-BE49-F238E27FC236}">
                    <a16:creationId xmlns:a16="http://schemas.microsoft.com/office/drawing/2014/main" id="{44E08B5D-3263-444A-90AF-1184A43DCC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79745" y="1963336"/>
                <a:ext cx="459072" cy="322756"/>
                <a:chOff x="3061" y="2840"/>
                <a:chExt cx="182" cy="182"/>
              </a:xfrm>
            </p:grpSpPr>
            <p:sp>
              <p:nvSpPr>
                <p:cNvPr id="46" name="Line 62">
                  <a:extLst>
                    <a:ext uri="{FF2B5EF4-FFF2-40B4-BE49-F238E27FC236}">
                      <a16:creationId xmlns:a16="http://schemas.microsoft.com/office/drawing/2014/main" id="{41135229-34F5-CD45-BE32-E3546EADC4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3022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47" name="Line 63">
                  <a:extLst>
                    <a:ext uri="{FF2B5EF4-FFF2-40B4-BE49-F238E27FC236}">
                      <a16:creationId xmlns:a16="http://schemas.microsoft.com/office/drawing/2014/main" id="{36D648BF-D9EB-B34D-95EE-D247E13440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7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48" name="Line 64">
                  <a:extLst>
                    <a:ext uri="{FF2B5EF4-FFF2-40B4-BE49-F238E27FC236}">
                      <a16:creationId xmlns:a16="http://schemas.microsoft.com/office/drawing/2014/main" id="{90798EAD-CC8A-D242-8527-32E5F2D6AC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31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49" name="Line 65">
                  <a:extLst>
                    <a:ext uri="{FF2B5EF4-FFF2-40B4-BE49-F238E27FC236}">
                      <a16:creationId xmlns:a16="http://schemas.microsoft.com/office/drawing/2014/main" id="{D9210864-5C1D-AE46-A9FE-54B5A359D4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88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50" name="Line 66">
                  <a:extLst>
                    <a:ext uri="{FF2B5EF4-FFF2-40B4-BE49-F238E27FC236}">
                      <a16:creationId xmlns:a16="http://schemas.microsoft.com/office/drawing/2014/main" id="{53706909-D796-A34F-A749-DFED26ACAB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61" y="2840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40" name="Group 61">
                <a:extLst>
                  <a:ext uri="{FF2B5EF4-FFF2-40B4-BE49-F238E27FC236}">
                    <a16:creationId xmlns:a16="http://schemas.microsoft.com/office/drawing/2014/main" id="{657A65A9-462D-044B-B19C-45209ADAC6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79743" y="1555282"/>
                <a:ext cx="459072" cy="322756"/>
                <a:chOff x="3061" y="2840"/>
                <a:chExt cx="182" cy="182"/>
              </a:xfrm>
            </p:grpSpPr>
            <p:sp>
              <p:nvSpPr>
                <p:cNvPr id="41" name="Line 62">
                  <a:extLst>
                    <a:ext uri="{FF2B5EF4-FFF2-40B4-BE49-F238E27FC236}">
                      <a16:creationId xmlns:a16="http://schemas.microsoft.com/office/drawing/2014/main" id="{35630051-8F49-8140-AA67-67F1C4411B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3022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42" name="Line 63">
                  <a:extLst>
                    <a:ext uri="{FF2B5EF4-FFF2-40B4-BE49-F238E27FC236}">
                      <a16:creationId xmlns:a16="http://schemas.microsoft.com/office/drawing/2014/main" id="{47443FDB-C4E1-4F42-BEA4-26BBE861A2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7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43" name="Line 64">
                  <a:extLst>
                    <a:ext uri="{FF2B5EF4-FFF2-40B4-BE49-F238E27FC236}">
                      <a16:creationId xmlns:a16="http://schemas.microsoft.com/office/drawing/2014/main" id="{AD19E726-743E-A94F-B00D-83122F33CB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931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44" name="Line 65">
                  <a:extLst>
                    <a:ext uri="{FF2B5EF4-FFF2-40B4-BE49-F238E27FC236}">
                      <a16:creationId xmlns:a16="http://schemas.microsoft.com/office/drawing/2014/main" id="{47786049-B92C-2B43-8029-04605105BB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7" y="288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45" name="Line 66">
                  <a:extLst>
                    <a:ext uri="{FF2B5EF4-FFF2-40B4-BE49-F238E27FC236}">
                      <a16:creationId xmlns:a16="http://schemas.microsoft.com/office/drawing/2014/main" id="{3EFF25F6-03F3-6641-9D5D-B3F930693B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61" y="2840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</p:grpSp>
        <p:sp>
          <p:nvSpPr>
            <p:cNvPr id="26" name="Rechthoek 134">
              <a:extLst>
                <a:ext uri="{FF2B5EF4-FFF2-40B4-BE49-F238E27FC236}">
                  <a16:creationId xmlns:a16="http://schemas.microsoft.com/office/drawing/2014/main" id="{8747DB3A-4134-1646-A57C-33B978A1E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5504" y="2224428"/>
              <a:ext cx="744774" cy="486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NL" altLang="nl-NL" b="1">
                  <a:solidFill>
                    <a:schemeClr val="bg1"/>
                  </a:solidFill>
                </a:rPr>
                <a:t>60</a:t>
              </a:r>
            </a:p>
          </p:txBody>
        </p:sp>
        <p:sp>
          <p:nvSpPr>
            <p:cNvPr id="27" name="Rechthoek 135">
              <a:extLst>
                <a:ext uri="{FF2B5EF4-FFF2-40B4-BE49-F238E27FC236}">
                  <a16:creationId xmlns:a16="http://schemas.microsoft.com/office/drawing/2014/main" id="{83E0B58C-41D1-D645-B416-4B8FF2197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5504" y="1763471"/>
              <a:ext cx="744774" cy="486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NL" altLang="nl-NL" b="1">
                  <a:solidFill>
                    <a:schemeClr val="bg1"/>
                  </a:solidFill>
                </a:rPr>
                <a:t>70</a:t>
              </a:r>
            </a:p>
          </p:txBody>
        </p:sp>
        <p:sp>
          <p:nvSpPr>
            <p:cNvPr id="28" name="Rechthoek 136">
              <a:extLst>
                <a:ext uri="{FF2B5EF4-FFF2-40B4-BE49-F238E27FC236}">
                  <a16:creationId xmlns:a16="http://schemas.microsoft.com/office/drawing/2014/main" id="{D63F1509-974D-0D4A-AF62-891C7458E0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5504" y="1348327"/>
              <a:ext cx="744774" cy="486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NL" altLang="nl-NL" b="1">
                  <a:solidFill>
                    <a:schemeClr val="bg1"/>
                  </a:solidFill>
                </a:rPr>
                <a:t>80</a:t>
              </a:r>
            </a:p>
          </p:txBody>
        </p:sp>
        <p:sp>
          <p:nvSpPr>
            <p:cNvPr id="29" name="Rechthoek 137">
              <a:extLst>
                <a:ext uri="{FF2B5EF4-FFF2-40B4-BE49-F238E27FC236}">
                  <a16:creationId xmlns:a16="http://schemas.microsoft.com/office/drawing/2014/main" id="{EC5C5B21-7E03-6546-A61C-0C45735E01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7991" y="884909"/>
              <a:ext cx="744774" cy="486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NL" altLang="nl-NL" b="1" dirty="0">
                  <a:solidFill>
                    <a:schemeClr val="bg1"/>
                  </a:solidFill>
                </a:rPr>
                <a:t>90</a:t>
              </a:r>
            </a:p>
          </p:txBody>
        </p:sp>
        <p:sp>
          <p:nvSpPr>
            <p:cNvPr id="30" name="Rechthoek 138">
              <a:extLst>
                <a:ext uri="{FF2B5EF4-FFF2-40B4-BE49-F238E27FC236}">
                  <a16:creationId xmlns:a16="http://schemas.microsoft.com/office/drawing/2014/main" id="{193FA695-51E8-F741-9BCE-A365AFBFD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0044" y="414004"/>
              <a:ext cx="744774" cy="486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NL" altLang="nl-NL" b="1" dirty="0">
                  <a:solidFill>
                    <a:schemeClr val="bg1"/>
                  </a:solidFill>
                </a:rPr>
                <a:t>100</a:t>
              </a:r>
            </a:p>
          </p:txBody>
        </p:sp>
      </p:grpSp>
      <p:sp>
        <p:nvSpPr>
          <p:cNvPr id="151" name="Kubus 150">
            <a:extLst>
              <a:ext uri="{FF2B5EF4-FFF2-40B4-BE49-F238E27FC236}">
                <a16:creationId xmlns:a16="http://schemas.microsoft.com/office/drawing/2014/main" id="{DB8A0F76-4CDD-FA41-9C7D-7068B6CF56A1}"/>
              </a:ext>
            </a:extLst>
          </p:cNvPr>
          <p:cNvSpPr/>
          <p:nvPr/>
        </p:nvSpPr>
        <p:spPr bwMode="auto">
          <a:xfrm>
            <a:off x="4315697" y="1915875"/>
            <a:ext cx="2056503" cy="1729149"/>
          </a:xfrm>
          <a:prstGeom prst="cub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nl-NL" dirty="0">
                <a:ea typeface="+mn-ea"/>
              </a:rPr>
              <a:t> </a:t>
            </a:r>
          </a:p>
        </p:txBody>
      </p:sp>
      <p:sp>
        <p:nvSpPr>
          <p:cNvPr id="152" name="Text Box 3">
            <a:extLst>
              <a:ext uri="{FF2B5EF4-FFF2-40B4-BE49-F238E27FC236}">
                <a16:creationId xmlns:a16="http://schemas.microsoft.com/office/drawing/2014/main" id="{E50A6804-530B-9F4C-9FE6-CDEE3A039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6929" y="2742103"/>
            <a:ext cx="18873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600" b="1" dirty="0"/>
              <a:t>V =  l  x  b  x  h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nl-NL" sz="1600" b="1" baseline="30000" dirty="0"/>
          </a:p>
        </p:txBody>
      </p:sp>
      <p:pic>
        <p:nvPicPr>
          <p:cNvPr id="153" name="Afbeelding 9">
            <a:extLst>
              <a:ext uri="{FF2B5EF4-FFF2-40B4-BE49-F238E27FC236}">
                <a16:creationId xmlns:a16="http://schemas.microsoft.com/office/drawing/2014/main" id="{2E9666A1-8B12-F74F-94FA-4BFF44E1A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18" y="1668066"/>
            <a:ext cx="2153854" cy="194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" name="Tekstvak 16">
            <a:extLst>
              <a:ext uri="{FF2B5EF4-FFF2-40B4-BE49-F238E27FC236}">
                <a16:creationId xmlns:a16="http://schemas.microsoft.com/office/drawing/2014/main" id="{F9499769-7479-AB41-87F8-ABA6C825C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158" y="3736586"/>
            <a:ext cx="29017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dirty="0">
                <a:solidFill>
                  <a:srgbClr val="00B0F0"/>
                </a:solidFill>
              </a:rPr>
              <a:t>Massa</a:t>
            </a:r>
            <a:r>
              <a:rPr lang="nl-NL" altLang="nl-NL" sz="1800" b="1" dirty="0">
                <a:solidFill>
                  <a:schemeClr val="bg1"/>
                </a:solidFill>
              </a:rPr>
              <a:t> (met symbool m) weeg je op een bovenweger in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</a:rPr>
              <a:t>gram (g) of kilogram (kg)</a:t>
            </a:r>
          </a:p>
        </p:txBody>
      </p:sp>
      <p:sp>
        <p:nvSpPr>
          <p:cNvPr id="155" name="Tekstvak 16">
            <a:extLst>
              <a:ext uri="{FF2B5EF4-FFF2-40B4-BE49-F238E27FC236}">
                <a16:creationId xmlns:a16="http://schemas.microsoft.com/office/drawing/2014/main" id="{DD688825-BF45-CE45-858C-7124A9CCE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944" y="4293096"/>
            <a:ext cx="43356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 dirty="0">
                <a:solidFill>
                  <a:srgbClr val="00B0F0"/>
                </a:solidFill>
              </a:rPr>
              <a:t>Volume </a:t>
            </a:r>
            <a:r>
              <a:rPr lang="nl-NL" altLang="nl-NL" sz="1800" b="1" dirty="0">
                <a:solidFill>
                  <a:schemeClr val="bg1"/>
                </a:solidFill>
              </a:rPr>
              <a:t>(met symbool V) meet je in cm</a:t>
            </a:r>
            <a:r>
              <a:rPr lang="nl-NL" altLang="nl-NL" sz="1800" b="1" baseline="30000" dirty="0">
                <a:solidFill>
                  <a:schemeClr val="bg1"/>
                </a:solidFill>
              </a:rPr>
              <a:t>3</a:t>
            </a:r>
            <a:r>
              <a:rPr lang="nl-NL" altLang="nl-NL" sz="1800" b="1" dirty="0">
                <a:solidFill>
                  <a:schemeClr val="bg1"/>
                </a:solidFill>
              </a:rPr>
              <a:t> of in ml of L.</a:t>
            </a:r>
          </a:p>
        </p:txBody>
      </p:sp>
      <p:cxnSp>
        <p:nvCxnSpPr>
          <p:cNvPr id="157" name="Rechte verbindingslijn 156">
            <a:extLst>
              <a:ext uri="{FF2B5EF4-FFF2-40B4-BE49-F238E27FC236}">
                <a16:creationId xmlns:a16="http://schemas.microsoft.com/office/drawing/2014/main" id="{D69D2E9A-730F-8741-A14D-E21FDB6EDC04}"/>
              </a:ext>
            </a:extLst>
          </p:cNvPr>
          <p:cNvCxnSpPr/>
          <p:nvPr/>
        </p:nvCxnSpPr>
        <p:spPr>
          <a:xfrm>
            <a:off x="3923928" y="1052736"/>
            <a:ext cx="0" cy="422589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51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63F418A7-0E81-E144-9F04-459165EB3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A66C-05BB-4A7A-BA60-CBCF9EE1333E}" type="slidenum">
              <a:rPr lang="nl-NL" altLang="nl-NL" smtClean="0"/>
              <a:pPr/>
              <a:t>6</a:t>
            </a:fld>
            <a:endParaRPr lang="nl-NL" altLang="nl-NL" dirty="0"/>
          </a:p>
        </p:txBody>
      </p:sp>
      <p:grpSp>
        <p:nvGrpSpPr>
          <p:cNvPr id="3" name="Groeperen 4">
            <a:extLst>
              <a:ext uri="{FF2B5EF4-FFF2-40B4-BE49-F238E27FC236}">
                <a16:creationId xmlns:a16="http://schemas.microsoft.com/office/drawing/2014/main" id="{4B5A2B62-AB19-D846-B19A-5ADBC6059B66}"/>
              </a:ext>
            </a:extLst>
          </p:cNvPr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E18F89BD-9368-C84D-AD2A-BC4EC0D1A12D}"/>
                </a:ext>
              </a:extLst>
            </p:cNvPr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992F60AF-2366-A24A-9E50-2BB1711B276B}"/>
                </a:ext>
              </a:extLst>
            </p:cNvPr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E331660C-B1BC-5644-A4B1-1F12396F6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7" name="Rectangle 5">
            <a:extLst>
              <a:ext uri="{FF2B5EF4-FFF2-40B4-BE49-F238E27FC236}">
                <a16:creationId xmlns:a16="http://schemas.microsoft.com/office/drawing/2014/main" id="{6D32E83C-747E-2A40-BE07-DBF30D550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019" y="498914"/>
            <a:ext cx="6029737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Omrekentabel massa en volume, zorg dat je dit kan</a:t>
            </a:r>
          </a:p>
        </p:txBody>
      </p:sp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6B7228B5-F550-034E-8F0C-894525F7656A}"/>
              </a:ext>
            </a:extLst>
          </p:cNvPr>
          <p:cNvSpPr/>
          <p:nvPr/>
        </p:nvSpPr>
        <p:spPr>
          <a:xfrm>
            <a:off x="2267744" y="4358023"/>
            <a:ext cx="720080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0070C0"/>
                </a:solidFill>
              </a:rPr>
              <a:t>m</a:t>
            </a:r>
            <a:r>
              <a:rPr lang="nl-NL" b="1" baseline="30000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7" name="Afgeronde rechthoek 26">
            <a:extLst>
              <a:ext uri="{FF2B5EF4-FFF2-40B4-BE49-F238E27FC236}">
                <a16:creationId xmlns:a16="http://schemas.microsoft.com/office/drawing/2014/main" id="{BEB6E022-3319-6A4A-AF02-CF11C1A90940}"/>
              </a:ext>
            </a:extLst>
          </p:cNvPr>
          <p:cNvSpPr/>
          <p:nvPr/>
        </p:nvSpPr>
        <p:spPr>
          <a:xfrm>
            <a:off x="3203848" y="4357616"/>
            <a:ext cx="720080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0070C0"/>
                </a:solidFill>
              </a:rPr>
              <a:t>dm</a:t>
            </a:r>
            <a:r>
              <a:rPr lang="nl-NL" b="1" baseline="30000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8" name="Afgeronde rechthoek 27">
            <a:extLst>
              <a:ext uri="{FF2B5EF4-FFF2-40B4-BE49-F238E27FC236}">
                <a16:creationId xmlns:a16="http://schemas.microsoft.com/office/drawing/2014/main" id="{60D97155-E136-A349-9237-F80224785327}"/>
              </a:ext>
            </a:extLst>
          </p:cNvPr>
          <p:cNvSpPr/>
          <p:nvPr/>
        </p:nvSpPr>
        <p:spPr>
          <a:xfrm>
            <a:off x="6876256" y="4332461"/>
            <a:ext cx="720080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0070C0"/>
                </a:solidFill>
              </a:rPr>
              <a:t>mm</a:t>
            </a:r>
            <a:r>
              <a:rPr lang="nl-NL" b="1" baseline="30000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9" name="Afgeronde rechthoek 28">
            <a:extLst>
              <a:ext uri="{FF2B5EF4-FFF2-40B4-BE49-F238E27FC236}">
                <a16:creationId xmlns:a16="http://schemas.microsoft.com/office/drawing/2014/main" id="{C8A9B4BE-F5C4-564E-BE62-973133E7EE6A}"/>
              </a:ext>
            </a:extLst>
          </p:cNvPr>
          <p:cNvSpPr/>
          <p:nvPr/>
        </p:nvSpPr>
        <p:spPr>
          <a:xfrm>
            <a:off x="5940152" y="4338412"/>
            <a:ext cx="720080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0070C0"/>
                </a:solidFill>
              </a:rPr>
              <a:t>cm</a:t>
            </a:r>
            <a:r>
              <a:rPr lang="nl-NL" b="1" baseline="30000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0" name="Afgeronde rechthoek 29">
            <a:extLst>
              <a:ext uri="{FF2B5EF4-FFF2-40B4-BE49-F238E27FC236}">
                <a16:creationId xmlns:a16="http://schemas.microsoft.com/office/drawing/2014/main" id="{70F27847-6DD6-6F4E-A30E-4F258BE12186}"/>
              </a:ext>
            </a:extLst>
          </p:cNvPr>
          <p:cNvSpPr/>
          <p:nvPr/>
        </p:nvSpPr>
        <p:spPr>
          <a:xfrm>
            <a:off x="3203848" y="5458870"/>
            <a:ext cx="720080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0070C0"/>
                </a:solidFill>
              </a:rPr>
              <a:t>L</a:t>
            </a:r>
          </a:p>
        </p:txBody>
      </p:sp>
      <p:sp>
        <p:nvSpPr>
          <p:cNvPr id="31" name="Afgeronde rechthoek 30">
            <a:extLst>
              <a:ext uri="{FF2B5EF4-FFF2-40B4-BE49-F238E27FC236}">
                <a16:creationId xmlns:a16="http://schemas.microsoft.com/office/drawing/2014/main" id="{15993A88-BFF8-F04A-9633-07A839AAA7BE}"/>
              </a:ext>
            </a:extLst>
          </p:cNvPr>
          <p:cNvSpPr/>
          <p:nvPr/>
        </p:nvSpPr>
        <p:spPr>
          <a:xfrm>
            <a:off x="5076056" y="5471838"/>
            <a:ext cx="720080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err="1">
                <a:solidFill>
                  <a:srgbClr val="0070C0"/>
                </a:solidFill>
              </a:rPr>
              <a:t>cL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33" name="Afgeronde rechthoek 32">
            <a:extLst>
              <a:ext uri="{FF2B5EF4-FFF2-40B4-BE49-F238E27FC236}">
                <a16:creationId xmlns:a16="http://schemas.microsoft.com/office/drawing/2014/main" id="{73CA6C27-86E7-0347-8278-4B6811E73415}"/>
              </a:ext>
            </a:extLst>
          </p:cNvPr>
          <p:cNvSpPr/>
          <p:nvPr/>
        </p:nvSpPr>
        <p:spPr>
          <a:xfrm>
            <a:off x="5940152" y="5463236"/>
            <a:ext cx="720080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0070C0"/>
                </a:solidFill>
              </a:rPr>
              <a:t>ml</a:t>
            </a:r>
          </a:p>
        </p:txBody>
      </p:sp>
      <p:sp>
        <p:nvSpPr>
          <p:cNvPr id="35" name="Pijl omhoog en omlaag 34">
            <a:extLst>
              <a:ext uri="{FF2B5EF4-FFF2-40B4-BE49-F238E27FC236}">
                <a16:creationId xmlns:a16="http://schemas.microsoft.com/office/drawing/2014/main" id="{E7926275-766C-7C49-B4A2-5976D55C5F24}"/>
              </a:ext>
            </a:extLst>
          </p:cNvPr>
          <p:cNvSpPr/>
          <p:nvPr/>
        </p:nvSpPr>
        <p:spPr>
          <a:xfrm>
            <a:off x="6228184" y="4941168"/>
            <a:ext cx="216024" cy="432048"/>
          </a:xfrm>
          <a:prstGeom prst="up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6" name="Pijl omhoog en omlaag 35">
            <a:extLst>
              <a:ext uri="{FF2B5EF4-FFF2-40B4-BE49-F238E27FC236}">
                <a16:creationId xmlns:a16="http://schemas.microsoft.com/office/drawing/2014/main" id="{04FF7C9C-AECE-9F4E-BE7E-DFFCA3966E9A}"/>
              </a:ext>
            </a:extLst>
          </p:cNvPr>
          <p:cNvSpPr/>
          <p:nvPr/>
        </p:nvSpPr>
        <p:spPr>
          <a:xfrm>
            <a:off x="3453070" y="4941168"/>
            <a:ext cx="216024" cy="432048"/>
          </a:xfrm>
          <a:prstGeom prst="up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D2549FE7-195F-E148-8881-8646C216FC27}"/>
              </a:ext>
            </a:extLst>
          </p:cNvPr>
          <p:cNvSpPr txBox="1"/>
          <p:nvPr/>
        </p:nvSpPr>
        <p:spPr>
          <a:xfrm>
            <a:off x="671530" y="4306742"/>
            <a:ext cx="109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chemeClr val="bg1"/>
                </a:solidFill>
              </a:rPr>
              <a:t>Volume</a:t>
            </a:r>
          </a:p>
        </p:txBody>
      </p:sp>
      <p:cxnSp>
        <p:nvCxnSpPr>
          <p:cNvPr id="38" name="Rechte verbindingslijn 37">
            <a:extLst>
              <a:ext uri="{FF2B5EF4-FFF2-40B4-BE49-F238E27FC236}">
                <a16:creationId xmlns:a16="http://schemas.microsoft.com/office/drawing/2014/main" id="{BDFB569F-969A-1F42-97C5-DDCF210009CB}"/>
              </a:ext>
            </a:extLst>
          </p:cNvPr>
          <p:cNvCxnSpPr>
            <a:cxnSpLocks/>
          </p:cNvCxnSpPr>
          <p:nvPr/>
        </p:nvCxnSpPr>
        <p:spPr>
          <a:xfrm>
            <a:off x="755576" y="3212976"/>
            <a:ext cx="7632848" cy="0"/>
          </a:xfrm>
          <a:prstGeom prst="line">
            <a:avLst/>
          </a:prstGeom>
          <a:ln w="317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kstvak 41">
            <a:extLst>
              <a:ext uri="{FF2B5EF4-FFF2-40B4-BE49-F238E27FC236}">
                <a16:creationId xmlns:a16="http://schemas.microsoft.com/office/drawing/2014/main" id="{DF95E5CF-8B3E-4D4A-952A-8E4656828CED}"/>
              </a:ext>
            </a:extLst>
          </p:cNvPr>
          <p:cNvSpPr txBox="1"/>
          <p:nvPr/>
        </p:nvSpPr>
        <p:spPr>
          <a:xfrm>
            <a:off x="611560" y="1795210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chemeClr val="bg1"/>
                </a:solidFill>
              </a:rPr>
              <a:t>Massa</a:t>
            </a:r>
          </a:p>
        </p:txBody>
      </p:sp>
      <p:sp>
        <p:nvSpPr>
          <p:cNvPr id="43" name="Afgeronde rechthoek 42">
            <a:extLst>
              <a:ext uri="{FF2B5EF4-FFF2-40B4-BE49-F238E27FC236}">
                <a16:creationId xmlns:a16="http://schemas.microsoft.com/office/drawing/2014/main" id="{B05F0AAC-1B5C-C340-8F2D-309A3142861B}"/>
              </a:ext>
            </a:extLst>
          </p:cNvPr>
          <p:cNvSpPr/>
          <p:nvPr/>
        </p:nvSpPr>
        <p:spPr>
          <a:xfrm>
            <a:off x="1717692" y="1773853"/>
            <a:ext cx="720080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0070C0"/>
                </a:solidFill>
              </a:rPr>
              <a:t>kg</a:t>
            </a:r>
          </a:p>
        </p:txBody>
      </p:sp>
      <p:sp>
        <p:nvSpPr>
          <p:cNvPr id="44" name="Afgeronde rechthoek 43">
            <a:extLst>
              <a:ext uri="{FF2B5EF4-FFF2-40B4-BE49-F238E27FC236}">
                <a16:creationId xmlns:a16="http://schemas.microsoft.com/office/drawing/2014/main" id="{B67D5EE8-6C9B-4F46-94E0-EB3C62125D2D}"/>
              </a:ext>
            </a:extLst>
          </p:cNvPr>
          <p:cNvSpPr/>
          <p:nvPr/>
        </p:nvSpPr>
        <p:spPr>
          <a:xfrm>
            <a:off x="2653796" y="1773446"/>
            <a:ext cx="720080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0070C0"/>
                </a:solidFill>
              </a:rPr>
              <a:t>hg</a:t>
            </a:r>
          </a:p>
        </p:txBody>
      </p:sp>
      <p:sp>
        <p:nvSpPr>
          <p:cNvPr id="47" name="Afgeronde rechthoek 46">
            <a:extLst>
              <a:ext uri="{FF2B5EF4-FFF2-40B4-BE49-F238E27FC236}">
                <a16:creationId xmlns:a16="http://schemas.microsoft.com/office/drawing/2014/main" id="{5C93D504-E08A-3444-96D5-45A00189188C}"/>
              </a:ext>
            </a:extLst>
          </p:cNvPr>
          <p:cNvSpPr/>
          <p:nvPr/>
        </p:nvSpPr>
        <p:spPr>
          <a:xfrm>
            <a:off x="3561928" y="1796033"/>
            <a:ext cx="720080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0070C0"/>
                </a:solidFill>
              </a:rPr>
              <a:t>dag</a:t>
            </a:r>
          </a:p>
        </p:txBody>
      </p:sp>
      <p:sp>
        <p:nvSpPr>
          <p:cNvPr id="48" name="Afgeronde rechthoek 47">
            <a:extLst>
              <a:ext uri="{FF2B5EF4-FFF2-40B4-BE49-F238E27FC236}">
                <a16:creationId xmlns:a16="http://schemas.microsoft.com/office/drawing/2014/main" id="{42198BCF-9A22-E546-9849-417082531866}"/>
              </a:ext>
            </a:extLst>
          </p:cNvPr>
          <p:cNvSpPr/>
          <p:nvPr/>
        </p:nvSpPr>
        <p:spPr>
          <a:xfrm>
            <a:off x="4498032" y="1795626"/>
            <a:ext cx="720080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0070C0"/>
                </a:solidFill>
              </a:rPr>
              <a:t>g</a:t>
            </a:r>
          </a:p>
        </p:txBody>
      </p:sp>
      <p:sp>
        <p:nvSpPr>
          <p:cNvPr id="51" name="Afgeronde rechthoek 50">
            <a:extLst>
              <a:ext uri="{FF2B5EF4-FFF2-40B4-BE49-F238E27FC236}">
                <a16:creationId xmlns:a16="http://schemas.microsoft.com/office/drawing/2014/main" id="{CEADD8E3-7BC0-F144-9196-995A87B2B242}"/>
              </a:ext>
            </a:extLst>
          </p:cNvPr>
          <p:cNvSpPr/>
          <p:nvPr/>
        </p:nvSpPr>
        <p:spPr>
          <a:xfrm>
            <a:off x="5434136" y="1801313"/>
            <a:ext cx="720080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0070C0"/>
                </a:solidFill>
              </a:rPr>
              <a:t>dg</a:t>
            </a:r>
          </a:p>
        </p:txBody>
      </p:sp>
      <p:sp>
        <p:nvSpPr>
          <p:cNvPr id="52" name="Afgeronde rechthoek 51">
            <a:extLst>
              <a:ext uri="{FF2B5EF4-FFF2-40B4-BE49-F238E27FC236}">
                <a16:creationId xmlns:a16="http://schemas.microsoft.com/office/drawing/2014/main" id="{272C1904-FE50-F441-923E-93CA57C47E01}"/>
              </a:ext>
            </a:extLst>
          </p:cNvPr>
          <p:cNvSpPr/>
          <p:nvPr/>
        </p:nvSpPr>
        <p:spPr>
          <a:xfrm>
            <a:off x="6335216" y="1800906"/>
            <a:ext cx="720080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err="1">
                <a:solidFill>
                  <a:srgbClr val="0070C0"/>
                </a:solidFill>
              </a:rPr>
              <a:t>cg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53" name="Afgeronde rechthoek 52">
            <a:extLst>
              <a:ext uri="{FF2B5EF4-FFF2-40B4-BE49-F238E27FC236}">
                <a16:creationId xmlns:a16="http://schemas.microsoft.com/office/drawing/2014/main" id="{BB035665-B8F0-9541-B20E-D78A7F862A6B}"/>
              </a:ext>
            </a:extLst>
          </p:cNvPr>
          <p:cNvSpPr/>
          <p:nvPr/>
        </p:nvSpPr>
        <p:spPr>
          <a:xfrm>
            <a:off x="7236296" y="1791219"/>
            <a:ext cx="720080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0070C0"/>
                </a:solidFill>
              </a:rPr>
              <a:t>mg</a:t>
            </a:r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5E32341F-E437-4E45-92A7-BF16DC3B4C6F}"/>
              </a:ext>
            </a:extLst>
          </p:cNvPr>
          <p:cNvSpPr txBox="1"/>
          <p:nvPr/>
        </p:nvSpPr>
        <p:spPr>
          <a:xfrm>
            <a:off x="4716016" y="222808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3579524F-4360-E64B-8237-5938B1D4D2A5}"/>
              </a:ext>
            </a:extLst>
          </p:cNvPr>
          <p:cNvSpPr txBox="1"/>
          <p:nvPr/>
        </p:nvSpPr>
        <p:spPr>
          <a:xfrm>
            <a:off x="1691680" y="223708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0,001</a:t>
            </a:r>
          </a:p>
        </p:txBody>
      </p:sp>
      <p:sp>
        <p:nvSpPr>
          <p:cNvPr id="57" name="Tekstvak 56">
            <a:extLst>
              <a:ext uri="{FF2B5EF4-FFF2-40B4-BE49-F238E27FC236}">
                <a16:creationId xmlns:a16="http://schemas.microsoft.com/office/drawing/2014/main" id="{D9F8E31A-33C9-C940-ABF8-FC9C5C421410}"/>
              </a:ext>
            </a:extLst>
          </p:cNvPr>
          <p:cNvSpPr txBox="1"/>
          <p:nvPr/>
        </p:nvSpPr>
        <p:spPr>
          <a:xfrm>
            <a:off x="2714357" y="222808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0,01</a:t>
            </a:r>
          </a:p>
        </p:txBody>
      </p:sp>
      <p:sp>
        <p:nvSpPr>
          <p:cNvPr id="59" name="Tekstvak 58">
            <a:extLst>
              <a:ext uri="{FF2B5EF4-FFF2-40B4-BE49-F238E27FC236}">
                <a16:creationId xmlns:a16="http://schemas.microsoft.com/office/drawing/2014/main" id="{09779888-E0A2-FA42-A076-1FF588466C0E}"/>
              </a:ext>
            </a:extLst>
          </p:cNvPr>
          <p:cNvSpPr txBox="1"/>
          <p:nvPr/>
        </p:nvSpPr>
        <p:spPr>
          <a:xfrm>
            <a:off x="3706693" y="224963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0,1</a:t>
            </a:r>
          </a:p>
        </p:txBody>
      </p:sp>
      <p:sp>
        <p:nvSpPr>
          <p:cNvPr id="60" name="Tekstvak 59">
            <a:extLst>
              <a:ext uri="{FF2B5EF4-FFF2-40B4-BE49-F238E27FC236}">
                <a16:creationId xmlns:a16="http://schemas.microsoft.com/office/drawing/2014/main" id="{34ABDFED-8879-6E49-9DC5-FA5DF6FDE378}"/>
              </a:ext>
            </a:extLst>
          </p:cNvPr>
          <p:cNvSpPr txBox="1"/>
          <p:nvPr/>
        </p:nvSpPr>
        <p:spPr>
          <a:xfrm>
            <a:off x="5580112" y="222808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61" name="Tekstvak 60">
            <a:extLst>
              <a:ext uri="{FF2B5EF4-FFF2-40B4-BE49-F238E27FC236}">
                <a16:creationId xmlns:a16="http://schemas.microsoft.com/office/drawing/2014/main" id="{6260A119-3B48-A24F-BCCD-5308F6DAA9F4}"/>
              </a:ext>
            </a:extLst>
          </p:cNvPr>
          <p:cNvSpPr txBox="1"/>
          <p:nvPr/>
        </p:nvSpPr>
        <p:spPr>
          <a:xfrm>
            <a:off x="6428298" y="222808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100</a:t>
            </a:r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43FA7541-FB0E-BC4D-97D7-E6BF17197FD9}"/>
              </a:ext>
            </a:extLst>
          </p:cNvPr>
          <p:cNvSpPr txBox="1"/>
          <p:nvPr/>
        </p:nvSpPr>
        <p:spPr>
          <a:xfrm>
            <a:off x="7283757" y="22280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1000</a:t>
            </a:r>
          </a:p>
        </p:txBody>
      </p:sp>
      <p:sp>
        <p:nvSpPr>
          <p:cNvPr id="64" name="U-vormige pijl 63">
            <a:extLst>
              <a:ext uri="{FF2B5EF4-FFF2-40B4-BE49-F238E27FC236}">
                <a16:creationId xmlns:a16="http://schemas.microsoft.com/office/drawing/2014/main" id="{C1B76116-0C41-8F44-AD01-32B8D31BE7A9}"/>
              </a:ext>
            </a:extLst>
          </p:cNvPr>
          <p:cNvSpPr/>
          <p:nvPr/>
        </p:nvSpPr>
        <p:spPr>
          <a:xfrm>
            <a:off x="2123728" y="1365923"/>
            <a:ext cx="2664296" cy="278606"/>
          </a:xfrm>
          <a:prstGeom prst="utur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b="1">
              <a:ln w="22225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5" name="Tekstvak 64">
            <a:extLst>
              <a:ext uri="{FF2B5EF4-FFF2-40B4-BE49-F238E27FC236}">
                <a16:creationId xmlns:a16="http://schemas.microsoft.com/office/drawing/2014/main" id="{65B98E17-9DE9-A240-BE72-B60911605632}"/>
              </a:ext>
            </a:extLst>
          </p:cNvPr>
          <p:cNvSpPr txBox="1"/>
          <p:nvPr/>
        </p:nvSpPr>
        <p:spPr>
          <a:xfrm>
            <a:off x="2965237" y="1052736"/>
            <a:ext cx="1102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x1000</a:t>
            </a:r>
          </a:p>
        </p:txBody>
      </p:sp>
      <p:sp>
        <p:nvSpPr>
          <p:cNvPr id="66" name="U-vormige pijl 65">
            <a:extLst>
              <a:ext uri="{FF2B5EF4-FFF2-40B4-BE49-F238E27FC236}">
                <a16:creationId xmlns:a16="http://schemas.microsoft.com/office/drawing/2014/main" id="{5F46793F-CD81-0049-A905-A2BD22EAA70E}"/>
              </a:ext>
            </a:extLst>
          </p:cNvPr>
          <p:cNvSpPr/>
          <p:nvPr/>
        </p:nvSpPr>
        <p:spPr>
          <a:xfrm>
            <a:off x="3839602" y="3936324"/>
            <a:ext cx="2311214" cy="437201"/>
          </a:xfrm>
          <a:prstGeom prst="utur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b="1">
              <a:ln w="22225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7" name="Tekstvak 66">
            <a:extLst>
              <a:ext uri="{FF2B5EF4-FFF2-40B4-BE49-F238E27FC236}">
                <a16:creationId xmlns:a16="http://schemas.microsoft.com/office/drawing/2014/main" id="{1F9A4D84-BF5A-D548-8AA3-929D05FF3F86}"/>
              </a:ext>
            </a:extLst>
          </p:cNvPr>
          <p:cNvSpPr txBox="1"/>
          <p:nvPr/>
        </p:nvSpPr>
        <p:spPr>
          <a:xfrm>
            <a:off x="4572000" y="359102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X 1000</a:t>
            </a:r>
          </a:p>
        </p:txBody>
      </p:sp>
      <p:sp>
        <p:nvSpPr>
          <p:cNvPr id="70" name="U-vormige pijl 69">
            <a:extLst>
              <a:ext uri="{FF2B5EF4-FFF2-40B4-BE49-F238E27FC236}">
                <a16:creationId xmlns:a16="http://schemas.microsoft.com/office/drawing/2014/main" id="{2E29C2FD-3B9A-CE4A-B124-5E9CFDC9D70E}"/>
              </a:ext>
            </a:extLst>
          </p:cNvPr>
          <p:cNvSpPr/>
          <p:nvPr/>
        </p:nvSpPr>
        <p:spPr>
          <a:xfrm rot="10800000">
            <a:off x="4538609" y="5873246"/>
            <a:ext cx="792088" cy="275324"/>
          </a:xfrm>
          <a:prstGeom prst="utur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b="1">
              <a:ln w="22225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1" name="Tekstvak 70">
            <a:extLst>
              <a:ext uri="{FF2B5EF4-FFF2-40B4-BE49-F238E27FC236}">
                <a16:creationId xmlns:a16="http://schemas.microsoft.com/office/drawing/2014/main" id="{61D91145-23CF-F24E-A83C-FD08F40526A8}"/>
              </a:ext>
            </a:extLst>
          </p:cNvPr>
          <p:cNvSpPr txBox="1"/>
          <p:nvPr/>
        </p:nvSpPr>
        <p:spPr>
          <a:xfrm>
            <a:off x="4716016" y="6156012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:10</a:t>
            </a:r>
          </a:p>
        </p:txBody>
      </p:sp>
      <p:sp>
        <p:nvSpPr>
          <p:cNvPr id="72" name="Tekstvak 71">
            <a:extLst>
              <a:ext uri="{FF2B5EF4-FFF2-40B4-BE49-F238E27FC236}">
                <a16:creationId xmlns:a16="http://schemas.microsoft.com/office/drawing/2014/main" id="{E1906807-CF02-BC4F-A3D2-A7D732DC4B38}"/>
              </a:ext>
            </a:extLst>
          </p:cNvPr>
          <p:cNvSpPr txBox="1"/>
          <p:nvPr/>
        </p:nvSpPr>
        <p:spPr>
          <a:xfrm>
            <a:off x="4508679" y="450912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: 1000</a:t>
            </a:r>
          </a:p>
        </p:txBody>
      </p:sp>
      <p:sp>
        <p:nvSpPr>
          <p:cNvPr id="73" name="U-vormige pijl 72">
            <a:extLst>
              <a:ext uri="{FF2B5EF4-FFF2-40B4-BE49-F238E27FC236}">
                <a16:creationId xmlns:a16="http://schemas.microsoft.com/office/drawing/2014/main" id="{368EC162-104E-2644-9D7F-9ED38EED4382}"/>
              </a:ext>
            </a:extLst>
          </p:cNvPr>
          <p:cNvSpPr/>
          <p:nvPr/>
        </p:nvSpPr>
        <p:spPr>
          <a:xfrm rot="10800000">
            <a:off x="4018523" y="2492248"/>
            <a:ext cx="792088" cy="358102"/>
          </a:xfrm>
          <a:prstGeom prst="utur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b="1">
              <a:ln w="22225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4" name="Tekstvak 73">
            <a:extLst>
              <a:ext uri="{FF2B5EF4-FFF2-40B4-BE49-F238E27FC236}">
                <a16:creationId xmlns:a16="http://schemas.microsoft.com/office/drawing/2014/main" id="{1FA03FE8-68D6-164F-82E9-4B57EECBD81A}"/>
              </a:ext>
            </a:extLst>
          </p:cNvPr>
          <p:cNvSpPr txBox="1"/>
          <p:nvPr/>
        </p:nvSpPr>
        <p:spPr>
          <a:xfrm>
            <a:off x="4084989" y="2836386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: 10</a:t>
            </a:r>
          </a:p>
        </p:txBody>
      </p:sp>
      <p:sp>
        <p:nvSpPr>
          <p:cNvPr id="75" name="U-vormige pijl 74">
            <a:extLst>
              <a:ext uri="{FF2B5EF4-FFF2-40B4-BE49-F238E27FC236}">
                <a16:creationId xmlns:a16="http://schemas.microsoft.com/office/drawing/2014/main" id="{AF70ACBF-F068-CE4C-B1F2-83B5A5E04DA9}"/>
              </a:ext>
            </a:extLst>
          </p:cNvPr>
          <p:cNvSpPr/>
          <p:nvPr/>
        </p:nvSpPr>
        <p:spPr>
          <a:xfrm>
            <a:off x="4534389" y="5268289"/>
            <a:ext cx="792088" cy="274071"/>
          </a:xfrm>
          <a:prstGeom prst="utur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b="1">
              <a:ln w="22225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6" name="Tekstvak 75">
            <a:extLst>
              <a:ext uri="{FF2B5EF4-FFF2-40B4-BE49-F238E27FC236}">
                <a16:creationId xmlns:a16="http://schemas.microsoft.com/office/drawing/2014/main" id="{6FAC4CC9-B397-0E48-A023-D4F029BFDA32}"/>
              </a:ext>
            </a:extLst>
          </p:cNvPr>
          <p:cNvSpPr txBox="1"/>
          <p:nvPr/>
        </p:nvSpPr>
        <p:spPr>
          <a:xfrm>
            <a:off x="4649960" y="496974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x10</a:t>
            </a:r>
          </a:p>
        </p:txBody>
      </p:sp>
      <p:cxnSp>
        <p:nvCxnSpPr>
          <p:cNvPr id="79" name="Rechte verbindingslijn met pijl 78">
            <a:extLst>
              <a:ext uri="{FF2B5EF4-FFF2-40B4-BE49-F238E27FC236}">
                <a16:creationId xmlns:a16="http://schemas.microsoft.com/office/drawing/2014/main" id="{6B4212D1-6A17-6045-ABC1-A03FE9C61211}"/>
              </a:ext>
            </a:extLst>
          </p:cNvPr>
          <p:cNvCxnSpPr>
            <a:cxnSpLocks/>
          </p:cNvCxnSpPr>
          <p:nvPr/>
        </p:nvCxnSpPr>
        <p:spPr>
          <a:xfrm flipH="1">
            <a:off x="4125530" y="4509120"/>
            <a:ext cx="1670606" cy="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Afgeronde rechthoek 79">
            <a:extLst>
              <a:ext uri="{FF2B5EF4-FFF2-40B4-BE49-F238E27FC236}">
                <a16:creationId xmlns:a16="http://schemas.microsoft.com/office/drawing/2014/main" id="{3A336DF6-8E7D-A244-BA10-506D73E75216}"/>
              </a:ext>
            </a:extLst>
          </p:cNvPr>
          <p:cNvSpPr/>
          <p:nvPr/>
        </p:nvSpPr>
        <p:spPr>
          <a:xfrm>
            <a:off x="4125530" y="5471705"/>
            <a:ext cx="720080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err="1">
                <a:solidFill>
                  <a:srgbClr val="0070C0"/>
                </a:solidFill>
              </a:rPr>
              <a:t>dL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82" name="Tekstvak 81">
            <a:extLst>
              <a:ext uri="{FF2B5EF4-FFF2-40B4-BE49-F238E27FC236}">
                <a16:creationId xmlns:a16="http://schemas.microsoft.com/office/drawing/2014/main" id="{0CBDA3B3-8BC7-5543-AC4C-832A696D9309}"/>
              </a:ext>
            </a:extLst>
          </p:cNvPr>
          <p:cNvSpPr txBox="1"/>
          <p:nvPr/>
        </p:nvSpPr>
        <p:spPr>
          <a:xfrm>
            <a:off x="3375993" y="591509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3" name="Tekstvak 82">
            <a:extLst>
              <a:ext uri="{FF2B5EF4-FFF2-40B4-BE49-F238E27FC236}">
                <a16:creationId xmlns:a16="http://schemas.microsoft.com/office/drawing/2014/main" id="{A86958E0-6817-684A-8CAA-F4DD9E6B9F4C}"/>
              </a:ext>
            </a:extLst>
          </p:cNvPr>
          <p:cNvSpPr txBox="1"/>
          <p:nvPr/>
        </p:nvSpPr>
        <p:spPr>
          <a:xfrm>
            <a:off x="5943734" y="591509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2110627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idx="1"/>
          </p:nvPr>
        </p:nvSpPr>
        <p:spPr>
          <a:xfrm>
            <a:off x="1042913" y="1412776"/>
            <a:ext cx="7489527" cy="4354716"/>
          </a:xfrm>
          <a:solidFill>
            <a:srgbClr val="696969"/>
          </a:solidFill>
          <a:ln>
            <a:solidFill>
              <a:srgbClr val="00B0F0"/>
            </a:solidFill>
          </a:ln>
        </p:spPr>
        <p:txBody>
          <a:bodyPr/>
          <a:lstStyle/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Een oplossing van een opgeloste stof heeft een bepaalde </a:t>
            </a:r>
            <a:r>
              <a:rPr lang="nl-NL" sz="1800" b="1" i="1" dirty="0">
                <a:solidFill>
                  <a:srgbClr val="00B0F0"/>
                </a:solidFill>
                <a:ea typeface="+mn-ea"/>
                <a:cs typeface="+mn-cs"/>
              </a:rPr>
              <a:t>concentratie</a:t>
            </a:r>
            <a:r>
              <a:rPr lang="nl-NL" sz="1800" b="1" i="1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.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b="1" i="1" dirty="0">
              <a:solidFill>
                <a:schemeClr val="accent3">
                  <a:lumMod val="95000"/>
                </a:schemeClr>
              </a:solidFill>
              <a:ea typeface="+mn-ea"/>
              <a:cs typeface="+mn-cs"/>
            </a:endParaRPr>
          </a:p>
          <a:p>
            <a:pPr eaLnBrk="1" hangingPunct="1">
              <a:tabLst>
                <a:tab pos="1169988" algn="l"/>
              </a:tabLst>
              <a:defRPr/>
            </a:pPr>
            <a:r>
              <a:rPr lang="nl-NL" sz="1800" i="1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Met </a:t>
            </a:r>
            <a:r>
              <a:rPr lang="nl-NL" sz="1800" i="1" dirty="0">
                <a:solidFill>
                  <a:srgbClr val="00B0F0"/>
                </a:solidFill>
                <a:ea typeface="+mn-ea"/>
                <a:cs typeface="Arial" panose="020B0604020202020204" pitchFamily="34" charset="0"/>
              </a:rPr>
              <a:t>concentratie</a:t>
            </a:r>
            <a:r>
              <a:rPr lang="nl-NL" sz="1800" i="1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 bedoelen we hoeveel </a:t>
            </a:r>
            <a:r>
              <a:rPr lang="nl-NL" sz="1800" i="1" u="sng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gram</a:t>
            </a:r>
            <a:r>
              <a:rPr lang="nl-NL" sz="1800" i="1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 van een stof er opgelost zit in een </a:t>
            </a:r>
            <a:r>
              <a:rPr lang="nl-NL" sz="1800" i="1" u="sng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liter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nl-NL" sz="1800" i="1" dirty="0">
                <a:solidFill>
                  <a:schemeClr val="accent3">
                    <a:lumMod val="95000"/>
                  </a:schemeClr>
                </a:solidFill>
                <a:ea typeface="+mn-ea"/>
                <a:cs typeface="Arial" panose="020B0604020202020204" pitchFamily="34" charset="0"/>
              </a:rPr>
              <a:t>oplossing.</a:t>
            </a:r>
          </a:p>
          <a:p>
            <a:pPr marL="0" indent="0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 defTabSz="89535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Voorbeeld:	</a:t>
            </a:r>
          </a:p>
          <a:p>
            <a:pPr marL="0" indent="0" defTabSz="895350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Zeewater heeft een zoutconcentratie van 35 g/L.</a:t>
            </a:r>
          </a:p>
          <a:p>
            <a:pPr marL="1789113" indent="-1789113" eaLnBrk="1" hangingPunct="1">
              <a:buFontTx/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Dat betekent dat er 35 gram zout per liter zeewater zit opgelost.</a:t>
            </a:r>
          </a:p>
          <a:p>
            <a:pPr marL="1789113" indent="-1789113" eaLnBrk="1" hangingPunct="1">
              <a:buFontTx/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+mn-cs"/>
            </a:endParaRPr>
          </a:p>
          <a:p>
            <a:pPr marL="1789113" indent="-1789113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De </a:t>
            </a:r>
            <a:r>
              <a:rPr lang="nl-NL" sz="1800" dirty="0">
                <a:solidFill>
                  <a:srgbClr val="00B0F0"/>
                </a:solidFill>
                <a:ea typeface="+mn-ea"/>
                <a:cs typeface="+mn-cs"/>
              </a:rPr>
              <a:t>eenheid 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van concentratie is hier g/L </a:t>
            </a:r>
          </a:p>
          <a:p>
            <a:pPr marL="1789113" indent="-1789113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  De eenheid kan soms ook mg/L of mg/ml zijn.</a:t>
            </a:r>
          </a:p>
          <a:p>
            <a:pPr marL="1789113" indent="-1789113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	</a:t>
            </a:r>
          </a:p>
          <a:p>
            <a:pPr marL="1789113" indent="-1789113" eaLnBrk="1" hangingPunct="1"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8926-11C7-46DA-8456-BDCC9C90F312}" type="slidenum">
              <a:rPr lang="nl-NL" altLang="nl-NL" smtClean="0"/>
              <a:pPr/>
              <a:t>7</a:t>
            </a:fld>
            <a:endParaRPr lang="nl-NL" altLang="nl-NL"/>
          </a:p>
        </p:txBody>
      </p:sp>
      <p:grpSp>
        <p:nvGrpSpPr>
          <p:cNvPr id="5" name="Groeperen 4"/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6" name="Rechthoek 5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7" name="Tekstvak 6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grpSp>
        <p:nvGrpSpPr>
          <p:cNvPr id="9" name="Groeperen 8"/>
          <p:cNvGrpSpPr/>
          <p:nvPr/>
        </p:nvGrpSpPr>
        <p:grpSpPr>
          <a:xfrm>
            <a:off x="323528" y="5452958"/>
            <a:ext cx="907854" cy="1109334"/>
            <a:chOff x="251520" y="5452958"/>
            <a:chExt cx="907854" cy="1109334"/>
          </a:xfrm>
        </p:grpSpPr>
        <p:grpSp>
          <p:nvGrpSpPr>
            <p:cNvPr id="10" name="Groeperen 9"/>
            <p:cNvGrpSpPr/>
            <p:nvPr/>
          </p:nvGrpSpPr>
          <p:grpSpPr>
            <a:xfrm>
              <a:off x="251520" y="5452958"/>
              <a:ext cx="907854" cy="1109334"/>
              <a:chOff x="7791350" y="5422494"/>
              <a:chExt cx="933132" cy="1109334"/>
            </a:xfrm>
          </p:grpSpPr>
          <p:sp>
            <p:nvSpPr>
              <p:cNvPr id="12" name="Rechthoek 11"/>
              <p:cNvSpPr/>
              <p:nvPr/>
            </p:nvSpPr>
            <p:spPr>
              <a:xfrm>
                <a:off x="7791350" y="5422494"/>
                <a:ext cx="933132" cy="1109334"/>
              </a:xfrm>
              <a:prstGeom prst="rect">
                <a:avLst/>
              </a:prstGeom>
              <a:solidFill>
                <a:srgbClr val="29D9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050"/>
              </a:p>
            </p:txBody>
          </p:sp>
          <p:sp>
            <p:nvSpPr>
              <p:cNvPr id="13" name="Tekstvak 12"/>
              <p:cNvSpPr txBox="1"/>
              <p:nvPr/>
            </p:nvSpPr>
            <p:spPr>
              <a:xfrm>
                <a:off x="7913832" y="6142574"/>
                <a:ext cx="6881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dirty="0">
                    <a:solidFill>
                      <a:schemeClr val="bg1"/>
                    </a:solidFill>
                  </a:rPr>
                  <a:t>Audio</a:t>
                </a:r>
              </a:p>
            </p:txBody>
          </p:sp>
        </p:grpSp>
        <p:pic>
          <p:nvPicPr>
            <p:cNvPr id="11" name="Afbeelding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649" y="5452959"/>
              <a:ext cx="805207" cy="818448"/>
            </a:xfrm>
            <a:prstGeom prst="rect">
              <a:avLst/>
            </a:prstGeom>
          </p:spPr>
        </p:pic>
      </p:grpSp>
      <p:sp>
        <p:nvSpPr>
          <p:cNvPr id="14" name="Rectangle 5">
            <a:extLst>
              <a:ext uri="{FF2B5EF4-FFF2-40B4-BE49-F238E27FC236}">
                <a16:creationId xmlns:a16="http://schemas.microsoft.com/office/drawing/2014/main" id="{0E9FFD84-69AC-934B-95D7-E79700288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020" y="498914"/>
            <a:ext cx="533420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Concentratie en eenheden</a:t>
            </a:r>
          </a:p>
        </p:txBody>
      </p:sp>
    </p:spTree>
    <p:extLst>
      <p:ext uri="{BB962C8B-B14F-4D97-AF65-F5344CB8AC3E}">
        <p14:creationId xmlns:p14="http://schemas.microsoft.com/office/powerpoint/2010/main" val="139422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idx="1"/>
          </p:nvPr>
        </p:nvSpPr>
        <p:spPr>
          <a:xfrm>
            <a:off x="1111082" y="1507154"/>
            <a:ext cx="7349349" cy="2376264"/>
          </a:xfrm>
          <a:solidFill>
            <a:srgbClr val="696969"/>
          </a:solidFill>
          <a:ln>
            <a:solidFill>
              <a:srgbClr val="00B0F0"/>
            </a:solidFill>
          </a:ln>
        </p:spPr>
        <p:txBody>
          <a:bodyPr/>
          <a:lstStyle/>
          <a:p>
            <a:pPr marL="1789113" indent="-1789113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Maak de volgende opgave op je werkblad:</a:t>
            </a:r>
          </a:p>
          <a:p>
            <a:pPr marL="1789113" indent="-1789113" eaLnBrk="1" hangingPunct="1"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+mn-cs"/>
            </a:endParaRPr>
          </a:p>
          <a:p>
            <a:pPr marL="0" indent="0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1. Bekijk de instructiefilm op dia 7 (het nr. staat recht onderaan de dia).</a:t>
            </a:r>
          </a:p>
          <a:p>
            <a:pPr marL="1789113" indent="-1789113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a. Wat bedoelen we met het begrip concentratie? </a:t>
            </a:r>
          </a:p>
          <a:p>
            <a:pPr marL="1789113" indent="-1789113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b. Wat bedoelen we met 11,4 g/L suiker in cola?</a:t>
            </a:r>
          </a:p>
          <a:p>
            <a:pPr marL="1789113" indent="-1789113" eaLnBrk="1" hangingPunct="1"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+mn-cs"/>
            </a:endParaRPr>
          </a:p>
          <a:p>
            <a:pPr marL="1789113" indent="-1789113" eaLnBrk="1" hangingPunct="1"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+mn-cs"/>
            </a:endParaRPr>
          </a:p>
          <a:p>
            <a:pPr marL="1789113" indent="-1789113" eaLnBrk="1" hangingPunct="1"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+mn-cs"/>
            </a:endParaRPr>
          </a:p>
          <a:p>
            <a:pPr marL="1789113" indent="-1789113" eaLnBrk="1" hangingPunct="1"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+mn-cs"/>
            </a:endParaRPr>
          </a:p>
          <a:p>
            <a:pPr marL="1789113" indent="-1789113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	</a:t>
            </a:r>
          </a:p>
          <a:p>
            <a:pPr marL="1789113" indent="-1789113" eaLnBrk="1" hangingPunct="1"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8926-11C7-46DA-8456-BDCC9C90F312}" type="slidenum">
              <a:rPr lang="nl-NL" altLang="nl-NL" smtClean="0"/>
              <a:pPr/>
              <a:t>8</a:t>
            </a:fld>
            <a:endParaRPr lang="nl-NL" altLang="nl-NL"/>
          </a:p>
        </p:txBody>
      </p:sp>
      <p:grpSp>
        <p:nvGrpSpPr>
          <p:cNvPr id="5" name="Groeperen 4"/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6" name="Rechthoek 5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7" name="Tekstvak 6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grpSp>
        <p:nvGrpSpPr>
          <p:cNvPr id="9" name="Groeperen 8"/>
          <p:cNvGrpSpPr/>
          <p:nvPr/>
        </p:nvGrpSpPr>
        <p:grpSpPr>
          <a:xfrm>
            <a:off x="323528" y="5452958"/>
            <a:ext cx="907854" cy="1109334"/>
            <a:chOff x="251520" y="5452958"/>
            <a:chExt cx="907854" cy="1109334"/>
          </a:xfrm>
        </p:grpSpPr>
        <p:grpSp>
          <p:nvGrpSpPr>
            <p:cNvPr id="10" name="Groeperen 9"/>
            <p:cNvGrpSpPr/>
            <p:nvPr/>
          </p:nvGrpSpPr>
          <p:grpSpPr>
            <a:xfrm>
              <a:off x="251520" y="5452958"/>
              <a:ext cx="907854" cy="1109334"/>
              <a:chOff x="7791350" y="5422494"/>
              <a:chExt cx="933132" cy="1109334"/>
            </a:xfrm>
          </p:grpSpPr>
          <p:sp>
            <p:nvSpPr>
              <p:cNvPr id="12" name="Rechthoek 11"/>
              <p:cNvSpPr/>
              <p:nvPr/>
            </p:nvSpPr>
            <p:spPr>
              <a:xfrm>
                <a:off x="7791350" y="5422494"/>
                <a:ext cx="933132" cy="1109334"/>
              </a:xfrm>
              <a:prstGeom prst="rect">
                <a:avLst/>
              </a:prstGeom>
              <a:solidFill>
                <a:srgbClr val="29D9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050"/>
              </a:p>
            </p:txBody>
          </p:sp>
          <p:sp>
            <p:nvSpPr>
              <p:cNvPr id="13" name="Tekstvak 12"/>
              <p:cNvSpPr txBox="1"/>
              <p:nvPr/>
            </p:nvSpPr>
            <p:spPr>
              <a:xfrm>
                <a:off x="7913832" y="6142574"/>
                <a:ext cx="6881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dirty="0">
                    <a:solidFill>
                      <a:schemeClr val="bg1"/>
                    </a:solidFill>
                  </a:rPr>
                  <a:t>Audio</a:t>
                </a:r>
              </a:p>
            </p:txBody>
          </p:sp>
        </p:grpSp>
        <p:pic>
          <p:nvPicPr>
            <p:cNvPr id="11" name="Afbeelding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649" y="5452959"/>
              <a:ext cx="805207" cy="818448"/>
            </a:xfrm>
            <a:prstGeom prst="rect">
              <a:avLst/>
            </a:prstGeom>
          </p:spPr>
        </p:pic>
      </p:grpSp>
      <p:sp>
        <p:nvSpPr>
          <p:cNvPr id="14" name="Rectangle 5">
            <a:extLst>
              <a:ext uri="{FF2B5EF4-FFF2-40B4-BE49-F238E27FC236}">
                <a16:creationId xmlns:a16="http://schemas.microsoft.com/office/drawing/2014/main" id="{0E9FFD84-69AC-934B-95D7-E79700288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020" y="498914"/>
            <a:ext cx="533420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Test je kennis </a:t>
            </a:r>
          </a:p>
        </p:txBody>
      </p:sp>
    </p:spTree>
    <p:extLst>
      <p:ext uri="{BB962C8B-B14F-4D97-AF65-F5344CB8AC3E}">
        <p14:creationId xmlns:p14="http://schemas.microsoft.com/office/powerpoint/2010/main" val="229770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idx="1"/>
          </p:nvPr>
        </p:nvSpPr>
        <p:spPr>
          <a:xfrm>
            <a:off x="1042913" y="1447696"/>
            <a:ext cx="7489527" cy="4588122"/>
          </a:xfrm>
          <a:solidFill>
            <a:srgbClr val="696969"/>
          </a:solidFill>
          <a:ln>
            <a:solidFill>
              <a:srgbClr val="00B0F0"/>
            </a:solidFill>
          </a:ln>
        </p:spPr>
        <p:txBody>
          <a:bodyPr/>
          <a:lstStyle/>
          <a:p>
            <a:pPr marL="1789113" indent="-1789113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De concentratie (</a:t>
            </a:r>
            <a:r>
              <a:rPr lang="nl-NL" sz="20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g/L)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 geef je aan met haken </a:t>
            </a:r>
            <a:r>
              <a:rPr lang="nl-NL" sz="2000" b="1" dirty="0">
                <a:solidFill>
                  <a:srgbClr val="00B0F0"/>
                </a:solidFill>
                <a:ea typeface="+mn-ea"/>
                <a:cs typeface="+mn-cs"/>
              </a:rPr>
              <a:t>[ </a:t>
            </a:r>
            <a:r>
              <a:rPr lang="nl-NL" sz="1800" b="1" dirty="0">
                <a:solidFill>
                  <a:schemeClr val="bg1"/>
                </a:solidFill>
                <a:ea typeface="+mn-ea"/>
                <a:cs typeface="+mn-cs"/>
              </a:rPr>
              <a:t>…..</a:t>
            </a:r>
            <a:r>
              <a:rPr lang="nl-NL" sz="2000" b="1" dirty="0">
                <a:solidFill>
                  <a:srgbClr val="00B0F0"/>
                </a:solidFill>
                <a:ea typeface="+mn-ea"/>
                <a:cs typeface="+mn-cs"/>
              </a:rPr>
              <a:t>.]</a:t>
            </a:r>
          </a:p>
          <a:p>
            <a:pPr marL="1789113" indent="-1789113" eaLnBrk="1" hangingPunct="1"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+mn-cs"/>
            </a:endParaRPr>
          </a:p>
          <a:p>
            <a:pPr marL="1789113" indent="-1789113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rgbClr val="FFFF00"/>
                </a:solidFill>
                <a:ea typeface="+mn-ea"/>
                <a:cs typeface="+mn-cs"/>
              </a:rPr>
              <a:t>De formule is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: </a:t>
            </a:r>
          </a:p>
          <a:p>
            <a:pPr marL="1789113" indent="-1789113" eaLnBrk="1" hangingPunct="1"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+mn-cs"/>
            </a:endParaRPr>
          </a:p>
          <a:p>
            <a:pPr marL="1789113" indent="-1789113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[Concentratie]  =    </a:t>
            </a:r>
            <a:r>
              <a:rPr lang="nl-NL" sz="1800" u="sng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 </a:t>
            </a:r>
            <a:r>
              <a:rPr lang="nl-NL" sz="1800" u="sng" dirty="0">
                <a:solidFill>
                  <a:srgbClr val="0CD5FF"/>
                </a:solidFill>
                <a:ea typeface="+mn-ea"/>
                <a:cs typeface="+mn-cs"/>
              </a:rPr>
              <a:t>massa</a:t>
            </a:r>
            <a:r>
              <a:rPr lang="nl-NL" sz="1800" u="sng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 opgeloste stof 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	=  </a:t>
            </a:r>
            <a:r>
              <a:rPr lang="nl-NL" sz="2000" u="sng" dirty="0">
                <a:solidFill>
                  <a:srgbClr val="FFFF00"/>
                </a:solidFill>
                <a:ea typeface="+mn-ea"/>
                <a:cs typeface="+mn-cs"/>
              </a:rPr>
              <a:t>m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  = . . .  g/L</a:t>
            </a:r>
            <a:r>
              <a:rPr lang="nl-NL" sz="1800" u="sng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       </a:t>
            </a:r>
          </a:p>
          <a:p>
            <a:pPr marL="1789113" indent="-1789113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	                </a:t>
            </a:r>
            <a:r>
              <a:rPr lang="nl-NL" sz="1800" dirty="0">
                <a:solidFill>
                  <a:srgbClr val="0CD5FF"/>
                </a:solidFill>
                <a:ea typeface="+mn-ea"/>
                <a:cs typeface="+mn-cs"/>
              </a:rPr>
              <a:t>volume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 oplossing             </a:t>
            </a:r>
            <a:r>
              <a:rPr lang="nl-NL" sz="1800" dirty="0">
                <a:solidFill>
                  <a:srgbClr val="FFFF00"/>
                </a:solidFill>
                <a:ea typeface="+mn-ea"/>
                <a:cs typeface="+mn-cs"/>
              </a:rPr>
              <a:t> V</a:t>
            </a: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	        </a:t>
            </a:r>
          </a:p>
          <a:p>
            <a:pPr marL="1789113" indent="-1789113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 </a:t>
            </a:r>
          </a:p>
          <a:p>
            <a:pPr marL="1789113" indent="-1789113" eaLnBrk="1" hangingPunct="1">
              <a:buNone/>
              <a:tabLst>
                <a:tab pos="1169988" algn="l"/>
              </a:tabLst>
              <a:defRPr/>
            </a:pPr>
            <a:endParaRPr lang="nl-NL" sz="1800" dirty="0">
              <a:solidFill>
                <a:schemeClr val="accent3">
                  <a:lumMod val="95000"/>
                </a:schemeClr>
              </a:solidFill>
              <a:ea typeface="+mn-ea"/>
              <a:cs typeface="+mn-cs"/>
            </a:endParaRPr>
          </a:p>
          <a:p>
            <a:pPr marL="1789113" indent="-1789113" eaLnBrk="1" hangingPunct="1">
              <a:buNone/>
              <a:tabLst>
                <a:tab pos="1169988" algn="l"/>
              </a:tabLst>
              <a:defRPr/>
            </a:pPr>
            <a:r>
              <a:rPr lang="nl-NL" sz="1800" dirty="0">
                <a:solidFill>
                  <a:schemeClr val="accent3">
                    <a:lumMod val="95000"/>
                  </a:schemeClr>
                </a:solidFill>
                <a:ea typeface="+mn-ea"/>
                <a:cs typeface="+mn-cs"/>
              </a:rPr>
              <a:t>Formule driehoek: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8926-11C7-46DA-8456-BDCC9C90F312}" type="slidenum">
              <a:rPr lang="nl-NL" altLang="nl-NL" smtClean="0"/>
              <a:pPr/>
              <a:t>9</a:t>
            </a:fld>
            <a:endParaRPr lang="nl-NL" altLang="nl-NL"/>
          </a:p>
        </p:txBody>
      </p:sp>
      <p:grpSp>
        <p:nvGrpSpPr>
          <p:cNvPr id="5" name="Groeperen 4"/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6" name="Rechthoek 5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7" name="Tekstvak 6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grpSp>
        <p:nvGrpSpPr>
          <p:cNvPr id="9" name="Groeperen 8"/>
          <p:cNvGrpSpPr/>
          <p:nvPr/>
        </p:nvGrpSpPr>
        <p:grpSpPr>
          <a:xfrm>
            <a:off x="323528" y="5452958"/>
            <a:ext cx="907854" cy="1109334"/>
            <a:chOff x="251520" y="5452958"/>
            <a:chExt cx="907854" cy="1109334"/>
          </a:xfrm>
        </p:grpSpPr>
        <p:grpSp>
          <p:nvGrpSpPr>
            <p:cNvPr id="10" name="Groeperen 9"/>
            <p:cNvGrpSpPr/>
            <p:nvPr/>
          </p:nvGrpSpPr>
          <p:grpSpPr>
            <a:xfrm>
              <a:off x="251520" y="5452958"/>
              <a:ext cx="907854" cy="1109334"/>
              <a:chOff x="7791350" y="5422494"/>
              <a:chExt cx="933132" cy="1109334"/>
            </a:xfrm>
          </p:grpSpPr>
          <p:sp>
            <p:nvSpPr>
              <p:cNvPr id="12" name="Rechthoek 11"/>
              <p:cNvSpPr/>
              <p:nvPr/>
            </p:nvSpPr>
            <p:spPr>
              <a:xfrm>
                <a:off x="7791350" y="5422494"/>
                <a:ext cx="933132" cy="1109334"/>
              </a:xfrm>
              <a:prstGeom prst="rect">
                <a:avLst/>
              </a:prstGeom>
              <a:solidFill>
                <a:srgbClr val="29D9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050"/>
              </a:p>
            </p:txBody>
          </p:sp>
          <p:sp>
            <p:nvSpPr>
              <p:cNvPr id="13" name="Tekstvak 12"/>
              <p:cNvSpPr txBox="1"/>
              <p:nvPr/>
            </p:nvSpPr>
            <p:spPr>
              <a:xfrm>
                <a:off x="7913832" y="6142574"/>
                <a:ext cx="6881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dirty="0">
                    <a:solidFill>
                      <a:schemeClr val="bg1"/>
                    </a:solidFill>
                  </a:rPr>
                  <a:t>Audio</a:t>
                </a:r>
              </a:p>
            </p:txBody>
          </p:sp>
        </p:grpSp>
        <p:pic>
          <p:nvPicPr>
            <p:cNvPr id="11" name="Afbeelding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649" y="5452959"/>
              <a:ext cx="805207" cy="818448"/>
            </a:xfrm>
            <a:prstGeom prst="rect">
              <a:avLst/>
            </a:prstGeom>
          </p:spPr>
        </p:pic>
      </p:grpSp>
      <p:sp>
        <p:nvSpPr>
          <p:cNvPr id="14" name="Rectangle 5">
            <a:extLst>
              <a:ext uri="{FF2B5EF4-FFF2-40B4-BE49-F238E27FC236}">
                <a16:creationId xmlns:a16="http://schemas.microsoft.com/office/drawing/2014/main" id="{0E9FFD84-69AC-934B-95D7-E79700288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020" y="548680"/>
            <a:ext cx="533420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nl-NL" sz="1800" kern="0" dirty="0">
                <a:solidFill>
                  <a:schemeClr val="accent3">
                    <a:lumMod val="95000"/>
                  </a:schemeClr>
                </a:solidFill>
              </a:rPr>
              <a:t>Formule concentratie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2DAF9FF-3E13-8948-AC9E-3778154304F5}"/>
              </a:ext>
            </a:extLst>
          </p:cNvPr>
          <p:cNvSpPr txBox="1"/>
          <p:nvPr/>
        </p:nvSpPr>
        <p:spPr>
          <a:xfrm>
            <a:off x="5662930" y="3929266"/>
            <a:ext cx="1512168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  3 = </a:t>
            </a:r>
            <a:r>
              <a:rPr lang="nl-NL" sz="2400" u="sng" dirty="0">
                <a:solidFill>
                  <a:schemeClr val="bg1"/>
                </a:solidFill>
              </a:rPr>
              <a:t>  6  </a:t>
            </a:r>
            <a:r>
              <a:rPr lang="nl-NL" sz="2400" u="sng" dirty="0">
                <a:solidFill>
                  <a:srgbClr val="696969"/>
                </a:solidFill>
              </a:rPr>
              <a:t>.</a:t>
            </a:r>
            <a:r>
              <a:rPr lang="nl-NL" sz="2400" u="sng" dirty="0">
                <a:solidFill>
                  <a:schemeClr val="bg1"/>
                </a:solidFill>
              </a:rPr>
              <a:t>     </a:t>
            </a:r>
          </a:p>
          <a:p>
            <a:r>
              <a:rPr lang="nl-NL" sz="2400" dirty="0">
                <a:solidFill>
                  <a:schemeClr val="bg1"/>
                </a:solidFill>
              </a:rPr>
              <a:t>          2</a:t>
            </a:r>
          </a:p>
        </p:txBody>
      </p:sp>
      <p:grpSp>
        <p:nvGrpSpPr>
          <p:cNvPr id="15" name="Group 8">
            <a:extLst>
              <a:ext uri="{FF2B5EF4-FFF2-40B4-BE49-F238E27FC236}">
                <a16:creationId xmlns:a16="http://schemas.microsoft.com/office/drawing/2014/main" id="{3525E726-8ADB-0C4A-A5E2-CFBE2E0B4BED}"/>
              </a:ext>
            </a:extLst>
          </p:cNvPr>
          <p:cNvGrpSpPr>
            <a:grpSpLocks/>
          </p:cNvGrpSpPr>
          <p:nvPr/>
        </p:nvGrpSpPr>
        <p:grpSpPr bwMode="auto">
          <a:xfrm>
            <a:off x="2195388" y="3804943"/>
            <a:ext cx="2592288" cy="2023334"/>
            <a:chOff x="3849" y="2404"/>
            <a:chExt cx="1911" cy="1361"/>
          </a:xfrm>
        </p:grpSpPr>
        <p:grpSp>
          <p:nvGrpSpPr>
            <p:cNvPr id="16" name="Group 9">
              <a:extLst>
                <a:ext uri="{FF2B5EF4-FFF2-40B4-BE49-F238E27FC236}">
                  <a16:creationId xmlns:a16="http://schemas.microsoft.com/office/drawing/2014/main" id="{E98CAAB8-5C71-8142-B46B-9DA2EC4F75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5" y="2404"/>
              <a:ext cx="1815" cy="1361"/>
              <a:chOff x="1066" y="799"/>
              <a:chExt cx="2721" cy="1815"/>
            </a:xfrm>
          </p:grpSpPr>
          <p:sp>
            <p:nvSpPr>
              <p:cNvPr id="20" name="Line 10">
                <a:extLst>
                  <a:ext uri="{FF2B5EF4-FFF2-40B4-BE49-F238E27FC236}">
                    <a16:creationId xmlns:a16="http://schemas.microsoft.com/office/drawing/2014/main" id="{735CF9DB-A389-5742-A3E7-EA028E71BF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1360" cy="1815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Line 11">
                <a:extLst>
                  <a:ext uri="{FF2B5EF4-FFF2-40B4-BE49-F238E27FC236}">
                    <a16:creationId xmlns:a16="http://schemas.microsoft.com/office/drawing/2014/main" id="{F1D70623-A7DE-C447-8D24-4A52FF9D69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6" y="799"/>
                <a:ext cx="1361" cy="1815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Line 12">
                <a:extLst>
                  <a:ext uri="{FF2B5EF4-FFF2-40B4-BE49-F238E27FC236}">
                    <a16:creationId xmlns:a16="http://schemas.microsoft.com/office/drawing/2014/main" id="{A8829FAE-E7C5-2549-9503-64DFE90172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6" y="2614"/>
                <a:ext cx="2721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Line 13">
              <a:extLst>
                <a:ext uri="{FF2B5EF4-FFF2-40B4-BE49-F238E27FC236}">
                  <a16:creationId xmlns:a16="http://schemas.microsoft.com/office/drawing/2014/main" id="{494004EE-549E-2347-A50A-DC73E03230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4" y="3175"/>
              <a:ext cx="817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18" name="Text Box 14">
              <a:extLst>
                <a:ext uri="{FF2B5EF4-FFF2-40B4-BE49-F238E27FC236}">
                  <a16:creationId xmlns:a16="http://schemas.microsoft.com/office/drawing/2014/main" id="{AEDCCB79-73B7-3142-8E45-DC978F9277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9" y="2843"/>
              <a:ext cx="461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nl-NL" sz="2800" b="1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id="{42051C24-BD0D-0741-AEE3-DFE17D3C8F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9" y="3373"/>
              <a:ext cx="1911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nl-NL" sz="2400" b="1" dirty="0">
                  <a:solidFill>
                    <a:schemeClr val="bg1"/>
                  </a:solidFill>
                </a:rPr>
                <a:t>[Conc]</a:t>
              </a:r>
              <a:r>
                <a:rPr lang="nl-NL" sz="2400" dirty="0">
                  <a:solidFill>
                    <a:schemeClr val="bg1"/>
                  </a:solidFill>
                </a:rPr>
                <a:t> • </a:t>
              </a:r>
              <a:r>
                <a:rPr lang="nl-NL" sz="2400" b="1" dirty="0">
                  <a:solidFill>
                    <a:schemeClr val="bg1"/>
                  </a:solidFill>
                </a:rPr>
                <a:t>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412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Standaardontwerp">
  <a:themeElements>
    <a:clrScheme name="1_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47729</TotalTime>
  <Words>3119</Words>
  <Application>Microsoft Macintosh PowerPoint</Application>
  <PresentationFormat>Diavoorstelling (4:3)</PresentationFormat>
  <Paragraphs>730</Paragraphs>
  <Slides>35</Slides>
  <Notes>5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38" baseType="lpstr">
      <vt:lpstr>Arial</vt:lpstr>
      <vt:lpstr>Calibri</vt:lpstr>
      <vt:lpstr>1_Standaardontwerp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Manager/>
  <Company>Verhoeven-Nieuwstraten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§3.1 bezinken en filtreren</dc:title>
  <dc:subject/>
  <dc:creator>D.M. Verhoeven</dc:creator>
  <cp:keywords/>
  <dc:description/>
  <cp:lastModifiedBy>Verhoeven, D.M.</cp:lastModifiedBy>
  <cp:revision>422</cp:revision>
  <dcterms:created xsi:type="dcterms:W3CDTF">2009-09-18T07:55:59Z</dcterms:created>
  <dcterms:modified xsi:type="dcterms:W3CDTF">2020-08-17T10:19:21Z</dcterms:modified>
  <cp:category/>
</cp:coreProperties>
</file>