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93" r:id="rId2"/>
    <p:sldId id="330" r:id="rId3"/>
    <p:sldId id="315" r:id="rId4"/>
    <p:sldId id="294" r:id="rId5"/>
    <p:sldId id="318" r:id="rId6"/>
    <p:sldId id="304" r:id="rId7"/>
    <p:sldId id="319" r:id="rId8"/>
    <p:sldId id="301" r:id="rId9"/>
    <p:sldId id="305" r:id="rId10"/>
    <p:sldId id="313" r:id="rId11"/>
    <p:sldId id="317" r:id="rId12"/>
    <p:sldId id="306" r:id="rId13"/>
    <p:sldId id="307" r:id="rId14"/>
    <p:sldId id="308" r:id="rId15"/>
    <p:sldId id="309" r:id="rId16"/>
    <p:sldId id="310" r:id="rId17"/>
    <p:sldId id="321" r:id="rId18"/>
    <p:sldId id="322" r:id="rId19"/>
    <p:sldId id="314" r:id="rId20"/>
    <p:sldId id="311" r:id="rId21"/>
    <p:sldId id="320" r:id="rId22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-gebruik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D5FF"/>
    <a:srgbClr val="696969"/>
    <a:srgbClr val="FB757F"/>
    <a:srgbClr val="2C5D7E"/>
    <a:srgbClr val="20A6A8"/>
    <a:srgbClr val="28CFCC"/>
    <a:srgbClr val="EF578E"/>
    <a:srgbClr val="FED23F"/>
    <a:srgbClr val="6C7EFD"/>
    <a:srgbClr val="FDC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8"/>
    <p:restoredTop sz="94320"/>
  </p:normalViewPr>
  <p:slideViewPr>
    <p:cSldViewPr>
      <p:cViewPr varScale="1">
        <p:scale>
          <a:sx n="109" d="100"/>
          <a:sy n="109" d="100"/>
        </p:scale>
        <p:origin x="11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07461B-9298-4371-BEE1-483FB49B28E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95FBCB-C949-4F89-A776-A92A6B52F8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 dirty="0">
              <a:solidFill>
                <a:srgbClr val="002060"/>
              </a:solidFill>
            </a:rPr>
            <a:t>Bestudeer je theorieboek goed</a:t>
          </a:r>
          <a:endParaRPr lang="en-US" sz="1800" dirty="0">
            <a:solidFill>
              <a:srgbClr val="002060"/>
            </a:solidFill>
          </a:endParaRPr>
        </a:p>
      </dgm:t>
    </dgm:pt>
    <dgm:pt modelId="{8E785944-F8AB-4D9B-AEBE-BB7CB3AB66B5}" type="parTrans" cxnId="{03691FB2-3D20-4A5F-8C3B-3F85D318F931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B697CE38-E850-47BC-85DE-99B28C8741F5}" type="sibTrans" cxnId="{03691FB2-3D20-4A5F-8C3B-3F85D318F931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27E75148-6D63-4B7E-ACD1-CBF77C16FC0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>
              <a:solidFill>
                <a:srgbClr val="002060"/>
              </a:solidFill>
            </a:rPr>
            <a:t>Maak de opdrachten op het leerdoelenblad</a:t>
          </a:r>
          <a:endParaRPr lang="en-US" sz="1800">
            <a:solidFill>
              <a:srgbClr val="002060"/>
            </a:solidFill>
          </a:endParaRPr>
        </a:p>
      </dgm:t>
    </dgm:pt>
    <dgm:pt modelId="{75DEDCC5-40AC-480C-A1F9-F8DA1493A999}" type="parTrans" cxnId="{F1B0CAD1-BBC2-487B-8D44-DEC7A2237E65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CD991FD7-7095-44A7-8A64-8CB5449AE952}" type="sibTrans" cxnId="{F1B0CAD1-BBC2-487B-8D44-DEC7A2237E65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C6DE5AE4-D50E-4B3C-B943-6C914356A85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>
              <a:solidFill>
                <a:srgbClr val="002060"/>
              </a:solidFill>
            </a:rPr>
            <a:t>Bekijk de filmpjes</a:t>
          </a:r>
          <a:endParaRPr lang="en-US" sz="1800">
            <a:solidFill>
              <a:srgbClr val="002060"/>
            </a:solidFill>
          </a:endParaRPr>
        </a:p>
      </dgm:t>
    </dgm:pt>
    <dgm:pt modelId="{68951BFC-5557-4C97-BF91-EDEFD59E7199}" type="parTrans" cxnId="{8C575E10-23D1-4C9C-A2B1-5098DF878744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DCB0223A-DA60-4555-92C0-1270B37561C2}" type="sibTrans" cxnId="{8C575E10-23D1-4C9C-A2B1-5098DF878744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FC5B8C82-7591-43F0-A1DF-387BDBA696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 dirty="0">
              <a:solidFill>
                <a:srgbClr val="002060"/>
              </a:solidFill>
            </a:rPr>
            <a:t>Bekijk de presentatie en de leerdoelen goed</a:t>
          </a:r>
          <a:endParaRPr lang="en-US" sz="1800" dirty="0">
            <a:solidFill>
              <a:srgbClr val="002060"/>
            </a:solidFill>
          </a:endParaRPr>
        </a:p>
      </dgm:t>
    </dgm:pt>
    <dgm:pt modelId="{B29AEB5B-8113-4591-AB85-FC617A84500A}" type="sibTrans" cxnId="{D312A8D0-1818-4315-B25D-859BB2DC4F42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84ABB78B-C0BB-49A6-9366-225589250F54}" type="parTrans" cxnId="{D312A8D0-1818-4315-B25D-859BB2DC4F42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898F3B2B-093B-4EBE-B149-C2EFD6E53826}" type="pres">
      <dgm:prSet presAssocID="{4907461B-9298-4371-BEE1-483FB49B28EA}" presName="root" presStyleCnt="0">
        <dgm:presLayoutVars>
          <dgm:dir/>
          <dgm:resizeHandles val="exact"/>
        </dgm:presLayoutVars>
      </dgm:prSet>
      <dgm:spPr/>
    </dgm:pt>
    <dgm:pt modelId="{4F0F964C-EFA2-45DD-9F0E-1CCCE52E63BA}" type="pres">
      <dgm:prSet presAssocID="{5295FBCB-C949-4F89-A776-A92A6B52F8E2}" presName="compNode" presStyleCnt="0"/>
      <dgm:spPr/>
    </dgm:pt>
    <dgm:pt modelId="{2232F0C3-92F7-4B4D-A789-DE133A0693AF}" type="pres">
      <dgm:prSet presAssocID="{5295FBCB-C949-4F89-A776-A92A6B52F8E2}" presName="bgRect" presStyleLbl="bgShp" presStyleIdx="0" presStyleCnt="4" custLinFactNeighborX="-1882"/>
      <dgm:spPr>
        <a:solidFill>
          <a:srgbClr val="E41053"/>
        </a:solidFill>
      </dgm:spPr>
    </dgm:pt>
    <dgm:pt modelId="{1ABF5079-1812-4AF2-9B06-F02047CBE9D3}" type="pres">
      <dgm:prSet presAssocID="{5295FBCB-C949-4F89-A776-A92A6B52F8E2}" presName="iconRect" presStyleLbl="node1" presStyleIdx="0" presStyleCnt="4" custLinFactNeighborX="-7848" custLinFactNeighborY="-44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ek"/>
        </a:ext>
      </dgm:extLst>
    </dgm:pt>
    <dgm:pt modelId="{B172B113-BFBB-4CD9-AC92-9849565430D6}" type="pres">
      <dgm:prSet presAssocID="{5295FBCB-C949-4F89-A776-A92A6B52F8E2}" presName="spaceRect" presStyleCnt="0"/>
      <dgm:spPr/>
    </dgm:pt>
    <dgm:pt modelId="{F501FD6A-CAFF-4D0C-8718-9CAA23816A6E}" type="pres">
      <dgm:prSet presAssocID="{5295FBCB-C949-4F89-A776-A92A6B52F8E2}" presName="parTx" presStyleLbl="revTx" presStyleIdx="0" presStyleCnt="4">
        <dgm:presLayoutVars>
          <dgm:chMax val="0"/>
          <dgm:chPref val="0"/>
        </dgm:presLayoutVars>
      </dgm:prSet>
      <dgm:spPr/>
    </dgm:pt>
    <dgm:pt modelId="{8DE70DFA-7369-4D15-947E-774CA00B347A}" type="pres">
      <dgm:prSet presAssocID="{B697CE38-E850-47BC-85DE-99B28C8741F5}" presName="sibTrans" presStyleCnt="0"/>
      <dgm:spPr/>
    </dgm:pt>
    <dgm:pt modelId="{5674CC1C-F29E-4AB1-8C60-D9756BB9633E}" type="pres">
      <dgm:prSet presAssocID="{FC5B8C82-7591-43F0-A1DF-387BDBA696E1}" presName="compNode" presStyleCnt="0"/>
      <dgm:spPr/>
    </dgm:pt>
    <dgm:pt modelId="{B685192A-7396-48A9-8E91-E869C0DD8F16}" type="pres">
      <dgm:prSet presAssocID="{FC5B8C82-7591-43F0-A1DF-387BDBA696E1}" presName="bgRect" presStyleLbl="bgShp" presStyleIdx="1" presStyleCnt="4"/>
      <dgm:spPr>
        <a:solidFill>
          <a:srgbClr val="FED23F"/>
        </a:solidFill>
      </dgm:spPr>
    </dgm:pt>
    <dgm:pt modelId="{97B72672-73A3-4BE0-948F-6F94930D4A03}" type="pres">
      <dgm:prSet presAssocID="{FC5B8C82-7591-43F0-A1DF-387BDBA696E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os"/>
        </a:ext>
      </dgm:extLst>
    </dgm:pt>
    <dgm:pt modelId="{A3BD9B11-ACB0-46DF-BB3D-F063E53B5F0D}" type="pres">
      <dgm:prSet presAssocID="{FC5B8C82-7591-43F0-A1DF-387BDBA696E1}" presName="spaceRect" presStyleCnt="0"/>
      <dgm:spPr/>
    </dgm:pt>
    <dgm:pt modelId="{6324BC16-B4D3-4F75-BAA4-D0ABD3A94E90}" type="pres">
      <dgm:prSet presAssocID="{FC5B8C82-7591-43F0-A1DF-387BDBA696E1}" presName="parTx" presStyleLbl="revTx" presStyleIdx="1" presStyleCnt="4">
        <dgm:presLayoutVars>
          <dgm:chMax val="0"/>
          <dgm:chPref val="0"/>
        </dgm:presLayoutVars>
      </dgm:prSet>
      <dgm:spPr/>
    </dgm:pt>
    <dgm:pt modelId="{81AFB86C-1CCB-B74A-B152-8C7141E47921}" type="pres">
      <dgm:prSet presAssocID="{B29AEB5B-8113-4591-AB85-FC617A84500A}" presName="sibTrans" presStyleCnt="0"/>
      <dgm:spPr/>
    </dgm:pt>
    <dgm:pt modelId="{7CC2DC83-47DB-4DD0-8CBA-908B62C5D1F2}" type="pres">
      <dgm:prSet presAssocID="{27E75148-6D63-4B7E-ACD1-CBF77C16FC05}" presName="compNode" presStyleCnt="0"/>
      <dgm:spPr/>
    </dgm:pt>
    <dgm:pt modelId="{DA87D148-D268-44C9-8223-0FEEA349A5F8}" type="pres">
      <dgm:prSet presAssocID="{27E75148-6D63-4B7E-ACD1-CBF77C16FC05}" presName="bgRect" presStyleLbl="bgShp" presStyleIdx="2" presStyleCnt="4"/>
      <dgm:spPr>
        <a:solidFill>
          <a:srgbClr val="20A6A8"/>
        </a:solidFill>
      </dgm:spPr>
    </dgm:pt>
    <dgm:pt modelId="{0ACDDA90-2849-4834-B6B6-972CFA117604}" type="pres">
      <dgm:prSet presAssocID="{27E75148-6D63-4B7E-ACD1-CBF77C16FC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lood"/>
        </a:ext>
      </dgm:extLst>
    </dgm:pt>
    <dgm:pt modelId="{CD362F69-FA17-47D4-ADCA-BF60FA7E06CD}" type="pres">
      <dgm:prSet presAssocID="{27E75148-6D63-4B7E-ACD1-CBF77C16FC05}" presName="spaceRect" presStyleCnt="0"/>
      <dgm:spPr/>
    </dgm:pt>
    <dgm:pt modelId="{5C96D124-B687-47B3-BF6E-C8C647C74E02}" type="pres">
      <dgm:prSet presAssocID="{27E75148-6D63-4B7E-ACD1-CBF77C16FC05}" presName="parTx" presStyleLbl="revTx" presStyleIdx="2" presStyleCnt="4">
        <dgm:presLayoutVars>
          <dgm:chMax val="0"/>
          <dgm:chPref val="0"/>
        </dgm:presLayoutVars>
      </dgm:prSet>
      <dgm:spPr/>
    </dgm:pt>
    <dgm:pt modelId="{454E9523-6A2A-4D36-AAD8-EDF1A0E84482}" type="pres">
      <dgm:prSet presAssocID="{CD991FD7-7095-44A7-8A64-8CB5449AE952}" presName="sibTrans" presStyleCnt="0"/>
      <dgm:spPr/>
    </dgm:pt>
    <dgm:pt modelId="{FD9C6596-4CAA-4FC8-9551-9C888A202953}" type="pres">
      <dgm:prSet presAssocID="{C6DE5AE4-D50E-4B3C-B943-6C914356A852}" presName="compNode" presStyleCnt="0"/>
      <dgm:spPr/>
    </dgm:pt>
    <dgm:pt modelId="{613CB982-45B9-49DB-A573-D4E315F2E25D}" type="pres">
      <dgm:prSet presAssocID="{C6DE5AE4-D50E-4B3C-B943-6C914356A852}" presName="bgRect" presStyleLbl="bgShp" presStyleIdx="3" presStyleCnt="4"/>
      <dgm:spPr>
        <a:solidFill>
          <a:srgbClr val="2AE0DE"/>
        </a:solidFill>
      </dgm:spPr>
    </dgm:pt>
    <dgm:pt modelId="{8F74B93D-6589-4B3C-B564-98DD3AC56CFA}" type="pres">
      <dgm:prSet presAssocID="{C6DE5AE4-D50E-4B3C-B943-6C914356A85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20CA220D-2B14-490D-8708-D3D7B259090C}" type="pres">
      <dgm:prSet presAssocID="{C6DE5AE4-D50E-4B3C-B943-6C914356A852}" presName="spaceRect" presStyleCnt="0"/>
      <dgm:spPr/>
    </dgm:pt>
    <dgm:pt modelId="{5CFF15EA-5FC4-4F9B-9A40-80CACB347642}" type="pres">
      <dgm:prSet presAssocID="{C6DE5AE4-D50E-4B3C-B943-6C914356A85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C575E10-23D1-4C9C-A2B1-5098DF878744}" srcId="{4907461B-9298-4371-BEE1-483FB49B28EA}" destId="{C6DE5AE4-D50E-4B3C-B943-6C914356A852}" srcOrd="3" destOrd="0" parTransId="{68951BFC-5557-4C97-BF91-EDEFD59E7199}" sibTransId="{DCB0223A-DA60-4555-92C0-1270B37561C2}"/>
    <dgm:cxn modelId="{7578E54D-8E79-AC46-9D21-50A9F6D36706}" type="presOf" srcId="{5295FBCB-C949-4F89-A776-A92A6B52F8E2}" destId="{F501FD6A-CAFF-4D0C-8718-9CAA23816A6E}" srcOrd="0" destOrd="0" presId="urn:microsoft.com/office/officeart/2018/2/layout/IconVerticalSolidList"/>
    <dgm:cxn modelId="{3FCF8868-0C4D-1541-B4CE-CF5B8785F8BE}" type="presOf" srcId="{FC5B8C82-7591-43F0-A1DF-387BDBA696E1}" destId="{6324BC16-B4D3-4F75-BAA4-D0ABD3A94E90}" srcOrd="0" destOrd="0" presId="urn:microsoft.com/office/officeart/2018/2/layout/IconVerticalSolidList"/>
    <dgm:cxn modelId="{EF2BEEAF-4137-4872-AB28-CCBB9B95DC49}" type="presOf" srcId="{4907461B-9298-4371-BEE1-483FB49B28EA}" destId="{898F3B2B-093B-4EBE-B149-C2EFD6E53826}" srcOrd="0" destOrd="0" presId="urn:microsoft.com/office/officeart/2018/2/layout/IconVerticalSolidList"/>
    <dgm:cxn modelId="{03691FB2-3D20-4A5F-8C3B-3F85D318F931}" srcId="{4907461B-9298-4371-BEE1-483FB49B28EA}" destId="{5295FBCB-C949-4F89-A776-A92A6B52F8E2}" srcOrd="0" destOrd="0" parTransId="{8E785944-F8AB-4D9B-AEBE-BB7CB3AB66B5}" sibTransId="{B697CE38-E850-47BC-85DE-99B28C8741F5}"/>
    <dgm:cxn modelId="{D312A8D0-1818-4315-B25D-859BB2DC4F42}" srcId="{4907461B-9298-4371-BEE1-483FB49B28EA}" destId="{FC5B8C82-7591-43F0-A1DF-387BDBA696E1}" srcOrd="1" destOrd="0" parTransId="{84ABB78B-C0BB-49A6-9366-225589250F54}" sibTransId="{B29AEB5B-8113-4591-AB85-FC617A84500A}"/>
    <dgm:cxn modelId="{F1B0CAD1-BBC2-487B-8D44-DEC7A2237E65}" srcId="{4907461B-9298-4371-BEE1-483FB49B28EA}" destId="{27E75148-6D63-4B7E-ACD1-CBF77C16FC05}" srcOrd="2" destOrd="0" parTransId="{75DEDCC5-40AC-480C-A1F9-F8DA1493A999}" sibTransId="{CD991FD7-7095-44A7-8A64-8CB5449AE952}"/>
    <dgm:cxn modelId="{6CD6A3E3-3BFA-6F40-A113-BD2203679958}" type="presOf" srcId="{C6DE5AE4-D50E-4B3C-B943-6C914356A852}" destId="{5CFF15EA-5FC4-4F9B-9A40-80CACB347642}" srcOrd="0" destOrd="0" presId="urn:microsoft.com/office/officeart/2018/2/layout/IconVerticalSolidList"/>
    <dgm:cxn modelId="{86B9C2F1-8978-924A-AD5E-4B7FD3960082}" type="presOf" srcId="{27E75148-6D63-4B7E-ACD1-CBF77C16FC05}" destId="{5C96D124-B687-47B3-BF6E-C8C647C74E02}" srcOrd="0" destOrd="0" presId="urn:microsoft.com/office/officeart/2018/2/layout/IconVerticalSolidList"/>
    <dgm:cxn modelId="{6E5D2AFF-6D4B-8049-97E8-6B30D58A6F1B}" type="presParOf" srcId="{898F3B2B-093B-4EBE-B149-C2EFD6E53826}" destId="{4F0F964C-EFA2-45DD-9F0E-1CCCE52E63BA}" srcOrd="0" destOrd="0" presId="urn:microsoft.com/office/officeart/2018/2/layout/IconVerticalSolidList"/>
    <dgm:cxn modelId="{E18698AD-F2E3-A144-BFAF-47E500AA0B60}" type="presParOf" srcId="{4F0F964C-EFA2-45DD-9F0E-1CCCE52E63BA}" destId="{2232F0C3-92F7-4B4D-A789-DE133A0693AF}" srcOrd="0" destOrd="0" presId="urn:microsoft.com/office/officeart/2018/2/layout/IconVerticalSolidList"/>
    <dgm:cxn modelId="{77F26859-BE31-5645-BF83-274CCA9892E1}" type="presParOf" srcId="{4F0F964C-EFA2-45DD-9F0E-1CCCE52E63BA}" destId="{1ABF5079-1812-4AF2-9B06-F02047CBE9D3}" srcOrd="1" destOrd="0" presId="urn:microsoft.com/office/officeart/2018/2/layout/IconVerticalSolidList"/>
    <dgm:cxn modelId="{358576CB-F560-C644-8EE2-CBF28F6B9709}" type="presParOf" srcId="{4F0F964C-EFA2-45DD-9F0E-1CCCE52E63BA}" destId="{B172B113-BFBB-4CD9-AC92-9849565430D6}" srcOrd="2" destOrd="0" presId="urn:microsoft.com/office/officeart/2018/2/layout/IconVerticalSolidList"/>
    <dgm:cxn modelId="{2F303118-BA6A-6D49-BD28-4CCE226E9427}" type="presParOf" srcId="{4F0F964C-EFA2-45DD-9F0E-1CCCE52E63BA}" destId="{F501FD6A-CAFF-4D0C-8718-9CAA23816A6E}" srcOrd="3" destOrd="0" presId="urn:microsoft.com/office/officeart/2018/2/layout/IconVerticalSolidList"/>
    <dgm:cxn modelId="{4FFF9C44-76D5-6749-A4DA-80899578B994}" type="presParOf" srcId="{898F3B2B-093B-4EBE-B149-C2EFD6E53826}" destId="{8DE70DFA-7369-4D15-947E-774CA00B347A}" srcOrd="1" destOrd="0" presId="urn:microsoft.com/office/officeart/2018/2/layout/IconVerticalSolidList"/>
    <dgm:cxn modelId="{BDC0BA66-8632-2E4E-B2C5-3F861D55A57D}" type="presParOf" srcId="{898F3B2B-093B-4EBE-B149-C2EFD6E53826}" destId="{5674CC1C-F29E-4AB1-8C60-D9756BB9633E}" srcOrd="2" destOrd="0" presId="urn:microsoft.com/office/officeart/2018/2/layout/IconVerticalSolidList"/>
    <dgm:cxn modelId="{857785AF-3495-F84E-96E7-9F35CE9D44E9}" type="presParOf" srcId="{5674CC1C-F29E-4AB1-8C60-D9756BB9633E}" destId="{B685192A-7396-48A9-8E91-E869C0DD8F16}" srcOrd="0" destOrd="0" presId="urn:microsoft.com/office/officeart/2018/2/layout/IconVerticalSolidList"/>
    <dgm:cxn modelId="{A0590BBE-B252-F74A-907F-182E16EE8E82}" type="presParOf" srcId="{5674CC1C-F29E-4AB1-8C60-D9756BB9633E}" destId="{97B72672-73A3-4BE0-948F-6F94930D4A03}" srcOrd="1" destOrd="0" presId="urn:microsoft.com/office/officeart/2018/2/layout/IconVerticalSolidList"/>
    <dgm:cxn modelId="{CCC4CC1D-70EF-BE40-9B08-344D4E5B3C63}" type="presParOf" srcId="{5674CC1C-F29E-4AB1-8C60-D9756BB9633E}" destId="{A3BD9B11-ACB0-46DF-BB3D-F063E53B5F0D}" srcOrd="2" destOrd="0" presId="urn:microsoft.com/office/officeart/2018/2/layout/IconVerticalSolidList"/>
    <dgm:cxn modelId="{03FC13D5-11D9-D648-BCCD-6F7F7FE12144}" type="presParOf" srcId="{5674CC1C-F29E-4AB1-8C60-D9756BB9633E}" destId="{6324BC16-B4D3-4F75-BAA4-D0ABD3A94E90}" srcOrd="3" destOrd="0" presId="urn:microsoft.com/office/officeart/2018/2/layout/IconVerticalSolidList"/>
    <dgm:cxn modelId="{62D8CF40-C225-7248-A4BC-C0B2CDA0B638}" type="presParOf" srcId="{898F3B2B-093B-4EBE-B149-C2EFD6E53826}" destId="{81AFB86C-1CCB-B74A-B152-8C7141E47921}" srcOrd="3" destOrd="0" presId="urn:microsoft.com/office/officeart/2018/2/layout/IconVerticalSolidList"/>
    <dgm:cxn modelId="{3774B5CB-A8CE-D24F-9367-50BBDC0FC4C3}" type="presParOf" srcId="{898F3B2B-093B-4EBE-B149-C2EFD6E53826}" destId="{7CC2DC83-47DB-4DD0-8CBA-908B62C5D1F2}" srcOrd="4" destOrd="0" presId="urn:microsoft.com/office/officeart/2018/2/layout/IconVerticalSolidList"/>
    <dgm:cxn modelId="{54E70790-A66F-C144-856A-F12144D82026}" type="presParOf" srcId="{7CC2DC83-47DB-4DD0-8CBA-908B62C5D1F2}" destId="{DA87D148-D268-44C9-8223-0FEEA349A5F8}" srcOrd="0" destOrd="0" presId="urn:microsoft.com/office/officeart/2018/2/layout/IconVerticalSolidList"/>
    <dgm:cxn modelId="{B4607011-7932-FF4F-BFE7-335B2B6A519A}" type="presParOf" srcId="{7CC2DC83-47DB-4DD0-8CBA-908B62C5D1F2}" destId="{0ACDDA90-2849-4834-B6B6-972CFA117604}" srcOrd="1" destOrd="0" presId="urn:microsoft.com/office/officeart/2018/2/layout/IconVerticalSolidList"/>
    <dgm:cxn modelId="{4E1A29D2-60D3-DD40-8E28-082BE6AB4DAF}" type="presParOf" srcId="{7CC2DC83-47DB-4DD0-8CBA-908B62C5D1F2}" destId="{CD362F69-FA17-47D4-ADCA-BF60FA7E06CD}" srcOrd="2" destOrd="0" presId="urn:microsoft.com/office/officeart/2018/2/layout/IconVerticalSolidList"/>
    <dgm:cxn modelId="{FCA334D4-A185-7940-AC53-AE3BB0C32C07}" type="presParOf" srcId="{7CC2DC83-47DB-4DD0-8CBA-908B62C5D1F2}" destId="{5C96D124-B687-47B3-BF6E-C8C647C74E02}" srcOrd="3" destOrd="0" presId="urn:microsoft.com/office/officeart/2018/2/layout/IconVerticalSolidList"/>
    <dgm:cxn modelId="{4E055D9B-4247-5D46-8291-993A247D0711}" type="presParOf" srcId="{898F3B2B-093B-4EBE-B149-C2EFD6E53826}" destId="{454E9523-6A2A-4D36-AAD8-EDF1A0E84482}" srcOrd="5" destOrd="0" presId="urn:microsoft.com/office/officeart/2018/2/layout/IconVerticalSolidList"/>
    <dgm:cxn modelId="{3BC08CF0-5E34-FE44-8E63-E5BA9272C832}" type="presParOf" srcId="{898F3B2B-093B-4EBE-B149-C2EFD6E53826}" destId="{FD9C6596-4CAA-4FC8-9551-9C888A202953}" srcOrd="6" destOrd="0" presId="urn:microsoft.com/office/officeart/2018/2/layout/IconVerticalSolidList"/>
    <dgm:cxn modelId="{0775FA88-CFCB-0F46-94DF-1E148FEE9D36}" type="presParOf" srcId="{FD9C6596-4CAA-4FC8-9551-9C888A202953}" destId="{613CB982-45B9-49DB-A573-D4E315F2E25D}" srcOrd="0" destOrd="0" presId="urn:microsoft.com/office/officeart/2018/2/layout/IconVerticalSolidList"/>
    <dgm:cxn modelId="{AC6BF51E-C039-2144-902E-6D50B8695424}" type="presParOf" srcId="{FD9C6596-4CAA-4FC8-9551-9C888A202953}" destId="{8F74B93D-6589-4B3C-B564-98DD3AC56CFA}" srcOrd="1" destOrd="0" presId="urn:microsoft.com/office/officeart/2018/2/layout/IconVerticalSolidList"/>
    <dgm:cxn modelId="{20476B9E-172F-5240-83B7-99204E37026E}" type="presParOf" srcId="{FD9C6596-4CAA-4FC8-9551-9C888A202953}" destId="{20CA220D-2B14-490D-8708-D3D7B259090C}" srcOrd="2" destOrd="0" presId="urn:microsoft.com/office/officeart/2018/2/layout/IconVerticalSolidList"/>
    <dgm:cxn modelId="{8F11A122-BB45-D243-8EFB-68277C619DA2}" type="presParOf" srcId="{FD9C6596-4CAA-4FC8-9551-9C888A202953}" destId="{5CFF15EA-5FC4-4F9B-9A40-80CACB34764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2F0C3-92F7-4B4D-A789-DE133A0693AF}">
      <dsp:nvSpPr>
        <dsp:cNvPr id="0" name=""/>
        <dsp:cNvSpPr/>
      </dsp:nvSpPr>
      <dsp:spPr>
        <a:xfrm>
          <a:off x="0" y="1882"/>
          <a:ext cx="3672408" cy="954260"/>
        </a:xfrm>
        <a:prstGeom prst="roundRect">
          <a:avLst>
            <a:gd name="adj" fmla="val 10000"/>
          </a:avLst>
        </a:prstGeom>
        <a:solidFill>
          <a:srgbClr val="E4105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F5079-1812-4AF2-9B06-F02047CBE9D3}">
      <dsp:nvSpPr>
        <dsp:cNvPr id="0" name=""/>
        <dsp:cNvSpPr/>
      </dsp:nvSpPr>
      <dsp:spPr>
        <a:xfrm>
          <a:off x="247474" y="193162"/>
          <a:ext cx="524843" cy="5248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1FD6A-CAFF-4D0C-8718-9CAA23816A6E}">
      <dsp:nvSpPr>
        <dsp:cNvPr id="0" name=""/>
        <dsp:cNvSpPr/>
      </dsp:nvSpPr>
      <dsp:spPr>
        <a:xfrm>
          <a:off x="1102171" y="1882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rgbClr val="002060"/>
              </a:solidFill>
            </a:rPr>
            <a:t>Bestudeer je theorieboek goed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1102171" y="1882"/>
        <a:ext cx="2570236" cy="954260"/>
      </dsp:txXfrm>
    </dsp:sp>
    <dsp:sp modelId="{B685192A-7396-48A9-8E91-E869C0DD8F16}">
      <dsp:nvSpPr>
        <dsp:cNvPr id="0" name=""/>
        <dsp:cNvSpPr/>
      </dsp:nvSpPr>
      <dsp:spPr>
        <a:xfrm>
          <a:off x="0" y="1194708"/>
          <a:ext cx="3672408" cy="954260"/>
        </a:xfrm>
        <a:prstGeom prst="roundRect">
          <a:avLst>
            <a:gd name="adj" fmla="val 10000"/>
          </a:avLst>
        </a:prstGeom>
        <a:solidFill>
          <a:srgbClr val="FED23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72672-73A3-4BE0-948F-6F94930D4A03}">
      <dsp:nvSpPr>
        <dsp:cNvPr id="0" name=""/>
        <dsp:cNvSpPr/>
      </dsp:nvSpPr>
      <dsp:spPr>
        <a:xfrm>
          <a:off x="288663" y="1409417"/>
          <a:ext cx="524843" cy="5248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24BC16-B4D3-4F75-BAA4-D0ABD3A94E90}">
      <dsp:nvSpPr>
        <dsp:cNvPr id="0" name=""/>
        <dsp:cNvSpPr/>
      </dsp:nvSpPr>
      <dsp:spPr>
        <a:xfrm>
          <a:off x="1102171" y="1194708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rgbClr val="002060"/>
              </a:solidFill>
            </a:rPr>
            <a:t>Bekijk de presentatie en de leerdoelen goed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1102171" y="1194708"/>
        <a:ext cx="2570236" cy="954260"/>
      </dsp:txXfrm>
    </dsp:sp>
    <dsp:sp modelId="{DA87D148-D268-44C9-8223-0FEEA349A5F8}">
      <dsp:nvSpPr>
        <dsp:cNvPr id="0" name=""/>
        <dsp:cNvSpPr/>
      </dsp:nvSpPr>
      <dsp:spPr>
        <a:xfrm>
          <a:off x="0" y="2387534"/>
          <a:ext cx="3672408" cy="954260"/>
        </a:xfrm>
        <a:prstGeom prst="roundRect">
          <a:avLst>
            <a:gd name="adj" fmla="val 10000"/>
          </a:avLst>
        </a:prstGeom>
        <a:solidFill>
          <a:srgbClr val="20A6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CDDA90-2849-4834-B6B6-972CFA117604}">
      <dsp:nvSpPr>
        <dsp:cNvPr id="0" name=""/>
        <dsp:cNvSpPr/>
      </dsp:nvSpPr>
      <dsp:spPr>
        <a:xfrm>
          <a:off x="288663" y="2602243"/>
          <a:ext cx="524843" cy="5248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6D124-B687-47B3-BF6E-C8C647C74E02}">
      <dsp:nvSpPr>
        <dsp:cNvPr id="0" name=""/>
        <dsp:cNvSpPr/>
      </dsp:nvSpPr>
      <dsp:spPr>
        <a:xfrm>
          <a:off x="1102171" y="2387534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>
              <a:solidFill>
                <a:srgbClr val="002060"/>
              </a:solidFill>
            </a:rPr>
            <a:t>Maak de opdrachten op het leerdoelenblad</a:t>
          </a:r>
          <a:endParaRPr lang="en-US" sz="1800" kern="1200">
            <a:solidFill>
              <a:srgbClr val="002060"/>
            </a:solidFill>
          </a:endParaRPr>
        </a:p>
      </dsp:txBody>
      <dsp:txXfrm>
        <a:off x="1102171" y="2387534"/>
        <a:ext cx="2570236" cy="954260"/>
      </dsp:txXfrm>
    </dsp:sp>
    <dsp:sp modelId="{613CB982-45B9-49DB-A573-D4E315F2E25D}">
      <dsp:nvSpPr>
        <dsp:cNvPr id="0" name=""/>
        <dsp:cNvSpPr/>
      </dsp:nvSpPr>
      <dsp:spPr>
        <a:xfrm>
          <a:off x="0" y="3580360"/>
          <a:ext cx="3672408" cy="954260"/>
        </a:xfrm>
        <a:prstGeom prst="roundRect">
          <a:avLst>
            <a:gd name="adj" fmla="val 10000"/>
          </a:avLst>
        </a:prstGeom>
        <a:solidFill>
          <a:srgbClr val="2AE0D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4B93D-6589-4B3C-B564-98DD3AC56CFA}">
      <dsp:nvSpPr>
        <dsp:cNvPr id="0" name=""/>
        <dsp:cNvSpPr/>
      </dsp:nvSpPr>
      <dsp:spPr>
        <a:xfrm>
          <a:off x="288663" y="3795069"/>
          <a:ext cx="524843" cy="52484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F15EA-5FC4-4F9B-9A40-80CACB347642}">
      <dsp:nvSpPr>
        <dsp:cNvPr id="0" name=""/>
        <dsp:cNvSpPr/>
      </dsp:nvSpPr>
      <dsp:spPr>
        <a:xfrm>
          <a:off x="1102171" y="3580360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>
              <a:solidFill>
                <a:srgbClr val="002060"/>
              </a:solidFill>
            </a:rPr>
            <a:t>Bekijk de filmpjes</a:t>
          </a:r>
          <a:endParaRPr lang="en-US" sz="1800" kern="1200">
            <a:solidFill>
              <a:srgbClr val="002060"/>
            </a:solidFill>
          </a:endParaRPr>
        </a:p>
      </dsp:txBody>
      <dsp:txXfrm>
        <a:off x="1102171" y="3580360"/>
        <a:ext cx="2570236" cy="954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954E7-35CD-C645-ACFD-DEDE177434FF}" type="datetimeFigureOut">
              <a:rPr lang="nl-NL" smtClean="0"/>
              <a:t>17-08-2020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B9F9-42E0-554F-8A03-8CF3C9CC2A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75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297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183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4384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9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E8890-EA4B-7C40-8D62-8BDDFD34A62A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BB9BA-01EC-4B74-910A-CAD0FD13032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5477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46777-350A-A147-A368-EDE910A76B9F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39A37-2D77-43A5-A567-493318F86ED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08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B39D4E-3E33-7F47-879E-4D9425B93957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12B0F-3C11-48D8-90C1-C32AA8AF085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0121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42453-6530-604B-A937-2F546E0B9255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28926-11C7-46DA-8456-BDCC9C90F31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758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F0B2E-E211-6B47-86E1-5C4DF0DB3D86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08E7C-CF88-4BF6-B915-F91B92DFAB3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8473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56DD62-8120-3F49-BB08-CD89242529D2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B6E03-2DD9-4004-9575-F9BEC50925C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883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97633-FEC2-1241-8EB0-9339901BC93B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71AFB-7BF0-424E-80D1-147F71FD337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5923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12631-6D9D-7443-BB73-1CB67C0E4DAF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84613-EF0C-4107-9419-E2F9D2FD140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4425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F6442-65D4-5743-B716-D9B3974B4E1C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3A66C-05BB-4A7A-BA60-CBCF9EE1333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9169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C75D01-736D-9840-9CD6-B559A2E5A9D8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EE28D-6176-4075-BB83-534B176C700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1392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730CF-7FAC-E04E-89FA-D3C15A57DE55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384D2-6E22-4F64-82AB-F0A2C723709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63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5B1ECDE1-225B-3747-A6FE-A528C24A85FA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1872D8F-D7A4-421A-909B-127A7ED3216C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concentration/latest/concentration_nl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532301" y="5204715"/>
            <a:ext cx="1263701" cy="1653285"/>
          </a:xfrm>
          <a:prstGeom prst="rect">
            <a:avLst/>
          </a:prstGeom>
          <a:solidFill>
            <a:srgbClr val="E41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805048" y="5190824"/>
            <a:ext cx="1240553" cy="1667176"/>
          </a:xfrm>
          <a:prstGeom prst="rect">
            <a:avLst/>
          </a:prstGeom>
          <a:solidFill>
            <a:srgbClr val="FED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5284052" y="5211082"/>
            <a:ext cx="1215636" cy="1646917"/>
          </a:xfrm>
          <a:prstGeom prst="rect">
            <a:avLst/>
          </a:prstGeom>
          <a:solidFill>
            <a:srgbClr val="29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444208" y="5211083"/>
            <a:ext cx="1215117" cy="1646917"/>
          </a:xfrm>
          <a:prstGeom prst="rect">
            <a:avLst/>
          </a:prstGeom>
          <a:solidFill>
            <a:srgbClr val="2C5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4047107" y="5211082"/>
            <a:ext cx="1244973" cy="1646917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B18121-A0AA-4661-BA96-583CE4C14E5A}"/>
              </a:ext>
            </a:extLst>
          </p:cNvPr>
          <p:cNvSpPr txBox="1"/>
          <p:nvPr/>
        </p:nvSpPr>
        <p:spPr>
          <a:xfrm>
            <a:off x="971600" y="1083761"/>
            <a:ext cx="7072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i="1" dirty="0">
                <a:solidFill>
                  <a:schemeClr val="bg1"/>
                </a:solidFill>
              </a:rPr>
              <a:t>Mengsels</a:t>
            </a:r>
            <a:r>
              <a:rPr lang="nl-NL" sz="3200" b="1" i="1" dirty="0">
                <a:solidFill>
                  <a:schemeClr val="bg1"/>
                </a:solidFill>
              </a:rPr>
              <a:t> </a:t>
            </a:r>
            <a:r>
              <a:rPr lang="nl-NL" sz="4000" b="1" i="1" dirty="0">
                <a:solidFill>
                  <a:schemeClr val="bg1"/>
                </a:solidFill>
              </a:rPr>
              <a:t>scheiden</a:t>
            </a:r>
          </a:p>
        </p:txBody>
      </p:sp>
      <p:sp>
        <p:nvSpPr>
          <p:cNvPr id="10" name="Rechthoek 9"/>
          <p:cNvSpPr/>
          <p:nvPr/>
        </p:nvSpPr>
        <p:spPr>
          <a:xfrm>
            <a:off x="2823683" y="2186324"/>
            <a:ext cx="323678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600" b="1" i="1" dirty="0">
                <a:solidFill>
                  <a:schemeClr val="bg1"/>
                </a:solidFill>
              </a:rPr>
              <a:t>Hoofdstuk 3.5</a:t>
            </a:r>
          </a:p>
          <a:p>
            <a:pPr algn="ctr"/>
            <a:endParaRPr lang="nl-NL" sz="3600" b="1" i="1" dirty="0">
              <a:solidFill>
                <a:schemeClr val="bg1"/>
              </a:solidFill>
            </a:endParaRPr>
          </a:p>
          <a:p>
            <a:pPr algn="ctr"/>
            <a:r>
              <a:rPr lang="nl-NL" sz="3600" b="1" i="1" dirty="0">
                <a:solidFill>
                  <a:schemeClr val="bg1"/>
                </a:solidFill>
              </a:rPr>
              <a:t>Concentratie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643874" y="6291546"/>
            <a:ext cx="100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Theorie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845472" y="6262213"/>
            <a:ext cx="100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>
                <a:solidFill>
                  <a:schemeClr val="bg1"/>
                </a:solidFill>
              </a:rPr>
              <a:t>Leerdoel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4077401" y="6325758"/>
            <a:ext cx="112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Opdracht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5490114" y="6354423"/>
            <a:ext cx="720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Audio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6515838" y="6330806"/>
            <a:ext cx="1217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Practicum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74" y="5236370"/>
            <a:ext cx="1076796" cy="993664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02" y="5154804"/>
            <a:ext cx="1251105" cy="1154516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15" y="5142976"/>
            <a:ext cx="1147022" cy="1058468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49" y="5211082"/>
            <a:ext cx="1244168" cy="114811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7"/>
          <a:stretch/>
        </p:blipFill>
        <p:spPr>
          <a:xfrm>
            <a:off x="5292080" y="5156967"/>
            <a:ext cx="1131291" cy="1172554"/>
          </a:xfrm>
          <a:prstGeom prst="rect">
            <a:avLst/>
          </a:prstGeom>
        </p:spPr>
      </p:pic>
      <p:sp>
        <p:nvSpPr>
          <p:cNvPr id="12" name="Tijdelijke aanduiding voor dia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918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10</a:t>
            </a:fld>
            <a:endParaRPr lang="nl-NL" altLang="nl-NL"/>
          </a:p>
        </p:txBody>
      </p:sp>
      <p:sp>
        <p:nvSpPr>
          <p:cNvPr id="3" name="Tekstvak 2"/>
          <p:cNvSpPr txBox="1"/>
          <p:nvPr/>
        </p:nvSpPr>
        <p:spPr>
          <a:xfrm>
            <a:off x="971600" y="1523705"/>
            <a:ext cx="7469025" cy="2949462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u="sng" dirty="0">
                <a:solidFill>
                  <a:schemeClr val="accent3">
                    <a:lumMod val="95000"/>
                  </a:schemeClr>
                </a:solidFill>
              </a:rPr>
              <a:t>Maak de vragen in je werkblad:</a:t>
            </a: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1.  </a:t>
            </a:r>
            <a:r>
              <a:rPr lang="nl-NL" dirty="0">
                <a:solidFill>
                  <a:srgbClr val="00B0F0"/>
                </a:solidFill>
              </a:rPr>
              <a:t>Concentratie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 heeft te maken met: . . . . . . . . . . . . . . . . . .. . . . . . </a:t>
            </a:r>
          </a:p>
          <a:p>
            <a:pPr>
              <a:lnSpc>
                <a:spcPct val="150000"/>
              </a:lnSpc>
            </a:pPr>
            <a:endParaRPr lang="nl-NL" u="sng" dirty="0">
              <a:solidFill>
                <a:schemeClr val="accent3">
                  <a:lumMod val="9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2a. De twee hoofdbestanddelen van een </a:t>
            </a:r>
            <a:r>
              <a:rPr lang="nl-NL" dirty="0">
                <a:solidFill>
                  <a:srgbClr val="00B0F0"/>
                </a:solidFill>
              </a:rPr>
              <a:t>oplossing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 zijn: . . . . . . .. . . .</a:t>
            </a:r>
          </a:p>
          <a:p>
            <a:pPr lvl="0">
              <a:lnSpc>
                <a:spcPct val="150000"/>
              </a:lnSpc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  b. Het verschil tussen </a:t>
            </a:r>
            <a:r>
              <a:rPr lang="nl-NL" dirty="0">
                <a:solidFill>
                  <a:srgbClr val="00B0F0"/>
                </a:solidFill>
              </a:rPr>
              <a:t>oplosmiddel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 en </a:t>
            </a:r>
            <a:r>
              <a:rPr lang="nl-NL" dirty="0">
                <a:solidFill>
                  <a:srgbClr val="00B0F0"/>
                </a:solidFill>
              </a:rPr>
              <a:t>opgeloste stof 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is: . . . . . . . . . .</a:t>
            </a:r>
          </a:p>
          <a:p>
            <a:pPr lvl="0">
              <a:lnSpc>
                <a:spcPct val="150000"/>
              </a:lnSpc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  c. Het verschil tussen oplosmiddel en een oplossing is: . . . . . . . . . . </a:t>
            </a:r>
          </a:p>
          <a:p>
            <a:pPr lvl="0">
              <a:lnSpc>
                <a:spcPct val="150000"/>
              </a:lnSpc>
            </a:pPr>
            <a:endParaRPr lang="nl-NL" dirty="0">
              <a:solidFill>
                <a:schemeClr val="accent3">
                  <a:lumMod val="95000"/>
                </a:schemeClr>
              </a:solidFill>
            </a:endParaRPr>
          </a:p>
        </p:txBody>
      </p:sp>
      <p:grpSp>
        <p:nvGrpSpPr>
          <p:cNvPr id="4" name="Groeperen 3"/>
          <p:cNvGrpSpPr/>
          <p:nvPr/>
        </p:nvGrpSpPr>
        <p:grpSpPr>
          <a:xfrm>
            <a:off x="251520" y="202789"/>
            <a:ext cx="984877" cy="1281995"/>
            <a:chOff x="183501" y="5229200"/>
            <a:chExt cx="984877" cy="1281995"/>
          </a:xfrm>
        </p:grpSpPr>
        <p:sp>
          <p:nvSpPr>
            <p:cNvPr id="5" name="Rechthoek 4"/>
            <p:cNvSpPr/>
            <p:nvPr/>
          </p:nvSpPr>
          <p:spPr>
            <a:xfrm>
              <a:off x="183501" y="5258983"/>
              <a:ext cx="920939" cy="1252212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253547" y="6143954"/>
              <a:ext cx="8098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>
                  <a:solidFill>
                    <a:schemeClr val="bg1"/>
                  </a:solidFill>
                </a:rPr>
                <a:t>O</a:t>
              </a:r>
              <a:r>
                <a:rPr lang="nl-NL" sz="1200">
                  <a:solidFill>
                    <a:schemeClr val="bg1"/>
                  </a:solidFill>
                </a:rPr>
                <a:t>pdracht</a:t>
              </a:r>
              <a:endParaRPr lang="nl-NL" sz="1200" dirty="0">
                <a:solidFill>
                  <a:schemeClr val="bg1"/>
                </a:solidFill>
              </a:endParaRPr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02" y="5229200"/>
              <a:ext cx="984876" cy="965712"/>
            </a:xfrm>
            <a:prstGeom prst="rect">
              <a:avLst/>
            </a:prstGeom>
          </p:spPr>
        </p:pic>
      </p:grpSp>
      <p:sp>
        <p:nvSpPr>
          <p:cNvPr id="8" name="Text Box 55">
            <a:extLst>
              <a:ext uri="{FF2B5EF4-FFF2-40B4-BE49-F238E27FC236}">
                <a16:creationId xmlns:a16="http://schemas.microsoft.com/office/drawing/2014/main" id="{88465B6B-47EE-884F-81A3-B44BC4E33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730" y="460028"/>
            <a:ext cx="50974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</a:t>
            </a:r>
          </a:p>
        </p:txBody>
      </p:sp>
    </p:spTree>
    <p:extLst>
      <p:ext uri="{BB962C8B-B14F-4D97-AF65-F5344CB8AC3E}">
        <p14:creationId xmlns:p14="http://schemas.microsoft.com/office/powerpoint/2010/main" val="72839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42ADE45-DA60-8C4D-95A3-D3859CCDF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11</a:t>
            </a:fld>
            <a:endParaRPr lang="nl-NL" alt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FF33AD81-4C16-CA47-8132-27CCD3890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0950" r="-300" b="28124"/>
          <a:stretch/>
        </p:blipFill>
        <p:spPr>
          <a:xfrm>
            <a:off x="1475656" y="3831639"/>
            <a:ext cx="4392488" cy="2005478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FBDE2F2-BDF4-CB49-B138-D7814239E44A}"/>
              </a:ext>
            </a:extLst>
          </p:cNvPr>
          <p:cNvSpPr txBox="1">
            <a:spLocks noChangeArrowheads="1"/>
          </p:cNvSpPr>
          <p:nvPr/>
        </p:nvSpPr>
        <p:spPr>
          <a:xfrm>
            <a:off x="919624" y="1409835"/>
            <a:ext cx="7767176" cy="1969023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Een theezakje kort onderdompelen geeft bijna geen kleur aan het water.</a:t>
            </a:r>
          </a:p>
          <a:p>
            <a:pPr algn="l">
              <a:spcBef>
                <a:spcPct val="20000"/>
              </a:spcBef>
              <a:defRPr/>
            </a:pPr>
            <a:endParaRPr lang="nl-NL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algn="l">
              <a:spcBef>
                <a:spcPct val="20000"/>
              </a:spcBef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Het theezakje een minuut er in laten hangen geeft een veel donkere oplossing. Er zit nu meer stof opgelost in de oplossing. D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</a:rPr>
              <a:t>e oplossing is </a:t>
            </a:r>
            <a:r>
              <a:rPr lang="nl-NL" kern="0" dirty="0">
                <a:solidFill>
                  <a:srgbClr val="00B0F0"/>
                </a:solidFill>
              </a:rPr>
              <a:t>geconcentreerder 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</a:rPr>
              <a:t>geworden.</a:t>
            </a:r>
            <a:endParaRPr lang="nl-NL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4" name="Groeperen 3">
            <a:extLst>
              <a:ext uri="{FF2B5EF4-FFF2-40B4-BE49-F238E27FC236}">
                <a16:creationId xmlns:a16="http://schemas.microsoft.com/office/drawing/2014/main" id="{D5CA3118-BB33-4E47-B8E4-8316375B5908}"/>
              </a:ext>
            </a:extLst>
          </p:cNvPr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A1FD4210-A33B-2449-8C6C-069B13D4864A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B00ACDF8-8B29-3D42-819C-1D900C419176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C3206A5-6529-6448-B0AE-326CF1C17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8" name="Groeperen 14">
            <a:extLst>
              <a:ext uri="{FF2B5EF4-FFF2-40B4-BE49-F238E27FC236}">
                <a16:creationId xmlns:a16="http://schemas.microsoft.com/office/drawing/2014/main" id="{BB494C09-DD89-B14B-A7EB-823DDB477F6E}"/>
              </a:ext>
            </a:extLst>
          </p:cNvPr>
          <p:cNvGrpSpPr/>
          <p:nvPr/>
        </p:nvGrpSpPr>
        <p:grpSpPr>
          <a:xfrm>
            <a:off x="251520" y="5452958"/>
            <a:ext cx="907854" cy="1109334"/>
            <a:chOff x="251520" y="5452958"/>
            <a:chExt cx="907854" cy="1109334"/>
          </a:xfrm>
        </p:grpSpPr>
        <p:grpSp>
          <p:nvGrpSpPr>
            <p:cNvPr id="9" name="Groeperen 15">
              <a:extLst>
                <a:ext uri="{FF2B5EF4-FFF2-40B4-BE49-F238E27FC236}">
                  <a16:creationId xmlns:a16="http://schemas.microsoft.com/office/drawing/2014/main" id="{01A341FB-9FE1-7341-82C4-8056759FCE58}"/>
                </a:ext>
              </a:extLst>
            </p:cNvPr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08069AFE-0D90-DD4C-8487-4EA1FDBA8F5A}"/>
                  </a:ext>
                </a:extLst>
              </p:cNvPr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E666B6CC-D32E-424A-8403-12863210776E}"/>
                  </a:ext>
                </a:extLst>
              </p:cNvPr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AC409455-D1A3-DF47-B2A1-3CF880D24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13" name="AutoShape 5">
            <a:extLst>
              <a:ext uri="{FF2B5EF4-FFF2-40B4-BE49-F238E27FC236}">
                <a16:creationId xmlns:a16="http://schemas.microsoft.com/office/drawing/2014/main" id="{B4E78EBE-DC8F-514B-8250-0D8DB7B57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555" y="2927467"/>
            <a:ext cx="2052765" cy="740263"/>
          </a:xfrm>
          <a:prstGeom prst="wedgeRoundRectCallout">
            <a:avLst>
              <a:gd name="adj1" fmla="val -73802"/>
              <a:gd name="adj2" fmla="val 98277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De thee is hier geconcentreerder</a:t>
            </a:r>
          </a:p>
        </p:txBody>
      </p:sp>
      <p:sp>
        <p:nvSpPr>
          <p:cNvPr id="17" name="Text Box 55">
            <a:extLst>
              <a:ext uri="{FF2B5EF4-FFF2-40B4-BE49-F238E27FC236}">
                <a16:creationId xmlns:a16="http://schemas.microsoft.com/office/drawing/2014/main" id="{85D9E816-507D-FC42-8A90-2CE8ECADE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730" y="460028"/>
            <a:ext cx="50974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Het begrip ‘geconcentreerder’</a:t>
            </a:r>
          </a:p>
        </p:txBody>
      </p:sp>
    </p:spTree>
    <p:extLst>
      <p:ext uri="{BB962C8B-B14F-4D97-AF65-F5344CB8AC3E}">
        <p14:creationId xmlns:p14="http://schemas.microsoft.com/office/powerpoint/2010/main" val="13479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5"/>
          <p:cNvSpPr>
            <a:spLocks/>
          </p:cNvSpPr>
          <p:nvPr/>
        </p:nvSpPr>
        <p:spPr bwMode="auto">
          <a:xfrm>
            <a:off x="733796" y="2745978"/>
            <a:ext cx="3127375" cy="1825625"/>
          </a:xfrm>
          <a:custGeom>
            <a:avLst/>
            <a:gdLst>
              <a:gd name="T0" fmla="*/ 0 w 1632"/>
              <a:gd name="T1" fmla="*/ 0 h 870"/>
              <a:gd name="T2" fmla="*/ 0 w 1632"/>
              <a:gd name="T3" fmla="*/ 2147483647 h 870"/>
              <a:gd name="T4" fmla="*/ 2147483647 w 1632"/>
              <a:gd name="T5" fmla="*/ 2147483647 h 870"/>
              <a:gd name="T6" fmla="*/ 2147483647 w 1632"/>
              <a:gd name="T7" fmla="*/ 2147483647 h 870"/>
              <a:gd name="T8" fmla="*/ 2147483647 w 1632"/>
              <a:gd name="T9" fmla="*/ 2147483647 h 870"/>
              <a:gd name="T10" fmla="*/ 2147483647 w 1632"/>
              <a:gd name="T11" fmla="*/ 0 h 870"/>
              <a:gd name="T12" fmla="*/ 0 w 1632"/>
              <a:gd name="T13" fmla="*/ 0 h 8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2"/>
              <a:gd name="T22" fmla="*/ 0 h 870"/>
              <a:gd name="T23" fmla="*/ 1632 w 1632"/>
              <a:gd name="T24" fmla="*/ 870 h 8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2" h="870">
                <a:moveTo>
                  <a:pt x="0" y="0"/>
                </a:moveTo>
                <a:lnTo>
                  <a:pt x="0" y="780"/>
                </a:lnTo>
                <a:lnTo>
                  <a:pt x="45" y="870"/>
                </a:lnTo>
                <a:lnTo>
                  <a:pt x="1587" y="870"/>
                </a:lnTo>
                <a:lnTo>
                  <a:pt x="1632" y="780"/>
                </a:lnTo>
                <a:lnTo>
                  <a:pt x="163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099" name="Freeform 6"/>
          <p:cNvSpPr>
            <a:spLocks/>
          </p:cNvSpPr>
          <p:nvPr/>
        </p:nvSpPr>
        <p:spPr bwMode="auto">
          <a:xfrm>
            <a:off x="559171" y="1546548"/>
            <a:ext cx="3476625" cy="3025055"/>
          </a:xfrm>
          <a:custGeom>
            <a:avLst/>
            <a:gdLst>
              <a:gd name="T0" fmla="*/ 0 w 1814"/>
              <a:gd name="T1" fmla="*/ 0 h 1360"/>
              <a:gd name="T2" fmla="*/ 2147483647 w 1814"/>
              <a:gd name="T3" fmla="*/ 2147483647 h 1360"/>
              <a:gd name="T4" fmla="*/ 2147483647 w 1814"/>
              <a:gd name="T5" fmla="*/ 2147483647 h 1360"/>
              <a:gd name="T6" fmla="*/ 2147483647 w 1814"/>
              <a:gd name="T7" fmla="*/ 2147483647 h 1360"/>
              <a:gd name="T8" fmla="*/ 2147483647 w 1814"/>
              <a:gd name="T9" fmla="*/ 2147483647 h 1360"/>
              <a:gd name="T10" fmla="*/ 2147483647 w 1814"/>
              <a:gd name="T11" fmla="*/ 2147483647 h 1360"/>
              <a:gd name="T12" fmla="*/ 2147483647 w 1814"/>
              <a:gd name="T13" fmla="*/ 2147483647 h 1360"/>
              <a:gd name="T14" fmla="*/ 2147483647 w 1814"/>
              <a:gd name="T15" fmla="*/ 0 h 13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14"/>
              <a:gd name="T25" fmla="*/ 0 h 1360"/>
              <a:gd name="T26" fmla="*/ 1814 w 1814"/>
              <a:gd name="T27" fmla="*/ 1360 h 13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14" h="1360">
                <a:moveTo>
                  <a:pt x="0" y="0"/>
                </a:moveTo>
                <a:lnTo>
                  <a:pt x="91" y="136"/>
                </a:lnTo>
                <a:lnTo>
                  <a:pt x="91" y="1270"/>
                </a:lnTo>
                <a:lnTo>
                  <a:pt x="136" y="1360"/>
                </a:lnTo>
                <a:lnTo>
                  <a:pt x="1678" y="1360"/>
                </a:lnTo>
                <a:lnTo>
                  <a:pt x="1723" y="1270"/>
                </a:lnTo>
                <a:lnTo>
                  <a:pt x="1723" y="136"/>
                </a:lnTo>
                <a:lnTo>
                  <a:pt x="1814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100" name="Ovaal 94"/>
          <p:cNvSpPr>
            <a:spLocks noChangeArrowheads="1"/>
          </p:cNvSpPr>
          <p:nvPr/>
        </p:nvSpPr>
        <p:spPr bwMode="auto">
          <a:xfrm>
            <a:off x="3435721" y="296505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01" name="Ovaal 97"/>
          <p:cNvSpPr>
            <a:spLocks noChangeArrowheads="1"/>
          </p:cNvSpPr>
          <p:nvPr/>
        </p:nvSpPr>
        <p:spPr bwMode="auto">
          <a:xfrm>
            <a:off x="1111621" y="289837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02" name="Ovaal 99"/>
          <p:cNvSpPr>
            <a:spLocks noChangeArrowheads="1"/>
          </p:cNvSpPr>
          <p:nvPr/>
        </p:nvSpPr>
        <p:spPr bwMode="auto">
          <a:xfrm>
            <a:off x="2454646" y="317460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03" name="Ovaal 101"/>
          <p:cNvSpPr>
            <a:spLocks noChangeArrowheads="1"/>
          </p:cNvSpPr>
          <p:nvPr/>
        </p:nvSpPr>
        <p:spPr bwMode="auto">
          <a:xfrm>
            <a:off x="3083296" y="412710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04" name="Ovaal 102"/>
          <p:cNvSpPr>
            <a:spLocks noChangeArrowheads="1"/>
          </p:cNvSpPr>
          <p:nvPr/>
        </p:nvSpPr>
        <p:spPr bwMode="auto">
          <a:xfrm>
            <a:off x="1187821" y="411757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7" name="Ovaal 106"/>
          <p:cNvSpPr>
            <a:spLocks noChangeArrowheads="1"/>
          </p:cNvSpPr>
          <p:nvPr/>
        </p:nvSpPr>
        <p:spPr bwMode="auto">
          <a:xfrm>
            <a:off x="5594671" y="40917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8" name="Ovaal 107"/>
          <p:cNvSpPr>
            <a:spLocks noChangeArrowheads="1"/>
          </p:cNvSpPr>
          <p:nvPr/>
        </p:nvSpPr>
        <p:spPr bwMode="auto">
          <a:xfrm>
            <a:off x="5785171" y="36116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9" name="Ovaal 108"/>
          <p:cNvSpPr>
            <a:spLocks noChangeArrowheads="1"/>
          </p:cNvSpPr>
          <p:nvPr/>
        </p:nvSpPr>
        <p:spPr bwMode="auto">
          <a:xfrm>
            <a:off x="5975671" y="36116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1" name="Ovaal 110"/>
          <p:cNvSpPr>
            <a:spLocks noChangeArrowheads="1"/>
          </p:cNvSpPr>
          <p:nvPr/>
        </p:nvSpPr>
        <p:spPr bwMode="auto">
          <a:xfrm>
            <a:off x="5783584" y="22820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2" name="Ovaal 111"/>
          <p:cNvSpPr>
            <a:spLocks noChangeArrowheads="1"/>
          </p:cNvSpPr>
          <p:nvPr/>
        </p:nvSpPr>
        <p:spPr bwMode="auto">
          <a:xfrm>
            <a:off x="5974084" y="232966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4" name="Ovaal 113"/>
          <p:cNvSpPr>
            <a:spLocks noChangeArrowheads="1"/>
          </p:cNvSpPr>
          <p:nvPr/>
        </p:nvSpPr>
        <p:spPr bwMode="auto">
          <a:xfrm>
            <a:off x="5597846" y="226616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6" name="Ovaal 115"/>
          <p:cNvSpPr>
            <a:spLocks noChangeArrowheads="1"/>
          </p:cNvSpPr>
          <p:nvPr/>
        </p:nvSpPr>
        <p:spPr bwMode="auto">
          <a:xfrm>
            <a:off x="5594671" y="36116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2" name="Rechthoek 31"/>
          <p:cNvSpPr/>
          <p:nvPr/>
        </p:nvSpPr>
        <p:spPr>
          <a:xfrm>
            <a:off x="1825996" y="3076178"/>
            <a:ext cx="981075" cy="98107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4121" name="Text Box 55"/>
          <p:cNvSpPr txBox="1">
            <a:spLocks noChangeArrowheads="1"/>
          </p:cNvSpPr>
          <p:nvPr/>
        </p:nvSpPr>
        <p:spPr bwMode="auto">
          <a:xfrm>
            <a:off x="1175582" y="579480"/>
            <a:ext cx="414079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Concentratie / suiker toevoegen</a:t>
            </a:r>
          </a:p>
        </p:txBody>
      </p:sp>
      <p:sp>
        <p:nvSpPr>
          <p:cNvPr id="35" name="Ovaal 34"/>
          <p:cNvSpPr>
            <a:spLocks noChangeArrowheads="1"/>
          </p:cNvSpPr>
          <p:nvPr/>
        </p:nvSpPr>
        <p:spPr bwMode="auto">
          <a:xfrm>
            <a:off x="5785171" y="407591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6" name="Ovaal 35"/>
          <p:cNvSpPr>
            <a:spLocks noChangeArrowheads="1"/>
          </p:cNvSpPr>
          <p:nvPr/>
        </p:nvSpPr>
        <p:spPr bwMode="auto">
          <a:xfrm>
            <a:off x="5974084" y="413941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25" name="Ovaal 112"/>
          <p:cNvSpPr>
            <a:spLocks noChangeArrowheads="1"/>
          </p:cNvSpPr>
          <p:nvPr/>
        </p:nvSpPr>
        <p:spPr bwMode="auto">
          <a:xfrm>
            <a:off x="1502146" y="352702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grpSp>
        <p:nvGrpSpPr>
          <p:cNvPr id="31" name="Groeperen 30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34" name="Rechthoek 33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37" name="Tekstvak 3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38" name="Afbeelding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6700018" y="569143"/>
            <a:ext cx="1976438" cy="758725"/>
          </a:xfrm>
          <a:prstGeom prst="wedgeRoundRectCallout">
            <a:avLst>
              <a:gd name="adj1" fmla="val -33093"/>
              <a:gd name="adj2" fmla="val 189240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Concentratie suiker neemt toe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12</a:t>
            </a:fld>
            <a:endParaRPr lang="nl-NL" altLang="nl-NL"/>
          </a:p>
        </p:txBody>
      </p:sp>
      <p:sp>
        <p:nvSpPr>
          <p:cNvPr id="4105" name="Freeform 5"/>
          <p:cNvSpPr>
            <a:spLocks/>
          </p:cNvSpPr>
          <p:nvPr/>
        </p:nvSpPr>
        <p:spPr bwMode="auto">
          <a:xfrm>
            <a:off x="4334196" y="2755503"/>
            <a:ext cx="3127375" cy="1825625"/>
          </a:xfrm>
          <a:custGeom>
            <a:avLst/>
            <a:gdLst>
              <a:gd name="T0" fmla="*/ 0 w 1632"/>
              <a:gd name="T1" fmla="*/ 0 h 870"/>
              <a:gd name="T2" fmla="*/ 0 w 1632"/>
              <a:gd name="T3" fmla="*/ 2147483647 h 870"/>
              <a:gd name="T4" fmla="*/ 2147483647 w 1632"/>
              <a:gd name="T5" fmla="*/ 2147483647 h 870"/>
              <a:gd name="T6" fmla="*/ 2147483647 w 1632"/>
              <a:gd name="T7" fmla="*/ 2147483647 h 870"/>
              <a:gd name="T8" fmla="*/ 2147483647 w 1632"/>
              <a:gd name="T9" fmla="*/ 2147483647 h 870"/>
              <a:gd name="T10" fmla="*/ 2147483647 w 1632"/>
              <a:gd name="T11" fmla="*/ 0 h 870"/>
              <a:gd name="T12" fmla="*/ 0 w 1632"/>
              <a:gd name="T13" fmla="*/ 0 h 8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2"/>
              <a:gd name="T22" fmla="*/ 0 h 870"/>
              <a:gd name="T23" fmla="*/ 1632 w 1632"/>
              <a:gd name="T24" fmla="*/ 870 h 8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2" h="870">
                <a:moveTo>
                  <a:pt x="0" y="0"/>
                </a:moveTo>
                <a:lnTo>
                  <a:pt x="0" y="780"/>
                </a:lnTo>
                <a:lnTo>
                  <a:pt x="45" y="870"/>
                </a:lnTo>
                <a:lnTo>
                  <a:pt x="1587" y="870"/>
                </a:lnTo>
                <a:lnTo>
                  <a:pt x="1632" y="780"/>
                </a:lnTo>
                <a:lnTo>
                  <a:pt x="163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106" name="Freeform 6"/>
          <p:cNvSpPr>
            <a:spLocks/>
          </p:cNvSpPr>
          <p:nvPr/>
        </p:nvSpPr>
        <p:spPr bwMode="auto">
          <a:xfrm>
            <a:off x="4159571" y="1556073"/>
            <a:ext cx="3476625" cy="3025055"/>
          </a:xfrm>
          <a:custGeom>
            <a:avLst/>
            <a:gdLst>
              <a:gd name="T0" fmla="*/ 0 w 1814"/>
              <a:gd name="T1" fmla="*/ 0 h 1360"/>
              <a:gd name="T2" fmla="*/ 2147483647 w 1814"/>
              <a:gd name="T3" fmla="*/ 2147483647 h 1360"/>
              <a:gd name="T4" fmla="*/ 2147483647 w 1814"/>
              <a:gd name="T5" fmla="*/ 2147483647 h 1360"/>
              <a:gd name="T6" fmla="*/ 2147483647 w 1814"/>
              <a:gd name="T7" fmla="*/ 2147483647 h 1360"/>
              <a:gd name="T8" fmla="*/ 2147483647 w 1814"/>
              <a:gd name="T9" fmla="*/ 2147483647 h 1360"/>
              <a:gd name="T10" fmla="*/ 2147483647 w 1814"/>
              <a:gd name="T11" fmla="*/ 2147483647 h 1360"/>
              <a:gd name="T12" fmla="*/ 2147483647 w 1814"/>
              <a:gd name="T13" fmla="*/ 2147483647 h 1360"/>
              <a:gd name="T14" fmla="*/ 2147483647 w 1814"/>
              <a:gd name="T15" fmla="*/ 0 h 13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14"/>
              <a:gd name="T25" fmla="*/ 0 h 1360"/>
              <a:gd name="T26" fmla="*/ 1814 w 1814"/>
              <a:gd name="T27" fmla="*/ 1360 h 13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14" h="1360">
                <a:moveTo>
                  <a:pt x="0" y="0"/>
                </a:moveTo>
                <a:lnTo>
                  <a:pt x="91" y="136"/>
                </a:lnTo>
                <a:lnTo>
                  <a:pt x="91" y="1270"/>
                </a:lnTo>
                <a:lnTo>
                  <a:pt x="136" y="1360"/>
                </a:lnTo>
                <a:lnTo>
                  <a:pt x="1678" y="1360"/>
                </a:lnTo>
                <a:lnTo>
                  <a:pt x="1723" y="1270"/>
                </a:lnTo>
                <a:lnTo>
                  <a:pt x="1723" y="136"/>
                </a:lnTo>
                <a:lnTo>
                  <a:pt x="1814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110" name="Ovaal 109"/>
          <p:cNvSpPr>
            <a:spLocks noChangeArrowheads="1"/>
          </p:cNvSpPr>
          <p:nvPr/>
        </p:nvSpPr>
        <p:spPr bwMode="auto">
          <a:xfrm>
            <a:off x="7036121" y="297457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13" name="Ovaal 112"/>
          <p:cNvSpPr>
            <a:spLocks noChangeArrowheads="1"/>
          </p:cNvSpPr>
          <p:nvPr/>
        </p:nvSpPr>
        <p:spPr bwMode="auto">
          <a:xfrm>
            <a:off x="4712021" y="290790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15" name="Ovaal 114"/>
          <p:cNvSpPr>
            <a:spLocks noChangeArrowheads="1"/>
          </p:cNvSpPr>
          <p:nvPr/>
        </p:nvSpPr>
        <p:spPr bwMode="auto">
          <a:xfrm>
            <a:off x="6055046" y="318412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17" name="Ovaal 116"/>
          <p:cNvSpPr>
            <a:spLocks noChangeArrowheads="1"/>
          </p:cNvSpPr>
          <p:nvPr/>
        </p:nvSpPr>
        <p:spPr bwMode="auto">
          <a:xfrm>
            <a:off x="6683696" y="413662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118" name="Ovaal 117"/>
          <p:cNvSpPr>
            <a:spLocks noChangeArrowheads="1"/>
          </p:cNvSpPr>
          <p:nvPr/>
        </p:nvSpPr>
        <p:spPr bwMode="auto">
          <a:xfrm>
            <a:off x="4788221" y="412710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3" name="Rechthoek 32"/>
          <p:cNvSpPr/>
          <p:nvPr/>
        </p:nvSpPr>
        <p:spPr>
          <a:xfrm>
            <a:off x="5416871" y="3066653"/>
            <a:ext cx="981075" cy="98107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4124" name="Ovaal 112"/>
          <p:cNvSpPr>
            <a:spLocks noChangeArrowheads="1"/>
          </p:cNvSpPr>
          <p:nvPr/>
        </p:nvSpPr>
        <p:spPr bwMode="auto">
          <a:xfrm>
            <a:off x="5073971" y="354607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1119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1.11111E-6 0.40139 L -0.0158 0.55764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2787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2.22222E-6 0.40138 L -0.02673 0.50509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" y="252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4.44444E-6 0.40138 L 0.06128 0.42523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2125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1.38889E-6 0.40139 L 0.04219 0.52153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260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-1.94444E-6 0.40139 L 0.0724 0.46319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" y="23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3.88889E-6 0.40139 L -0.0474 0.43287 " pathEditMode="relative" rAng="0" ptsTypes="AAA">
                                      <p:cBhvr>
                                        <p:cTn id="2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216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1.11111E-6 0.40138 L -0.10122 0.51412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25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-2.22222E-6 0.40139 L 0.03663 0.55834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2791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1.94444E-6 0.40139 L 0.11406 0.4868 " pathEditMode="relative" rAng="0" ptsTypes="AAA">
                                      <p:cBhvr>
                                        <p:cTn id="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2432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1" grpId="0" animBg="1"/>
      <p:bldP spid="112" grpId="0" animBg="1"/>
      <p:bldP spid="114" grpId="0" animBg="1"/>
      <p:bldP spid="116" grpId="0" animBg="1"/>
      <p:bldP spid="32" grpId="0" animBg="1"/>
      <p:bldP spid="35" grpId="0" animBg="1"/>
      <p:bldP spid="36" grpId="0" animBg="1"/>
      <p:bldP spid="39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5"/>
          <p:cNvSpPr>
            <a:spLocks/>
          </p:cNvSpPr>
          <p:nvPr/>
        </p:nvSpPr>
        <p:spPr bwMode="auto">
          <a:xfrm>
            <a:off x="714177" y="2777243"/>
            <a:ext cx="3127375" cy="1825625"/>
          </a:xfrm>
          <a:custGeom>
            <a:avLst/>
            <a:gdLst>
              <a:gd name="T0" fmla="*/ 0 w 1632"/>
              <a:gd name="T1" fmla="*/ 0 h 870"/>
              <a:gd name="T2" fmla="*/ 0 w 1632"/>
              <a:gd name="T3" fmla="*/ 2147483647 h 870"/>
              <a:gd name="T4" fmla="*/ 2147483647 w 1632"/>
              <a:gd name="T5" fmla="*/ 2147483647 h 870"/>
              <a:gd name="T6" fmla="*/ 2147483647 w 1632"/>
              <a:gd name="T7" fmla="*/ 2147483647 h 870"/>
              <a:gd name="T8" fmla="*/ 2147483647 w 1632"/>
              <a:gd name="T9" fmla="*/ 2147483647 h 870"/>
              <a:gd name="T10" fmla="*/ 2147483647 w 1632"/>
              <a:gd name="T11" fmla="*/ 0 h 870"/>
              <a:gd name="T12" fmla="*/ 0 w 1632"/>
              <a:gd name="T13" fmla="*/ 0 h 8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2"/>
              <a:gd name="T22" fmla="*/ 0 h 870"/>
              <a:gd name="T23" fmla="*/ 1632 w 1632"/>
              <a:gd name="T24" fmla="*/ 870 h 8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2" h="870">
                <a:moveTo>
                  <a:pt x="0" y="0"/>
                </a:moveTo>
                <a:lnTo>
                  <a:pt x="0" y="780"/>
                </a:lnTo>
                <a:lnTo>
                  <a:pt x="45" y="870"/>
                </a:lnTo>
                <a:lnTo>
                  <a:pt x="1587" y="870"/>
                </a:lnTo>
                <a:lnTo>
                  <a:pt x="1632" y="780"/>
                </a:lnTo>
                <a:lnTo>
                  <a:pt x="163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123" name="Freeform 6"/>
          <p:cNvSpPr>
            <a:spLocks/>
          </p:cNvSpPr>
          <p:nvPr/>
        </p:nvSpPr>
        <p:spPr bwMode="auto">
          <a:xfrm>
            <a:off x="539552" y="1471004"/>
            <a:ext cx="3476625" cy="3131863"/>
          </a:xfrm>
          <a:custGeom>
            <a:avLst/>
            <a:gdLst>
              <a:gd name="T0" fmla="*/ 0 w 1814"/>
              <a:gd name="T1" fmla="*/ 0 h 1360"/>
              <a:gd name="T2" fmla="*/ 2147483647 w 1814"/>
              <a:gd name="T3" fmla="*/ 2147483647 h 1360"/>
              <a:gd name="T4" fmla="*/ 2147483647 w 1814"/>
              <a:gd name="T5" fmla="*/ 2147483647 h 1360"/>
              <a:gd name="T6" fmla="*/ 2147483647 w 1814"/>
              <a:gd name="T7" fmla="*/ 2147483647 h 1360"/>
              <a:gd name="T8" fmla="*/ 2147483647 w 1814"/>
              <a:gd name="T9" fmla="*/ 2147483647 h 1360"/>
              <a:gd name="T10" fmla="*/ 2147483647 w 1814"/>
              <a:gd name="T11" fmla="*/ 2147483647 h 1360"/>
              <a:gd name="T12" fmla="*/ 2147483647 w 1814"/>
              <a:gd name="T13" fmla="*/ 2147483647 h 1360"/>
              <a:gd name="T14" fmla="*/ 2147483647 w 1814"/>
              <a:gd name="T15" fmla="*/ 0 h 13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14"/>
              <a:gd name="T25" fmla="*/ 0 h 1360"/>
              <a:gd name="T26" fmla="*/ 1814 w 1814"/>
              <a:gd name="T27" fmla="*/ 1360 h 13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14" h="1360">
                <a:moveTo>
                  <a:pt x="0" y="0"/>
                </a:moveTo>
                <a:lnTo>
                  <a:pt x="91" y="136"/>
                </a:lnTo>
                <a:lnTo>
                  <a:pt x="91" y="1270"/>
                </a:lnTo>
                <a:lnTo>
                  <a:pt x="136" y="1360"/>
                </a:lnTo>
                <a:lnTo>
                  <a:pt x="1678" y="1360"/>
                </a:lnTo>
                <a:lnTo>
                  <a:pt x="1723" y="1270"/>
                </a:lnTo>
                <a:lnTo>
                  <a:pt x="1723" y="136"/>
                </a:lnTo>
                <a:lnTo>
                  <a:pt x="1814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124" name="Ovaal 94"/>
          <p:cNvSpPr>
            <a:spLocks noChangeArrowheads="1"/>
          </p:cNvSpPr>
          <p:nvPr/>
        </p:nvSpPr>
        <p:spPr bwMode="auto">
          <a:xfrm>
            <a:off x="3416102" y="299631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25" name="Ovaal 97"/>
          <p:cNvSpPr>
            <a:spLocks noChangeArrowheads="1"/>
          </p:cNvSpPr>
          <p:nvPr/>
        </p:nvSpPr>
        <p:spPr bwMode="auto">
          <a:xfrm>
            <a:off x="1092002" y="292964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26" name="Ovaal 99"/>
          <p:cNvSpPr>
            <a:spLocks noChangeArrowheads="1"/>
          </p:cNvSpPr>
          <p:nvPr/>
        </p:nvSpPr>
        <p:spPr bwMode="auto">
          <a:xfrm>
            <a:off x="2435027" y="320586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27" name="Ovaal 101"/>
          <p:cNvSpPr>
            <a:spLocks noChangeArrowheads="1"/>
          </p:cNvSpPr>
          <p:nvPr/>
        </p:nvSpPr>
        <p:spPr bwMode="auto">
          <a:xfrm>
            <a:off x="3063677" y="415836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28" name="Ovaal 102"/>
          <p:cNvSpPr>
            <a:spLocks noChangeArrowheads="1"/>
          </p:cNvSpPr>
          <p:nvPr/>
        </p:nvSpPr>
        <p:spPr bwMode="auto">
          <a:xfrm>
            <a:off x="1168202" y="414884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29" name="Freeform 5"/>
          <p:cNvSpPr>
            <a:spLocks/>
          </p:cNvSpPr>
          <p:nvPr/>
        </p:nvSpPr>
        <p:spPr bwMode="auto">
          <a:xfrm>
            <a:off x="4638477" y="2786768"/>
            <a:ext cx="3127375" cy="1825625"/>
          </a:xfrm>
          <a:custGeom>
            <a:avLst/>
            <a:gdLst>
              <a:gd name="T0" fmla="*/ 0 w 1632"/>
              <a:gd name="T1" fmla="*/ 0 h 870"/>
              <a:gd name="T2" fmla="*/ 0 w 1632"/>
              <a:gd name="T3" fmla="*/ 2147483647 h 870"/>
              <a:gd name="T4" fmla="*/ 2147483647 w 1632"/>
              <a:gd name="T5" fmla="*/ 2147483647 h 870"/>
              <a:gd name="T6" fmla="*/ 2147483647 w 1632"/>
              <a:gd name="T7" fmla="*/ 2147483647 h 870"/>
              <a:gd name="T8" fmla="*/ 2147483647 w 1632"/>
              <a:gd name="T9" fmla="*/ 2147483647 h 870"/>
              <a:gd name="T10" fmla="*/ 2147483647 w 1632"/>
              <a:gd name="T11" fmla="*/ 0 h 870"/>
              <a:gd name="T12" fmla="*/ 0 w 1632"/>
              <a:gd name="T13" fmla="*/ 0 h 8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2"/>
              <a:gd name="T22" fmla="*/ 0 h 870"/>
              <a:gd name="T23" fmla="*/ 1632 w 1632"/>
              <a:gd name="T24" fmla="*/ 870 h 8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2" h="870">
                <a:moveTo>
                  <a:pt x="0" y="0"/>
                </a:moveTo>
                <a:lnTo>
                  <a:pt x="0" y="780"/>
                </a:lnTo>
                <a:lnTo>
                  <a:pt x="45" y="870"/>
                </a:lnTo>
                <a:lnTo>
                  <a:pt x="1587" y="870"/>
                </a:lnTo>
                <a:lnTo>
                  <a:pt x="1632" y="780"/>
                </a:lnTo>
                <a:lnTo>
                  <a:pt x="163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130" name="Freeform 6"/>
          <p:cNvSpPr>
            <a:spLocks/>
          </p:cNvSpPr>
          <p:nvPr/>
        </p:nvSpPr>
        <p:spPr bwMode="auto">
          <a:xfrm>
            <a:off x="4463852" y="1480529"/>
            <a:ext cx="3476625" cy="3131863"/>
          </a:xfrm>
          <a:custGeom>
            <a:avLst/>
            <a:gdLst>
              <a:gd name="T0" fmla="*/ 0 w 1814"/>
              <a:gd name="T1" fmla="*/ 0 h 1360"/>
              <a:gd name="T2" fmla="*/ 2147483647 w 1814"/>
              <a:gd name="T3" fmla="*/ 2147483647 h 1360"/>
              <a:gd name="T4" fmla="*/ 2147483647 w 1814"/>
              <a:gd name="T5" fmla="*/ 2147483647 h 1360"/>
              <a:gd name="T6" fmla="*/ 2147483647 w 1814"/>
              <a:gd name="T7" fmla="*/ 2147483647 h 1360"/>
              <a:gd name="T8" fmla="*/ 2147483647 w 1814"/>
              <a:gd name="T9" fmla="*/ 2147483647 h 1360"/>
              <a:gd name="T10" fmla="*/ 2147483647 w 1814"/>
              <a:gd name="T11" fmla="*/ 2147483647 h 1360"/>
              <a:gd name="T12" fmla="*/ 2147483647 w 1814"/>
              <a:gd name="T13" fmla="*/ 2147483647 h 1360"/>
              <a:gd name="T14" fmla="*/ 2147483647 w 1814"/>
              <a:gd name="T15" fmla="*/ 0 h 13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14"/>
              <a:gd name="T25" fmla="*/ 0 h 1360"/>
              <a:gd name="T26" fmla="*/ 1814 w 1814"/>
              <a:gd name="T27" fmla="*/ 1360 h 13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14" h="1360">
                <a:moveTo>
                  <a:pt x="0" y="0"/>
                </a:moveTo>
                <a:lnTo>
                  <a:pt x="91" y="136"/>
                </a:lnTo>
                <a:lnTo>
                  <a:pt x="91" y="1270"/>
                </a:lnTo>
                <a:lnTo>
                  <a:pt x="136" y="1360"/>
                </a:lnTo>
                <a:lnTo>
                  <a:pt x="1678" y="1360"/>
                </a:lnTo>
                <a:lnTo>
                  <a:pt x="1723" y="1270"/>
                </a:lnTo>
                <a:lnTo>
                  <a:pt x="1723" y="136"/>
                </a:lnTo>
                <a:lnTo>
                  <a:pt x="1814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7" name="Ovaal 106"/>
          <p:cNvSpPr>
            <a:spLocks noChangeArrowheads="1"/>
          </p:cNvSpPr>
          <p:nvPr/>
        </p:nvSpPr>
        <p:spPr bwMode="auto">
          <a:xfrm>
            <a:off x="5979121" y="6086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8" name="Ovaal 107"/>
          <p:cNvSpPr>
            <a:spLocks noChangeArrowheads="1"/>
          </p:cNvSpPr>
          <p:nvPr/>
        </p:nvSpPr>
        <p:spPr bwMode="auto">
          <a:xfrm rot="184766">
            <a:off x="6146303" y="45841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9" name="Ovaal 108"/>
          <p:cNvSpPr>
            <a:spLocks noChangeArrowheads="1"/>
          </p:cNvSpPr>
          <p:nvPr/>
        </p:nvSpPr>
        <p:spPr bwMode="auto">
          <a:xfrm>
            <a:off x="6316880" y="4926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34" name="Ovaal 109"/>
          <p:cNvSpPr>
            <a:spLocks noChangeArrowheads="1"/>
          </p:cNvSpPr>
          <p:nvPr/>
        </p:nvSpPr>
        <p:spPr bwMode="auto">
          <a:xfrm>
            <a:off x="7340402" y="300584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1" name="Ovaal 110"/>
          <p:cNvSpPr>
            <a:spLocks noChangeArrowheads="1"/>
          </p:cNvSpPr>
          <p:nvPr/>
        </p:nvSpPr>
        <p:spPr bwMode="auto">
          <a:xfrm>
            <a:off x="6148661" y="-115306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2" name="Ovaal 111"/>
          <p:cNvSpPr>
            <a:spLocks noChangeArrowheads="1"/>
          </p:cNvSpPr>
          <p:nvPr/>
        </p:nvSpPr>
        <p:spPr bwMode="auto">
          <a:xfrm>
            <a:off x="6320833" y="-11689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37" name="Ovaal 112"/>
          <p:cNvSpPr>
            <a:spLocks noChangeArrowheads="1"/>
          </p:cNvSpPr>
          <p:nvPr/>
        </p:nvSpPr>
        <p:spPr bwMode="auto">
          <a:xfrm>
            <a:off x="5016302" y="293916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4" name="Ovaal 113"/>
          <p:cNvSpPr>
            <a:spLocks noChangeArrowheads="1"/>
          </p:cNvSpPr>
          <p:nvPr/>
        </p:nvSpPr>
        <p:spPr bwMode="auto">
          <a:xfrm>
            <a:off x="5962923" y="-11689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39" name="Ovaal 114"/>
          <p:cNvSpPr>
            <a:spLocks noChangeArrowheads="1"/>
          </p:cNvSpPr>
          <p:nvPr/>
        </p:nvSpPr>
        <p:spPr bwMode="auto">
          <a:xfrm>
            <a:off x="6359327" y="321539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6" name="Ovaal 115"/>
          <p:cNvSpPr>
            <a:spLocks noChangeArrowheads="1"/>
          </p:cNvSpPr>
          <p:nvPr/>
        </p:nvSpPr>
        <p:spPr bwMode="auto">
          <a:xfrm>
            <a:off x="5972069" y="46964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41" name="Ovaal 116"/>
          <p:cNvSpPr>
            <a:spLocks noChangeArrowheads="1"/>
          </p:cNvSpPr>
          <p:nvPr/>
        </p:nvSpPr>
        <p:spPr bwMode="auto">
          <a:xfrm>
            <a:off x="6987977" y="416789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42" name="Ovaal 117"/>
          <p:cNvSpPr>
            <a:spLocks noChangeArrowheads="1"/>
          </p:cNvSpPr>
          <p:nvPr/>
        </p:nvSpPr>
        <p:spPr bwMode="auto">
          <a:xfrm>
            <a:off x="5092502" y="415836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2" name="Rechthoek 31"/>
          <p:cNvSpPr/>
          <p:nvPr/>
        </p:nvSpPr>
        <p:spPr>
          <a:xfrm>
            <a:off x="1806377" y="3107443"/>
            <a:ext cx="981075" cy="98107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33" name="Rechthoek 32"/>
          <p:cNvSpPr/>
          <p:nvPr/>
        </p:nvSpPr>
        <p:spPr>
          <a:xfrm>
            <a:off x="5721152" y="3097918"/>
            <a:ext cx="981075" cy="98107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5145" name="Text Box 55"/>
          <p:cNvSpPr txBox="1">
            <a:spLocks noChangeArrowheads="1"/>
          </p:cNvSpPr>
          <p:nvPr/>
        </p:nvSpPr>
        <p:spPr bwMode="auto">
          <a:xfrm>
            <a:off x="1202730" y="460028"/>
            <a:ext cx="50974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chemeClr val="bg1"/>
                </a:solidFill>
              </a:rPr>
              <a:t>Oplossing raakt verzadigd.</a:t>
            </a:r>
          </a:p>
        </p:txBody>
      </p:sp>
      <p:sp>
        <p:nvSpPr>
          <p:cNvPr id="35" name="Ovaal 34"/>
          <p:cNvSpPr>
            <a:spLocks noChangeArrowheads="1"/>
          </p:cNvSpPr>
          <p:nvPr/>
        </p:nvSpPr>
        <p:spPr bwMode="auto">
          <a:xfrm>
            <a:off x="6150786" y="-102159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6" name="Ovaal 35"/>
          <p:cNvSpPr>
            <a:spLocks noChangeArrowheads="1"/>
          </p:cNvSpPr>
          <p:nvPr/>
        </p:nvSpPr>
        <p:spPr bwMode="auto">
          <a:xfrm>
            <a:off x="6314115" y="42882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48" name="Ovaal 112"/>
          <p:cNvSpPr>
            <a:spLocks noChangeArrowheads="1"/>
          </p:cNvSpPr>
          <p:nvPr/>
        </p:nvSpPr>
        <p:spPr bwMode="auto">
          <a:xfrm>
            <a:off x="5378252" y="357734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49" name="Ovaal 94"/>
          <p:cNvSpPr>
            <a:spLocks noChangeArrowheads="1"/>
          </p:cNvSpPr>
          <p:nvPr/>
        </p:nvSpPr>
        <p:spPr bwMode="auto">
          <a:xfrm>
            <a:off x="4987727" y="357734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50" name="Ovaal 94"/>
          <p:cNvSpPr>
            <a:spLocks noChangeArrowheads="1"/>
          </p:cNvSpPr>
          <p:nvPr/>
        </p:nvSpPr>
        <p:spPr bwMode="auto">
          <a:xfrm>
            <a:off x="5492552" y="324396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51" name="Ovaal 94"/>
          <p:cNvSpPr>
            <a:spLocks noChangeArrowheads="1"/>
          </p:cNvSpPr>
          <p:nvPr/>
        </p:nvSpPr>
        <p:spPr bwMode="auto">
          <a:xfrm>
            <a:off x="5864027" y="349161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52" name="Ovaal 94"/>
          <p:cNvSpPr>
            <a:spLocks noChangeArrowheads="1"/>
          </p:cNvSpPr>
          <p:nvPr/>
        </p:nvSpPr>
        <p:spPr bwMode="auto">
          <a:xfrm>
            <a:off x="5749727" y="422504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53" name="Ovaal 94"/>
          <p:cNvSpPr>
            <a:spLocks noChangeArrowheads="1"/>
          </p:cNvSpPr>
          <p:nvPr/>
        </p:nvSpPr>
        <p:spPr bwMode="auto">
          <a:xfrm>
            <a:off x="6424415" y="426631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54" name="Ovaal 94"/>
          <p:cNvSpPr>
            <a:spLocks noChangeArrowheads="1"/>
          </p:cNvSpPr>
          <p:nvPr/>
        </p:nvSpPr>
        <p:spPr bwMode="auto">
          <a:xfrm>
            <a:off x="6445052" y="380594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55" name="Ovaal 94"/>
          <p:cNvSpPr>
            <a:spLocks noChangeArrowheads="1"/>
          </p:cNvSpPr>
          <p:nvPr/>
        </p:nvSpPr>
        <p:spPr bwMode="auto">
          <a:xfrm>
            <a:off x="6816527" y="298679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56" name="Ovaal 94"/>
          <p:cNvSpPr>
            <a:spLocks noChangeArrowheads="1"/>
          </p:cNvSpPr>
          <p:nvPr/>
        </p:nvSpPr>
        <p:spPr bwMode="auto">
          <a:xfrm>
            <a:off x="6940352" y="344399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57" name="Ovaal 94"/>
          <p:cNvSpPr>
            <a:spLocks noChangeArrowheads="1"/>
          </p:cNvSpPr>
          <p:nvPr/>
        </p:nvSpPr>
        <p:spPr bwMode="auto">
          <a:xfrm>
            <a:off x="7302302" y="377736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58" name="Ovaal 112"/>
          <p:cNvSpPr>
            <a:spLocks noChangeArrowheads="1"/>
          </p:cNvSpPr>
          <p:nvPr/>
        </p:nvSpPr>
        <p:spPr bwMode="auto">
          <a:xfrm>
            <a:off x="1482527" y="355829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59" name="Ovaal 94"/>
          <p:cNvSpPr>
            <a:spLocks noChangeArrowheads="1"/>
          </p:cNvSpPr>
          <p:nvPr/>
        </p:nvSpPr>
        <p:spPr bwMode="auto">
          <a:xfrm>
            <a:off x="1092002" y="355829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60" name="Ovaal 94"/>
          <p:cNvSpPr>
            <a:spLocks noChangeArrowheads="1"/>
          </p:cNvSpPr>
          <p:nvPr/>
        </p:nvSpPr>
        <p:spPr bwMode="auto">
          <a:xfrm>
            <a:off x="1596827" y="322491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61" name="Ovaal 94"/>
          <p:cNvSpPr>
            <a:spLocks noChangeArrowheads="1"/>
          </p:cNvSpPr>
          <p:nvPr/>
        </p:nvSpPr>
        <p:spPr bwMode="auto">
          <a:xfrm>
            <a:off x="1968302" y="347256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62" name="Ovaal 94"/>
          <p:cNvSpPr>
            <a:spLocks noChangeArrowheads="1"/>
          </p:cNvSpPr>
          <p:nvPr/>
        </p:nvSpPr>
        <p:spPr bwMode="auto">
          <a:xfrm>
            <a:off x="1854002" y="420599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63" name="Ovaal 94"/>
          <p:cNvSpPr>
            <a:spLocks noChangeArrowheads="1"/>
          </p:cNvSpPr>
          <p:nvPr/>
        </p:nvSpPr>
        <p:spPr bwMode="auto">
          <a:xfrm>
            <a:off x="2528690" y="424726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64" name="Ovaal 94"/>
          <p:cNvSpPr>
            <a:spLocks noChangeArrowheads="1"/>
          </p:cNvSpPr>
          <p:nvPr/>
        </p:nvSpPr>
        <p:spPr bwMode="auto">
          <a:xfrm>
            <a:off x="2920802" y="296774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65" name="Ovaal 94"/>
          <p:cNvSpPr>
            <a:spLocks noChangeArrowheads="1"/>
          </p:cNvSpPr>
          <p:nvPr/>
        </p:nvSpPr>
        <p:spPr bwMode="auto">
          <a:xfrm>
            <a:off x="3044627" y="342494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66" name="Ovaal 94"/>
          <p:cNvSpPr>
            <a:spLocks noChangeArrowheads="1"/>
          </p:cNvSpPr>
          <p:nvPr/>
        </p:nvSpPr>
        <p:spPr bwMode="auto">
          <a:xfrm>
            <a:off x="3406577" y="375831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5167" name="Ovaal 98"/>
          <p:cNvSpPr>
            <a:spLocks noChangeArrowheads="1"/>
          </p:cNvSpPr>
          <p:nvPr/>
        </p:nvSpPr>
        <p:spPr bwMode="auto">
          <a:xfrm>
            <a:off x="2530277" y="382499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49" name="AutoShape 5">
            <a:extLst>
              <a:ext uri="{FF2B5EF4-FFF2-40B4-BE49-F238E27FC236}">
                <a16:creationId xmlns:a16="http://schemas.microsoft.com/office/drawing/2014/main" id="{6BE6CC79-22BF-44A4-B8CF-B9C4316CB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3914" y="1010356"/>
            <a:ext cx="1852614" cy="1187102"/>
          </a:xfrm>
          <a:prstGeom prst="wedgeRoundRectCallout">
            <a:avLst>
              <a:gd name="adj1" fmla="val 24964"/>
              <a:gd name="adj2" fmla="val 112929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De maximale hoeveelheid opgeloste stof is bereikt.</a:t>
            </a:r>
          </a:p>
        </p:txBody>
      </p:sp>
      <p:sp>
        <p:nvSpPr>
          <p:cNvPr id="50" name="AutoShape 5">
            <a:extLst>
              <a:ext uri="{FF2B5EF4-FFF2-40B4-BE49-F238E27FC236}">
                <a16:creationId xmlns:a16="http://schemas.microsoft.com/office/drawing/2014/main" id="{FFA75FAC-257B-45D8-ADEB-2CE8781EE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7452" y="5102207"/>
            <a:ext cx="2476493" cy="415025"/>
          </a:xfrm>
          <a:prstGeom prst="wedgeRoundRectCallout">
            <a:avLst>
              <a:gd name="adj1" fmla="val 58547"/>
              <a:gd name="adj2" fmla="val -185032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De rest lost niet op.</a:t>
            </a:r>
          </a:p>
        </p:txBody>
      </p:sp>
      <p:grpSp>
        <p:nvGrpSpPr>
          <p:cNvPr id="51" name="Groeperen 50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52" name="Rechthoek 51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3" name="Tekstvak 52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4" name="Afbeelding 5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842616" y="6237312"/>
            <a:ext cx="2133600" cy="476250"/>
          </a:xfrm>
        </p:spPr>
        <p:txBody>
          <a:bodyPr/>
          <a:lstStyle/>
          <a:p>
            <a:fld id="{C743A66C-05BB-4A7A-BA60-CBCF9EE1333E}" type="slidenum">
              <a:rPr lang="nl-NL" altLang="nl-NL" smtClean="0"/>
              <a:pPr/>
              <a:t>13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0850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-2.77778E-6 0.42291 L -0.04305 0.61551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30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4.44444E-6 0.40139 L -0.06806 0.6382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3189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-1.94444E-6 0.40139 L -0.05712 0.63819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318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2223 L -0.00226 0.44352 L 0.00868 0.66273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32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0139 L -2.77778E-6 0.43727 L 0.00504 0.66435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3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3.33333E-6 0.43519 L -0.06424 0.66296 " pathEditMode="relative" rAng="0" ptsTypes="AAA">
                                      <p:cBhvr>
                                        <p:cTn id="2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2" y="3314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0.40138 L -0.03143 0.63842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3192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3.61111E-6 0.44051 L -0.02257 0.6412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320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-4.72222E-6 0.44005 L -0.02864 0.63958 " pathEditMode="relative" rAng="0" ptsTypes="AAA">
                                      <p:cBhvr>
                                        <p:cTn id="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1" grpId="0" animBg="1"/>
      <p:bldP spid="112" grpId="0" animBg="1"/>
      <p:bldP spid="114" grpId="0" animBg="1"/>
      <p:bldP spid="116" grpId="0" animBg="1"/>
      <p:bldP spid="32" grpId="0" animBg="1"/>
      <p:bldP spid="33" grpId="0" animBg="1"/>
      <p:bldP spid="35" grpId="0" animBg="1"/>
      <p:bldP spid="36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13"/>
          <p:cNvSpPr>
            <a:spLocks/>
          </p:cNvSpPr>
          <p:nvPr/>
        </p:nvSpPr>
        <p:spPr bwMode="auto">
          <a:xfrm>
            <a:off x="5667375" y="-1179512"/>
            <a:ext cx="587375" cy="852488"/>
          </a:xfrm>
          <a:custGeom>
            <a:avLst/>
            <a:gdLst>
              <a:gd name="T0" fmla="*/ 2147483647 w 1194"/>
              <a:gd name="T1" fmla="*/ 2147483647 h 1856"/>
              <a:gd name="T2" fmla="*/ 2147483647 w 1194"/>
              <a:gd name="T3" fmla="*/ 2147483647 h 1856"/>
              <a:gd name="T4" fmla="*/ 2147483647 w 1194"/>
              <a:gd name="T5" fmla="*/ 2147483647 h 1856"/>
              <a:gd name="T6" fmla="*/ 2147483647 w 1194"/>
              <a:gd name="T7" fmla="*/ 2147483647 h 1856"/>
              <a:gd name="T8" fmla="*/ 2147483647 w 1194"/>
              <a:gd name="T9" fmla="*/ 2147483647 h 1856"/>
              <a:gd name="T10" fmla="*/ 2147483647 w 1194"/>
              <a:gd name="T11" fmla="*/ 2147483647 h 1856"/>
              <a:gd name="T12" fmla="*/ 2147483647 w 1194"/>
              <a:gd name="T13" fmla="*/ 2147483647 h 1856"/>
              <a:gd name="T14" fmla="*/ 2147483647 w 1194"/>
              <a:gd name="T15" fmla="*/ 2147483647 h 1856"/>
              <a:gd name="T16" fmla="*/ 2147483647 w 1194"/>
              <a:gd name="T17" fmla="*/ 2147483647 h 1856"/>
              <a:gd name="T18" fmla="*/ 2147483647 w 1194"/>
              <a:gd name="T19" fmla="*/ 2147483647 h 1856"/>
              <a:gd name="T20" fmla="*/ 2147483647 w 1194"/>
              <a:gd name="T21" fmla="*/ 2147483647 h 1856"/>
              <a:gd name="T22" fmla="*/ 2147483647 w 1194"/>
              <a:gd name="T23" fmla="*/ 2147483647 h 1856"/>
              <a:gd name="T24" fmla="*/ 2147483647 w 1194"/>
              <a:gd name="T25" fmla="*/ 2147483647 h 1856"/>
              <a:gd name="T26" fmla="*/ 2147483647 w 1194"/>
              <a:gd name="T27" fmla="*/ 2147483647 h 1856"/>
              <a:gd name="T28" fmla="*/ 2147483647 w 1194"/>
              <a:gd name="T29" fmla="*/ 2147483647 h 1856"/>
              <a:gd name="T30" fmla="*/ 2147483647 w 1194"/>
              <a:gd name="T31" fmla="*/ 2147483647 h 1856"/>
              <a:gd name="T32" fmla="*/ 2147483647 w 1194"/>
              <a:gd name="T33" fmla="*/ 2147483647 h 1856"/>
              <a:gd name="T34" fmla="*/ 2147483647 w 1194"/>
              <a:gd name="T35" fmla="*/ 2147483647 h 1856"/>
              <a:gd name="T36" fmla="*/ 2147483647 w 1194"/>
              <a:gd name="T37" fmla="*/ 2147483647 h 1856"/>
              <a:gd name="T38" fmla="*/ 2147483647 w 1194"/>
              <a:gd name="T39" fmla="*/ 2147483647 h 1856"/>
              <a:gd name="T40" fmla="*/ 2147483647 w 1194"/>
              <a:gd name="T41" fmla="*/ 2147483647 h 1856"/>
              <a:gd name="T42" fmla="*/ 2147483647 w 1194"/>
              <a:gd name="T43" fmla="*/ 2147483647 h 1856"/>
              <a:gd name="T44" fmla="*/ 2147483647 w 1194"/>
              <a:gd name="T45" fmla="*/ 2147483647 h 1856"/>
              <a:gd name="T46" fmla="*/ 2147483647 w 1194"/>
              <a:gd name="T47" fmla="*/ 2147483647 h 1856"/>
              <a:gd name="T48" fmla="*/ 2147483647 w 1194"/>
              <a:gd name="T49" fmla="*/ 2147483647 h 1856"/>
              <a:gd name="T50" fmla="*/ 2147483647 w 1194"/>
              <a:gd name="T51" fmla="*/ 2147483647 h 1856"/>
              <a:gd name="T52" fmla="*/ 2147483647 w 1194"/>
              <a:gd name="T53" fmla="*/ 2147483647 h 1856"/>
              <a:gd name="T54" fmla="*/ 2147483647 w 1194"/>
              <a:gd name="T55" fmla="*/ 2147483647 h 1856"/>
              <a:gd name="T56" fmla="*/ 2147483647 w 1194"/>
              <a:gd name="T57" fmla="*/ 2147483647 h 1856"/>
              <a:gd name="T58" fmla="*/ 2147483647 w 1194"/>
              <a:gd name="T59" fmla="*/ 2147483647 h 1856"/>
              <a:gd name="T60" fmla="*/ 2147483647 w 1194"/>
              <a:gd name="T61" fmla="*/ 2147483647 h 1856"/>
              <a:gd name="T62" fmla="*/ 2147483647 w 1194"/>
              <a:gd name="T63" fmla="*/ 2147483647 h 1856"/>
              <a:gd name="T64" fmla="*/ 2147483647 w 1194"/>
              <a:gd name="T65" fmla="*/ 2147483647 h 1856"/>
              <a:gd name="T66" fmla="*/ 2147483647 w 1194"/>
              <a:gd name="T67" fmla="*/ 2147483647 h 1856"/>
              <a:gd name="T68" fmla="*/ 2147483647 w 1194"/>
              <a:gd name="T69" fmla="*/ 2147483647 h 1856"/>
              <a:gd name="T70" fmla="*/ 2147483647 w 1194"/>
              <a:gd name="T71" fmla="*/ 2147483647 h 1856"/>
              <a:gd name="T72" fmla="*/ 2147483647 w 1194"/>
              <a:gd name="T73" fmla="*/ 2147483647 h 1856"/>
              <a:gd name="T74" fmla="*/ 2147483647 w 1194"/>
              <a:gd name="T75" fmla="*/ 2147483647 h 1856"/>
              <a:gd name="T76" fmla="*/ 2147483647 w 1194"/>
              <a:gd name="T77" fmla="*/ 2147483647 h 1856"/>
              <a:gd name="T78" fmla="*/ 2147483647 w 1194"/>
              <a:gd name="T79" fmla="*/ 2147483647 h 1856"/>
              <a:gd name="T80" fmla="*/ 2147483647 w 1194"/>
              <a:gd name="T81" fmla="*/ 2147483647 h 1856"/>
              <a:gd name="T82" fmla="*/ 2147483647 w 1194"/>
              <a:gd name="T83" fmla="*/ 2147483647 h 1856"/>
              <a:gd name="T84" fmla="*/ 2147483647 w 1194"/>
              <a:gd name="T85" fmla="*/ 2147483647 h 18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194"/>
              <a:gd name="T130" fmla="*/ 0 h 1856"/>
              <a:gd name="T131" fmla="*/ 1194 w 1194"/>
              <a:gd name="T132" fmla="*/ 1856 h 18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194" h="1856">
                <a:moveTo>
                  <a:pt x="618" y="9"/>
                </a:moveTo>
                <a:cubicBezTo>
                  <a:pt x="631" y="18"/>
                  <a:pt x="646" y="70"/>
                  <a:pt x="662" y="109"/>
                </a:cubicBezTo>
                <a:cubicBezTo>
                  <a:pt x="678" y="148"/>
                  <a:pt x="693" y="194"/>
                  <a:pt x="714" y="241"/>
                </a:cubicBezTo>
                <a:cubicBezTo>
                  <a:pt x="735" y="288"/>
                  <a:pt x="757" y="336"/>
                  <a:pt x="786" y="393"/>
                </a:cubicBezTo>
                <a:cubicBezTo>
                  <a:pt x="815" y="450"/>
                  <a:pt x="857" y="526"/>
                  <a:pt x="890" y="581"/>
                </a:cubicBezTo>
                <a:cubicBezTo>
                  <a:pt x="923" y="636"/>
                  <a:pt x="955" y="680"/>
                  <a:pt x="982" y="725"/>
                </a:cubicBezTo>
                <a:cubicBezTo>
                  <a:pt x="1009" y="770"/>
                  <a:pt x="1033" y="812"/>
                  <a:pt x="1054" y="849"/>
                </a:cubicBezTo>
                <a:cubicBezTo>
                  <a:pt x="1075" y="886"/>
                  <a:pt x="1094" y="914"/>
                  <a:pt x="1110" y="945"/>
                </a:cubicBezTo>
                <a:cubicBezTo>
                  <a:pt x="1126" y="976"/>
                  <a:pt x="1139" y="1007"/>
                  <a:pt x="1150" y="1037"/>
                </a:cubicBezTo>
                <a:cubicBezTo>
                  <a:pt x="1161" y="1067"/>
                  <a:pt x="1167" y="1094"/>
                  <a:pt x="1174" y="1125"/>
                </a:cubicBezTo>
                <a:cubicBezTo>
                  <a:pt x="1181" y="1156"/>
                  <a:pt x="1187" y="1193"/>
                  <a:pt x="1190" y="1221"/>
                </a:cubicBezTo>
                <a:cubicBezTo>
                  <a:pt x="1193" y="1249"/>
                  <a:pt x="1194" y="1270"/>
                  <a:pt x="1194" y="1293"/>
                </a:cubicBezTo>
                <a:cubicBezTo>
                  <a:pt x="1194" y="1316"/>
                  <a:pt x="1194" y="1334"/>
                  <a:pt x="1190" y="1361"/>
                </a:cubicBezTo>
                <a:cubicBezTo>
                  <a:pt x="1186" y="1388"/>
                  <a:pt x="1179" y="1423"/>
                  <a:pt x="1170" y="1453"/>
                </a:cubicBezTo>
                <a:cubicBezTo>
                  <a:pt x="1161" y="1483"/>
                  <a:pt x="1146" y="1515"/>
                  <a:pt x="1134" y="1541"/>
                </a:cubicBezTo>
                <a:cubicBezTo>
                  <a:pt x="1122" y="1567"/>
                  <a:pt x="1116" y="1584"/>
                  <a:pt x="1098" y="1609"/>
                </a:cubicBezTo>
                <a:cubicBezTo>
                  <a:pt x="1080" y="1634"/>
                  <a:pt x="1057" y="1662"/>
                  <a:pt x="1026" y="1689"/>
                </a:cubicBezTo>
                <a:cubicBezTo>
                  <a:pt x="995" y="1716"/>
                  <a:pt x="954" y="1750"/>
                  <a:pt x="914" y="1773"/>
                </a:cubicBezTo>
                <a:cubicBezTo>
                  <a:pt x="874" y="1796"/>
                  <a:pt x="826" y="1816"/>
                  <a:pt x="786" y="1829"/>
                </a:cubicBezTo>
                <a:cubicBezTo>
                  <a:pt x="746" y="1842"/>
                  <a:pt x="704" y="1845"/>
                  <a:pt x="674" y="1849"/>
                </a:cubicBezTo>
                <a:cubicBezTo>
                  <a:pt x="644" y="1853"/>
                  <a:pt x="636" y="1853"/>
                  <a:pt x="606" y="1853"/>
                </a:cubicBezTo>
                <a:cubicBezTo>
                  <a:pt x="576" y="1853"/>
                  <a:pt x="533" y="1856"/>
                  <a:pt x="494" y="1849"/>
                </a:cubicBezTo>
                <a:cubicBezTo>
                  <a:pt x="455" y="1842"/>
                  <a:pt x="405" y="1826"/>
                  <a:pt x="370" y="1813"/>
                </a:cubicBezTo>
                <a:cubicBezTo>
                  <a:pt x="335" y="1800"/>
                  <a:pt x="310" y="1788"/>
                  <a:pt x="282" y="1773"/>
                </a:cubicBezTo>
                <a:cubicBezTo>
                  <a:pt x="254" y="1758"/>
                  <a:pt x="227" y="1740"/>
                  <a:pt x="202" y="1721"/>
                </a:cubicBezTo>
                <a:cubicBezTo>
                  <a:pt x="177" y="1702"/>
                  <a:pt x="154" y="1680"/>
                  <a:pt x="134" y="1657"/>
                </a:cubicBezTo>
                <a:cubicBezTo>
                  <a:pt x="114" y="1634"/>
                  <a:pt x="99" y="1615"/>
                  <a:pt x="82" y="1585"/>
                </a:cubicBezTo>
                <a:cubicBezTo>
                  <a:pt x="65" y="1555"/>
                  <a:pt x="43" y="1514"/>
                  <a:pt x="30" y="1477"/>
                </a:cubicBezTo>
                <a:cubicBezTo>
                  <a:pt x="17" y="1440"/>
                  <a:pt x="11" y="1401"/>
                  <a:pt x="6" y="1361"/>
                </a:cubicBezTo>
                <a:cubicBezTo>
                  <a:pt x="1" y="1321"/>
                  <a:pt x="0" y="1275"/>
                  <a:pt x="2" y="1237"/>
                </a:cubicBezTo>
                <a:cubicBezTo>
                  <a:pt x="4" y="1199"/>
                  <a:pt x="11" y="1170"/>
                  <a:pt x="18" y="1133"/>
                </a:cubicBezTo>
                <a:cubicBezTo>
                  <a:pt x="25" y="1096"/>
                  <a:pt x="29" y="1060"/>
                  <a:pt x="46" y="1017"/>
                </a:cubicBezTo>
                <a:cubicBezTo>
                  <a:pt x="63" y="974"/>
                  <a:pt x="94" y="914"/>
                  <a:pt x="118" y="873"/>
                </a:cubicBezTo>
                <a:cubicBezTo>
                  <a:pt x="142" y="832"/>
                  <a:pt x="167" y="806"/>
                  <a:pt x="190" y="773"/>
                </a:cubicBezTo>
                <a:cubicBezTo>
                  <a:pt x="213" y="740"/>
                  <a:pt x="233" y="707"/>
                  <a:pt x="254" y="677"/>
                </a:cubicBezTo>
                <a:cubicBezTo>
                  <a:pt x="275" y="647"/>
                  <a:pt x="293" y="623"/>
                  <a:pt x="314" y="593"/>
                </a:cubicBezTo>
                <a:cubicBezTo>
                  <a:pt x="335" y="563"/>
                  <a:pt x="358" y="528"/>
                  <a:pt x="378" y="497"/>
                </a:cubicBezTo>
                <a:cubicBezTo>
                  <a:pt x="398" y="466"/>
                  <a:pt x="417" y="436"/>
                  <a:pt x="434" y="405"/>
                </a:cubicBezTo>
                <a:cubicBezTo>
                  <a:pt x="451" y="374"/>
                  <a:pt x="468" y="338"/>
                  <a:pt x="482" y="309"/>
                </a:cubicBezTo>
                <a:cubicBezTo>
                  <a:pt x="496" y="280"/>
                  <a:pt x="505" y="258"/>
                  <a:pt x="518" y="229"/>
                </a:cubicBezTo>
                <a:cubicBezTo>
                  <a:pt x="531" y="200"/>
                  <a:pt x="547" y="166"/>
                  <a:pt x="558" y="137"/>
                </a:cubicBezTo>
                <a:cubicBezTo>
                  <a:pt x="569" y="108"/>
                  <a:pt x="576" y="77"/>
                  <a:pt x="586" y="57"/>
                </a:cubicBezTo>
                <a:cubicBezTo>
                  <a:pt x="596" y="37"/>
                  <a:pt x="605" y="0"/>
                  <a:pt x="618" y="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6" name="Rechthoek 65"/>
          <p:cNvSpPr>
            <a:spLocks noChangeArrowheads="1"/>
          </p:cNvSpPr>
          <p:nvPr/>
        </p:nvSpPr>
        <p:spPr bwMode="auto">
          <a:xfrm>
            <a:off x="4388862" y="1895883"/>
            <a:ext cx="2819999" cy="145282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48" name="Freeform 5"/>
          <p:cNvSpPr>
            <a:spLocks/>
          </p:cNvSpPr>
          <p:nvPr/>
        </p:nvSpPr>
        <p:spPr bwMode="auto">
          <a:xfrm>
            <a:off x="993929" y="3241751"/>
            <a:ext cx="2735132" cy="1331095"/>
          </a:xfrm>
          <a:custGeom>
            <a:avLst/>
            <a:gdLst>
              <a:gd name="T0" fmla="*/ 0 w 1632"/>
              <a:gd name="T1" fmla="*/ 0 h 870"/>
              <a:gd name="T2" fmla="*/ 0 w 1632"/>
              <a:gd name="T3" fmla="*/ 2147483647 h 870"/>
              <a:gd name="T4" fmla="*/ 2147483647 w 1632"/>
              <a:gd name="T5" fmla="*/ 2147483647 h 870"/>
              <a:gd name="T6" fmla="*/ 2147483647 w 1632"/>
              <a:gd name="T7" fmla="*/ 2147483647 h 870"/>
              <a:gd name="T8" fmla="*/ 2147483647 w 1632"/>
              <a:gd name="T9" fmla="*/ 2147483647 h 870"/>
              <a:gd name="T10" fmla="*/ 2147483647 w 1632"/>
              <a:gd name="T11" fmla="*/ 0 h 870"/>
              <a:gd name="T12" fmla="*/ 0 w 1632"/>
              <a:gd name="T13" fmla="*/ 0 h 8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2"/>
              <a:gd name="T22" fmla="*/ 0 h 870"/>
              <a:gd name="T23" fmla="*/ 1632 w 1632"/>
              <a:gd name="T24" fmla="*/ 870 h 8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2" h="870">
                <a:moveTo>
                  <a:pt x="0" y="0"/>
                </a:moveTo>
                <a:lnTo>
                  <a:pt x="0" y="780"/>
                </a:lnTo>
                <a:lnTo>
                  <a:pt x="45" y="870"/>
                </a:lnTo>
                <a:lnTo>
                  <a:pt x="1587" y="870"/>
                </a:lnTo>
                <a:lnTo>
                  <a:pt x="1632" y="780"/>
                </a:lnTo>
                <a:lnTo>
                  <a:pt x="163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149" name="Freeform 6"/>
          <p:cNvSpPr>
            <a:spLocks/>
          </p:cNvSpPr>
          <p:nvPr/>
        </p:nvSpPr>
        <p:spPr bwMode="auto">
          <a:xfrm>
            <a:off x="795860" y="1412776"/>
            <a:ext cx="3107826" cy="3160069"/>
          </a:xfrm>
          <a:custGeom>
            <a:avLst/>
            <a:gdLst>
              <a:gd name="T0" fmla="*/ 0 w 1814"/>
              <a:gd name="T1" fmla="*/ 0 h 1360"/>
              <a:gd name="T2" fmla="*/ 2147483647 w 1814"/>
              <a:gd name="T3" fmla="*/ 2147483647 h 1360"/>
              <a:gd name="T4" fmla="*/ 2147483647 w 1814"/>
              <a:gd name="T5" fmla="*/ 2147483647 h 1360"/>
              <a:gd name="T6" fmla="*/ 2147483647 w 1814"/>
              <a:gd name="T7" fmla="*/ 2147483647 h 1360"/>
              <a:gd name="T8" fmla="*/ 2147483647 w 1814"/>
              <a:gd name="T9" fmla="*/ 2147483647 h 1360"/>
              <a:gd name="T10" fmla="*/ 2147483647 w 1814"/>
              <a:gd name="T11" fmla="*/ 2147483647 h 1360"/>
              <a:gd name="T12" fmla="*/ 2147483647 w 1814"/>
              <a:gd name="T13" fmla="*/ 2147483647 h 1360"/>
              <a:gd name="T14" fmla="*/ 2147483647 w 1814"/>
              <a:gd name="T15" fmla="*/ 0 h 13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14"/>
              <a:gd name="T25" fmla="*/ 0 h 1360"/>
              <a:gd name="T26" fmla="*/ 1814 w 1814"/>
              <a:gd name="T27" fmla="*/ 1360 h 13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14" h="1360">
                <a:moveTo>
                  <a:pt x="0" y="0"/>
                </a:moveTo>
                <a:lnTo>
                  <a:pt x="91" y="136"/>
                </a:lnTo>
                <a:lnTo>
                  <a:pt x="91" y="1270"/>
                </a:lnTo>
                <a:lnTo>
                  <a:pt x="136" y="1360"/>
                </a:lnTo>
                <a:lnTo>
                  <a:pt x="1678" y="1360"/>
                </a:lnTo>
                <a:lnTo>
                  <a:pt x="1723" y="1270"/>
                </a:lnTo>
                <a:lnTo>
                  <a:pt x="1723" y="136"/>
                </a:lnTo>
                <a:lnTo>
                  <a:pt x="1814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150" name="Ovaal 91"/>
          <p:cNvSpPr>
            <a:spLocks noChangeArrowheads="1"/>
          </p:cNvSpPr>
          <p:nvPr/>
        </p:nvSpPr>
        <p:spPr bwMode="auto">
          <a:xfrm>
            <a:off x="2784629" y="3420717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51" name="Ovaal 92"/>
          <p:cNvSpPr>
            <a:spLocks noChangeArrowheads="1"/>
          </p:cNvSpPr>
          <p:nvPr/>
        </p:nvSpPr>
        <p:spPr bwMode="auto">
          <a:xfrm>
            <a:off x="1651154" y="3327476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52" name="Ovaal 93"/>
          <p:cNvSpPr>
            <a:spLocks noChangeArrowheads="1"/>
          </p:cNvSpPr>
          <p:nvPr/>
        </p:nvSpPr>
        <p:spPr bwMode="auto">
          <a:xfrm>
            <a:off x="1766248" y="3994226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53" name="Ovaal 94"/>
          <p:cNvSpPr>
            <a:spLocks noChangeArrowheads="1"/>
          </p:cNvSpPr>
          <p:nvPr/>
        </p:nvSpPr>
        <p:spPr bwMode="auto">
          <a:xfrm>
            <a:off x="3318029" y="3460826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54" name="Ovaal 95"/>
          <p:cNvSpPr>
            <a:spLocks noChangeArrowheads="1"/>
          </p:cNvSpPr>
          <p:nvPr/>
        </p:nvSpPr>
        <p:spPr bwMode="auto">
          <a:xfrm>
            <a:off x="2187233" y="4320631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55" name="Ovaal 96"/>
          <p:cNvSpPr>
            <a:spLocks noChangeArrowheads="1"/>
          </p:cNvSpPr>
          <p:nvPr/>
        </p:nvSpPr>
        <p:spPr bwMode="auto">
          <a:xfrm>
            <a:off x="3350424" y="3852765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56" name="Ovaal 97"/>
          <p:cNvSpPr>
            <a:spLocks noChangeArrowheads="1"/>
          </p:cNvSpPr>
          <p:nvPr/>
        </p:nvSpPr>
        <p:spPr bwMode="auto">
          <a:xfrm>
            <a:off x="1118176" y="3394151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57" name="Ovaal 98"/>
          <p:cNvSpPr>
            <a:spLocks noChangeArrowheads="1"/>
          </p:cNvSpPr>
          <p:nvPr/>
        </p:nvSpPr>
        <p:spPr bwMode="auto">
          <a:xfrm>
            <a:off x="2846368" y="3996781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58" name="Ovaal 99"/>
          <p:cNvSpPr>
            <a:spLocks noChangeArrowheads="1"/>
          </p:cNvSpPr>
          <p:nvPr/>
        </p:nvSpPr>
        <p:spPr bwMode="auto">
          <a:xfrm>
            <a:off x="2336954" y="3670376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59" name="Ovaal 100"/>
          <p:cNvSpPr>
            <a:spLocks noChangeArrowheads="1"/>
          </p:cNvSpPr>
          <p:nvPr/>
        </p:nvSpPr>
        <p:spPr bwMode="auto">
          <a:xfrm>
            <a:off x="1190184" y="3924773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60" name="Ovaal 101"/>
          <p:cNvSpPr>
            <a:spLocks noChangeArrowheads="1"/>
          </p:cNvSpPr>
          <p:nvPr/>
        </p:nvSpPr>
        <p:spPr bwMode="auto">
          <a:xfrm>
            <a:off x="3206408" y="4263481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61" name="Ovaal 102"/>
          <p:cNvSpPr>
            <a:spLocks noChangeArrowheads="1"/>
          </p:cNvSpPr>
          <p:nvPr/>
        </p:nvSpPr>
        <p:spPr bwMode="auto">
          <a:xfrm>
            <a:off x="1406208" y="4253956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62" name="Freeform 5"/>
          <p:cNvSpPr>
            <a:spLocks/>
          </p:cNvSpPr>
          <p:nvPr/>
        </p:nvSpPr>
        <p:spPr bwMode="auto">
          <a:xfrm>
            <a:off x="4374189" y="3295302"/>
            <a:ext cx="2831497" cy="1277543"/>
          </a:xfrm>
          <a:custGeom>
            <a:avLst/>
            <a:gdLst>
              <a:gd name="T0" fmla="*/ 0 w 1632"/>
              <a:gd name="T1" fmla="*/ 0 h 870"/>
              <a:gd name="T2" fmla="*/ 0 w 1632"/>
              <a:gd name="T3" fmla="*/ 2147483647 h 870"/>
              <a:gd name="T4" fmla="*/ 2147483647 w 1632"/>
              <a:gd name="T5" fmla="*/ 2147483647 h 870"/>
              <a:gd name="T6" fmla="*/ 2147483647 w 1632"/>
              <a:gd name="T7" fmla="*/ 2147483647 h 870"/>
              <a:gd name="T8" fmla="*/ 2147483647 w 1632"/>
              <a:gd name="T9" fmla="*/ 2147483647 h 870"/>
              <a:gd name="T10" fmla="*/ 2147483647 w 1632"/>
              <a:gd name="T11" fmla="*/ 0 h 870"/>
              <a:gd name="T12" fmla="*/ 0 w 1632"/>
              <a:gd name="T13" fmla="*/ 0 h 8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2"/>
              <a:gd name="T22" fmla="*/ 0 h 870"/>
              <a:gd name="T23" fmla="*/ 1632 w 1632"/>
              <a:gd name="T24" fmla="*/ 870 h 8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2" h="870">
                <a:moveTo>
                  <a:pt x="0" y="0"/>
                </a:moveTo>
                <a:lnTo>
                  <a:pt x="0" y="780"/>
                </a:lnTo>
                <a:lnTo>
                  <a:pt x="45" y="870"/>
                </a:lnTo>
                <a:lnTo>
                  <a:pt x="1587" y="870"/>
                </a:lnTo>
                <a:lnTo>
                  <a:pt x="1632" y="780"/>
                </a:lnTo>
                <a:lnTo>
                  <a:pt x="163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163" name="Freeform 6"/>
          <p:cNvSpPr>
            <a:spLocks/>
          </p:cNvSpPr>
          <p:nvPr/>
        </p:nvSpPr>
        <p:spPr bwMode="auto">
          <a:xfrm>
            <a:off x="4208486" y="1412776"/>
            <a:ext cx="3171826" cy="3168475"/>
          </a:xfrm>
          <a:custGeom>
            <a:avLst/>
            <a:gdLst>
              <a:gd name="T0" fmla="*/ 0 w 1814"/>
              <a:gd name="T1" fmla="*/ 0 h 1360"/>
              <a:gd name="T2" fmla="*/ 2147483647 w 1814"/>
              <a:gd name="T3" fmla="*/ 2147483647 h 1360"/>
              <a:gd name="T4" fmla="*/ 2147483647 w 1814"/>
              <a:gd name="T5" fmla="*/ 2147483647 h 1360"/>
              <a:gd name="T6" fmla="*/ 2147483647 w 1814"/>
              <a:gd name="T7" fmla="*/ 2147483647 h 1360"/>
              <a:gd name="T8" fmla="*/ 2147483647 w 1814"/>
              <a:gd name="T9" fmla="*/ 2147483647 h 1360"/>
              <a:gd name="T10" fmla="*/ 2147483647 w 1814"/>
              <a:gd name="T11" fmla="*/ 2147483647 h 1360"/>
              <a:gd name="T12" fmla="*/ 2147483647 w 1814"/>
              <a:gd name="T13" fmla="*/ 2147483647 h 1360"/>
              <a:gd name="T14" fmla="*/ 2147483647 w 1814"/>
              <a:gd name="T15" fmla="*/ 0 h 13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14"/>
              <a:gd name="T25" fmla="*/ 0 h 1360"/>
              <a:gd name="T26" fmla="*/ 1814 w 1814"/>
              <a:gd name="T27" fmla="*/ 1360 h 13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14" h="1360">
                <a:moveTo>
                  <a:pt x="0" y="0"/>
                </a:moveTo>
                <a:lnTo>
                  <a:pt x="91" y="136"/>
                </a:lnTo>
                <a:lnTo>
                  <a:pt x="91" y="1270"/>
                </a:lnTo>
                <a:lnTo>
                  <a:pt x="136" y="1360"/>
                </a:lnTo>
                <a:lnTo>
                  <a:pt x="1678" y="1360"/>
                </a:lnTo>
                <a:lnTo>
                  <a:pt x="1723" y="1270"/>
                </a:lnTo>
                <a:lnTo>
                  <a:pt x="1723" y="136"/>
                </a:lnTo>
                <a:lnTo>
                  <a:pt x="1814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7" name="Ovaal 106"/>
          <p:cNvSpPr>
            <a:spLocks noChangeArrowheads="1"/>
          </p:cNvSpPr>
          <p:nvPr/>
        </p:nvSpPr>
        <p:spPr bwMode="auto">
          <a:xfrm>
            <a:off x="6287125" y="3790288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8" name="Ovaal 107"/>
          <p:cNvSpPr>
            <a:spLocks noChangeArrowheads="1"/>
          </p:cNvSpPr>
          <p:nvPr/>
        </p:nvSpPr>
        <p:spPr bwMode="auto">
          <a:xfrm>
            <a:off x="5207005" y="3363573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9" name="Ovaal 108"/>
          <p:cNvSpPr>
            <a:spLocks noChangeArrowheads="1"/>
          </p:cNvSpPr>
          <p:nvPr/>
        </p:nvSpPr>
        <p:spPr bwMode="auto">
          <a:xfrm>
            <a:off x="5351021" y="3924773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0" name="Ovaal 109"/>
          <p:cNvSpPr>
            <a:spLocks noChangeArrowheads="1"/>
          </p:cNvSpPr>
          <p:nvPr/>
        </p:nvSpPr>
        <p:spPr bwMode="auto">
          <a:xfrm>
            <a:off x="6794654" y="3470351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1" name="Ovaal 110"/>
          <p:cNvSpPr>
            <a:spLocks noChangeArrowheads="1"/>
          </p:cNvSpPr>
          <p:nvPr/>
        </p:nvSpPr>
        <p:spPr bwMode="auto">
          <a:xfrm>
            <a:off x="5495037" y="4284813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2" name="Ovaal 111"/>
          <p:cNvSpPr>
            <a:spLocks noChangeArrowheads="1"/>
          </p:cNvSpPr>
          <p:nvPr/>
        </p:nvSpPr>
        <p:spPr bwMode="auto">
          <a:xfrm>
            <a:off x="6425107" y="4078320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3" name="Ovaal 112"/>
          <p:cNvSpPr>
            <a:spLocks noChangeArrowheads="1"/>
          </p:cNvSpPr>
          <p:nvPr/>
        </p:nvSpPr>
        <p:spPr bwMode="auto">
          <a:xfrm>
            <a:off x="4549780" y="3430248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4" name="Ovaal 113"/>
          <p:cNvSpPr>
            <a:spLocks noChangeArrowheads="1"/>
          </p:cNvSpPr>
          <p:nvPr/>
        </p:nvSpPr>
        <p:spPr bwMode="auto">
          <a:xfrm>
            <a:off x="6215117" y="4284813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5" name="Ovaal 114"/>
          <p:cNvSpPr>
            <a:spLocks noChangeArrowheads="1"/>
          </p:cNvSpPr>
          <p:nvPr/>
        </p:nvSpPr>
        <p:spPr bwMode="auto">
          <a:xfrm>
            <a:off x="5813579" y="3679901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6" name="Ovaal 115"/>
          <p:cNvSpPr>
            <a:spLocks noChangeArrowheads="1"/>
          </p:cNvSpPr>
          <p:nvPr/>
        </p:nvSpPr>
        <p:spPr bwMode="auto">
          <a:xfrm>
            <a:off x="4774957" y="3913695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7" name="Ovaal 116"/>
          <p:cNvSpPr>
            <a:spLocks noChangeArrowheads="1"/>
          </p:cNvSpPr>
          <p:nvPr/>
        </p:nvSpPr>
        <p:spPr bwMode="auto">
          <a:xfrm>
            <a:off x="6791181" y="4140797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8" name="Ovaal 117"/>
          <p:cNvSpPr>
            <a:spLocks noChangeArrowheads="1"/>
          </p:cNvSpPr>
          <p:nvPr/>
        </p:nvSpPr>
        <p:spPr bwMode="auto">
          <a:xfrm>
            <a:off x="4546754" y="4284813"/>
            <a:ext cx="137982" cy="13448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2" name="Rechthoek 31"/>
          <p:cNvSpPr/>
          <p:nvPr/>
        </p:nvSpPr>
        <p:spPr>
          <a:xfrm>
            <a:off x="1760214" y="3571951"/>
            <a:ext cx="888256" cy="86574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33" name="Rechthoek 32"/>
          <p:cNvSpPr/>
          <p:nvPr/>
        </p:nvSpPr>
        <p:spPr>
          <a:xfrm>
            <a:off x="5253805" y="3562426"/>
            <a:ext cx="888256" cy="86574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6178" name="Text Box 55"/>
          <p:cNvSpPr txBox="1">
            <a:spLocks noChangeArrowheads="1"/>
          </p:cNvSpPr>
          <p:nvPr/>
        </p:nvSpPr>
        <p:spPr bwMode="auto">
          <a:xfrm>
            <a:off x="1202730" y="460028"/>
            <a:ext cx="50974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Het begrip verdunnen / water toevoegen</a:t>
            </a:r>
          </a:p>
        </p:txBody>
      </p:sp>
      <p:grpSp>
        <p:nvGrpSpPr>
          <p:cNvPr id="36" name="Groeperen 35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37" name="Rechthoek 36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38" name="Tekstvak 37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39" name="Afbeelding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14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8168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1100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0555 L 0.00382 0.599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9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7.40741E-7 L 2.5E-6 -0.04305 " pathEditMode="relative" rAng="0" ptsTypes="AA">
                                      <p:cBhvr>
                                        <p:cTn id="23" dur="1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7.40741E-7 L 0.00521 -0.0375 " pathEditMode="relative" rAng="0" ptsTypes="AA">
                                      <p:cBhvr>
                                        <p:cTn id="25" dur="1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87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4.07407E-6 L 0.01875 -0.0375 " pathEditMode="relative" rAng="0" ptsTypes="AA">
                                      <p:cBhvr>
                                        <p:cTn id="27" dur="1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87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-7.40741E-7 L -0.01666 -0.0625 " pathEditMode="relative" rAng="0" ptsTypes="AA">
                                      <p:cBhvr>
                                        <p:cTn id="29" dur="1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31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556E-7 1.85185E-6 L 0.01771 -0.10139 " pathEditMode="relative" rAng="0" ptsTypes="AA">
                                      <p:cBhvr>
                                        <p:cTn id="31" dur="1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50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7.40741E-7 L 0.00417 -0.18055 " pathEditMode="relative" rAng="0" ptsTypes="AA">
                                      <p:cBhvr>
                                        <p:cTn id="33" dur="1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9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0 L -0.00313 -0.27083 " pathEditMode="relative" rAng="0" ptsTypes="AA">
                                      <p:cBhvr>
                                        <p:cTn id="35" dur="1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354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3.7037E-6 L 0.00208 -0.15695 " pathEditMode="relative" rAng="0" ptsTypes="AA">
                                      <p:cBhvr>
                                        <p:cTn id="37" dur="1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784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4.44444E-6 L 0.01771 -0.10555 " pathEditMode="relative" rAng="0" ptsTypes="AA">
                                      <p:cBhvr>
                                        <p:cTn id="39" dur="1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5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1.48148E-6 L 2.77778E-7 -0.175 " pathEditMode="relative" rAng="0" ptsTypes="AA">
                                      <p:cBhvr>
                                        <p:cTn id="41" dur="1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5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4.07407E-6 L -0.00417 -0.12777 " pathEditMode="relative" rAng="0" ptsTypes="AA">
                                      <p:cBhvr>
                                        <p:cTn id="43" dur="1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638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2222E-6 -3.7037E-6 L 0.00087 -0.20949 " pathEditMode="relative" rAng="0" ptsTypes="AA">
                                      <p:cBhvr>
                                        <p:cTn id="45" dur="1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Text Box 55"/>
          <p:cNvSpPr txBox="1">
            <a:spLocks noChangeArrowheads="1"/>
          </p:cNvSpPr>
          <p:nvPr/>
        </p:nvSpPr>
        <p:spPr bwMode="auto">
          <a:xfrm>
            <a:off x="1272066" y="476672"/>
            <a:ext cx="50974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Het begrip indampen</a:t>
            </a:r>
          </a:p>
        </p:txBody>
      </p:sp>
      <p:grpSp>
        <p:nvGrpSpPr>
          <p:cNvPr id="65" name="Groeperen 64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67" name="Rechthoek 66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8" name="Tekstvak 67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69" name="Afbeelding 6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15</a:t>
            </a:fld>
            <a:endParaRPr lang="nl-NL" altLang="nl-NL"/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B800D1B0-F41B-AD40-8E0F-199C8C956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409" y="1964035"/>
            <a:ext cx="3043986" cy="21276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71" name="Freeform 5">
            <a:extLst>
              <a:ext uri="{FF2B5EF4-FFF2-40B4-BE49-F238E27FC236}">
                <a16:creationId xmlns:a16="http://schemas.microsoft.com/office/drawing/2014/main" id="{28E84085-E0DB-204A-969D-AFDC8A8261F3}"/>
              </a:ext>
            </a:extLst>
          </p:cNvPr>
          <p:cNvSpPr>
            <a:spLocks/>
          </p:cNvSpPr>
          <p:nvPr/>
        </p:nvSpPr>
        <p:spPr bwMode="auto">
          <a:xfrm>
            <a:off x="4244487" y="4021708"/>
            <a:ext cx="3033208" cy="1070658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0 h 10000"/>
              <a:gd name="T12" fmla="*/ 0 w 10000"/>
              <a:gd name="T13" fmla="*/ 0 h 1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0"/>
              <a:gd name="T22" fmla="*/ 0 h 10000"/>
              <a:gd name="T23" fmla="*/ 10000 w 10000"/>
              <a:gd name="T24" fmla="*/ 10000 h 1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0" h="10000">
                <a:moveTo>
                  <a:pt x="0" y="0"/>
                </a:moveTo>
                <a:cubicBezTo>
                  <a:pt x="5" y="2554"/>
                  <a:pt x="10" y="5107"/>
                  <a:pt x="15" y="7661"/>
                </a:cubicBezTo>
                <a:lnTo>
                  <a:pt x="276" y="10000"/>
                </a:lnTo>
                <a:lnTo>
                  <a:pt x="9724" y="10000"/>
                </a:lnTo>
                <a:cubicBezTo>
                  <a:pt x="9813" y="9193"/>
                  <a:pt x="9903" y="8385"/>
                  <a:pt x="9992" y="7578"/>
                </a:cubicBezTo>
                <a:cubicBezTo>
                  <a:pt x="9995" y="5052"/>
                  <a:pt x="9997" y="2526"/>
                  <a:pt x="100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2" name="Freeform 6">
            <a:extLst>
              <a:ext uri="{FF2B5EF4-FFF2-40B4-BE49-F238E27FC236}">
                <a16:creationId xmlns:a16="http://schemas.microsoft.com/office/drawing/2014/main" id="{A2DFB855-A3DD-4D44-BDB7-7E5A87511A42}"/>
              </a:ext>
            </a:extLst>
          </p:cNvPr>
          <p:cNvSpPr>
            <a:spLocks/>
          </p:cNvSpPr>
          <p:nvPr/>
        </p:nvSpPr>
        <p:spPr bwMode="auto">
          <a:xfrm>
            <a:off x="4080378" y="1411238"/>
            <a:ext cx="3371942" cy="3690592"/>
          </a:xfrm>
          <a:custGeom>
            <a:avLst/>
            <a:gdLst>
              <a:gd name="T0" fmla="*/ 0 w 1814"/>
              <a:gd name="T1" fmla="*/ 0 h 1360"/>
              <a:gd name="T2" fmla="*/ 2147483647 w 1814"/>
              <a:gd name="T3" fmla="*/ 2147483647 h 1360"/>
              <a:gd name="T4" fmla="*/ 2147483647 w 1814"/>
              <a:gd name="T5" fmla="*/ 2147483647 h 1360"/>
              <a:gd name="T6" fmla="*/ 2147483647 w 1814"/>
              <a:gd name="T7" fmla="*/ 2147483647 h 1360"/>
              <a:gd name="T8" fmla="*/ 2147483647 w 1814"/>
              <a:gd name="T9" fmla="*/ 2147483647 h 1360"/>
              <a:gd name="T10" fmla="*/ 2147483647 w 1814"/>
              <a:gd name="T11" fmla="*/ 2147483647 h 1360"/>
              <a:gd name="T12" fmla="*/ 2147483647 w 1814"/>
              <a:gd name="T13" fmla="*/ 2147483647 h 1360"/>
              <a:gd name="T14" fmla="*/ 2147483647 w 1814"/>
              <a:gd name="T15" fmla="*/ 0 h 13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14"/>
              <a:gd name="T25" fmla="*/ 0 h 1360"/>
              <a:gd name="T26" fmla="*/ 1814 w 1814"/>
              <a:gd name="T27" fmla="*/ 1360 h 13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14" h="1360">
                <a:moveTo>
                  <a:pt x="0" y="0"/>
                </a:moveTo>
                <a:lnTo>
                  <a:pt x="91" y="136"/>
                </a:lnTo>
                <a:lnTo>
                  <a:pt x="91" y="1270"/>
                </a:lnTo>
                <a:lnTo>
                  <a:pt x="136" y="1360"/>
                </a:lnTo>
                <a:lnTo>
                  <a:pt x="1678" y="1360"/>
                </a:lnTo>
                <a:lnTo>
                  <a:pt x="1723" y="1270"/>
                </a:lnTo>
                <a:lnTo>
                  <a:pt x="1723" y="136"/>
                </a:lnTo>
                <a:lnTo>
                  <a:pt x="1814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3" name="Ovaal 72">
            <a:extLst>
              <a:ext uri="{FF2B5EF4-FFF2-40B4-BE49-F238E27FC236}">
                <a16:creationId xmlns:a16="http://schemas.microsoft.com/office/drawing/2014/main" id="{49F05684-2C9B-7C4E-9202-2A7EC662C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183" y="2078335"/>
            <a:ext cx="147811" cy="14196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74" name="Ovaal 73">
            <a:extLst>
              <a:ext uri="{FF2B5EF4-FFF2-40B4-BE49-F238E27FC236}">
                <a16:creationId xmlns:a16="http://schemas.microsoft.com/office/drawing/2014/main" id="{EEDC0E09-9639-DD4B-B6BE-3A93E861E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5233" y="2811760"/>
            <a:ext cx="147811" cy="14196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75" name="Ovaal 74">
            <a:extLst>
              <a:ext uri="{FF2B5EF4-FFF2-40B4-BE49-F238E27FC236}">
                <a16:creationId xmlns:a16="http://schemas.microsoft.com/office/drawing/2014/main" id="{27764081-6E25-BA4B-BF95-9EAF69A65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983" y="2840335"/>
            <a:ext cx="147811" cy="14196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76" name="Ovaal 75">
            <a:extLst>
              <a:ext uri="{FF2B5EF4-FFF2-40B4-BE49-F238E27FC236}">
                <a16:creationId xmlns:a16="http://schemas.microsoft.com/office/drawing/2014/main" id="{C75A243B-AD1B-1A46-AF4B-11A264A9B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733" y="2897485"/>
            <a:ext cx="147811" cy="14196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77" name="Ovaal 76">
            <a:extLst>
              <a:ext uri="{FF2B5EF4-FFF2-40B4-BE49-F238E27FC236}">
                <a16:creationId xmlns:a16="http://schemas.microsoft.com/office/drawing/2014/main" id="{649C5C64-CCFE-4642-90F9-0D0B161B8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983" y="3877692"/>
            <a:ext cx="147811" cy="14196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78" name="Ovaal 77">
            <a:extLst>
              <a:ext uri="{FF2B5EF4-FFF2-40B4-BE49-F238E27FC236}">
                <a16:creationId xmlns:a16="http://schemas.microsoft.com/office/drawing/2014/main" id="{C9540608-E16D-A944-BE05-D9E2820A0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2458" y="3545185"/>
            <a:ext cx="147811" cy="14196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79" name="Ovaal 78">
            <a:extLst>
              <a:ext uri="{FF2B5EF4-FFF2-40B4-BE49-F238E27FC236}">
                <a16:creationId xmlns:a16="http://schemas.microsoft.com/office/drawing/2014/main" id="{1A9760E1-F837-C34F-85E1-840968E39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133" y="2079542"/>
            <a:ext cx="147811" cy="14196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0" name="Ovaal 79">
            <a:extLst>
              <a:ext uri="{FF2B5EF4-FFF2-40B4-BE49-F238E27FC236}">
                <a16:creationId xmlns:a16="http://schemas.microsoft.com/office/drawing/2014/main" id="{ECC0A042-DE67-3D4B-A21D-97BAC2144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933" y="4525764"/>
            <a:ext cx="147811" cy="14196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1" name="Ovaal 80">
            <a:extLst>
              <a:ext uri="{FF2B5EF4-FFF2-40B4-BE49-F238E27FC236}">
                <a16:creationId xmlns:a16="http://schemas.microsoft.com/office/drawing/2014/main" id="{720339C0-8693-CE48-96CC-17FCDD34F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0033" y="2079542"/>
            <a:ext cx="147811" cy="14196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2" name="Ovaal 81">
            <a:extLst>
              <a:ext uri="{FF2B5EF4-FFF2-40B4-BE49-F238E27FC236}">
                <a16:creationId xmlns:a16="http://schemas.microsoft.com/office/drawing/2014/main" id="{CE553276-16F9-6444-8137-4F93B71C0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5108" y="3745210"/>
            <a:ext cx="147811" cy="14196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3" name="Ovaal 82">
            <a:extLst>
              <a:ext uri="{FF2B5EF4-FFF2-40B4-BE49-F238E27FC236}">
                <a16:creationId xmlns:a16="http://schemas.microsoft.com/office/drawing/2014/main" id="{E8C9D4A6-5EEC-024E-8E5D-9C67E36AA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4011910"/>
            <a:ext cx="147811" cy="14196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4" name="Ovaal 83">
            <a:extLst>
              <a:ext uri="{FF2B5EF4-FFF2-40B4-BE49-F238E27FC236}">
                <a16:creationId xmlns:a16="http://schemas.microsoft.com/office/drawing/2014/main" id="{01E5469A-6BD3-9741-BB21-2A7E319E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283" y="4525764"/>
            <a:ext cx="147811" cy="14196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grpSp>
        <p:nvGrpSpPr>
          <p:cNvPr id="85" name="Groep 45">
            <a:extLst>
              <a:ext uri="{FF2B5EF4-FFF2-40B4-BE49-F238E27FC236}">
                <a16:creationId xmlns:a16="http://schemas.microsoft.com/office/drawing/2014/main" id="{FA4A546B-D09C-194B-A295-E94C26F4BCD9}"/>
              </a:ext>
            </a:extLst>
          </p:cNvPr>
          <p:cNvGrpSpPr>
            <a:grpSpLocks/>
          </p:cNvGrpSpPr>
          <p:nvPr/>
        </p:nvGrpSpPr>
        <p:grpSpPr bwMode="auto">
          <a:xfrm>
            <a:off x="626353" y="1411237"/>
            <a:ext cx="3249758" cy="3690591"/>
            <a:chOff x="809625" y="2266950"/>
            <a:chExt cx="3476625" cy="4206875"/>
          </a:xfrm>
        </p:grpSpPr>
        <p:sp>
          <p:nvSpPr>
            <p:cNvPr id="86" name="Freeform 5">
              <a:extLst>
                <a:ext uri="{FF2B5EF4-FFF2-40B4-BE49-F238E27FC236}">
                  <a16:creationId xmlns:a16="http://schemas.microsoft.com/office/drawing/2014/main" id="{D3B732C1-47CF-8944-9F54-8413FA4FA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031" y="2918509"/>
              <a:ext cx="3127813" cy="3555316"/>
            </a:xfrm>
            <a:custGeom>
              <a:avLst/>
              <a:gdLst>
                <a:gd name="T0" fmla="*/ 0 w 1632"/>
                <a:gd name="T1" fmla="*/ 0 h 870"/>
                <a:gd name="T2" fmla="*/ 0 w 1632"/>
                <a:gd name="T3" fmla="*/ 2147483647 h 870"/>
                <a:gd name="T4" fmla="*/ 2147483647 w 1632"/>
                <a:gd name="T5" fmla="*/ 2147483647 h 870"/>
                <a:gd name="T6" fmla="*/ 2147483647 w 1632"/>
                <a:gd name="T7" fmla="*/ 2147483647 h 870"/>
                <a:gd name="T8" fmla="*/ 2147483647 w 1632"/>
                <a:gd name="T9" fmla="*/ 2147483647 h 870"/>
                <a:gd name="T10" fmla="*/ 2147483647 w 1632"/>
                <a:gd name="T11" fmla="*/ 0 h 870"/>
                <a:gd name="T12" fmla="*/ 0 w 1632"/>
                <a:gd name="T13" fmla="*/ 0 h 8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2"/>
                <a:gd name="T22" fmla="*/ 0 h 870"/>
                <a:gd name="T23" fmla="*/ 1632 w 1632"/>
                <a:gd name="T24" fmla="*/ 870 h 8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2" h="870">
                  <a:moveTo>
                    <a:pt x="0" y="0"/>
                  </a:moveTo>
                  <a:lnTo>
                    <a:pt x="0" y="780"/>
                  </a:lnTo>
                  <a:lnTo>
                    <a:pt x="45" y="870"/>
                  </a:lnTo>
                  <a:lnTo>
                    <a:pt x="1587" y="870"/>
                  </a:lnTo>
                  <a:lnTo>
                    <a:pt x="1632" y="780"/>
                  </a:lnTo>
                  <a:lnTo>
                    <a:pt x="16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7" name="Freeform 6">
              <a:extLst>
                <a:ext uri="{FF2B5EF4-FFF2-40B4-BE49-F238E27FC236}">
                  <a16:creationId xmlns:a16="http://schemas.microsoft.com/office/drawing/2014/main" id="{61320554-3B7C-B54F-B719-09832AFF7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625" y="2266950"/>
              <a:ext cx="3476625" cy="4206875"/>
            </a:xfrm>
            <a:custGeom>
              <a:avLst/>
              <a:gdLst>
                <a:gd name="T0" fmla="*/ 0 w 1814"/>
                <a:gd name="T1" fmla="*/ 0 h 1360"/>
                <a:gd name="T2" fmla="*/ 2147483647 w 1814"/>
                <a:gd name="T3" fmla="*/ 2147483647 h 1360"/>
                <a:gd name="T4" fmla="*/ 2147483647 w 1814"/>
                <a:gd name="T5" fmla="*/ 2147483647 h 1360"/>
                <a:gd name="T6" fmla="*/ 2147483647 w 1814"/>
                <a:gd name="T7" fmla="*/ 2147483647 h 1360"/>
                <a:gd name="T8" fmla="*/ 2147483647 w 1814"/>
                <a:gd name="T9" fmla="*/ 2147483647 h 1360"/>
                <a:gd name="T10" fmla="*/ 2147483647 w 1814"/>
                <a:gd name="T11" fmla="*/ 2147483647 h 1360"/>
                <a:gd name="T12" fmla="*/ 2147483647 w 1814"/>
                <a:gd name="T13" fmla="*/ 2147483647 h 1360"/>
                <a:gd name="T14" fmla="*/ 2147483647 w 1814"/>
                <a:gd name="T15" fmla="*/ 0 h 13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14"/>
                <a:gd name="T25" fmla="*/ 0 h 1360"/>
                <a:gd name="T26" fmla="*/ 1814 w 1814"/>
                <a:gd name="T27" fmla="*/ 1360 h 13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14" h="1360">
                  <a:moveTo>
                    <a:pt x="0" y="0"/>
                  </a:moveTo>
                  <a:lnTo>
                    <a:pt x="91" y="136"/>
                  </a:lnTo>
                  <a:lnTo>
                    <a:pt x="91" y="1270"/>
                  </a:lnTo>
                  <a:lnTo>
                    <a:pt x="136" y="1360"/>
                  </a:lnTo>
                  <a:lnTo>
                    <a:pt x="1678" y="1360"/>
                  </a:lnTo>
                  <a:lnTo>
                    <a:pt x="1723" y="1270"/>
                  </a:lnTo>
                  <a:lnTo>
                    <a:pt x="1723" y="136"/>
                  </a:lnTo>
                  <a:lnTo>
                    <a:pt x="1814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8" name="Ovaal 33">
              <a:extLst>
                <a:ext uri="{FF2B5EF4-FFF2-40B4-BE49-F238E27FC236}">
                  <a16:creationId xmlns:a16="http://schemas.microsoft.com/office/drawing/2014/main" id="{44C6E8FB-8369-0142-A3EB-54D7B42BA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8525" y="31623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9" name="Ovaal 34">
              <a:extLst>
                <a:ext uri="{FF2B5EF4-FFF2-40B4-BE49-F238E27FC236}">
                  <a16:creationId xmlns:a16="http://schemas.microsoft.com/office/drawing/2014/main" id="{B755A8F9-1DBD-EF41-BFCF-DC654DEF1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575" y="3895725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0" name="Ovaal 35">
              <a:extLst>
                <a:ext uri="{FF2B5EF4-FFF2-40B4-BE49-F238E27FC236}">
                  <a16:creationId xmlns:a16="http://schemas.microsoft.com/office/drawing/2014/main" id="{9A145FA7-FD85-CD44-B42B-FB987CE4A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7325" y="39243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1" name="Ovaal 36">
              <a:extLst>
                <a:ext uri="{FF2B5EF4-FFF2-40B4-BE49-F238E27FC236}">
                  <a16:creationId xmlns:a16="http://schemas.microsoft.com/office/drawing/2014/main" id="{FD3620BE-FE8D-EB4F-AE21-87C8393C4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075" y="398145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2" name="Ovaal 37">
              <a:extLst>
                <a:ext uri="{FF2B5EF4-FFF2-40B4-BE49-F238E27FC236}">
                  <a16:creationId xmlns:a16="http://schemas.microsoft.com/office/drawing/2014/main" id="{A373B6DE-3E40-144B-9C08-44225A674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325" y="5394568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3" name="Ovaal 38">
              <a:extLst>
                <a:ext uri="{FF2B5EF4-FFF2-40B4-BE49-F238E27FC236}">
                  <a16:creationId xmlns:a16="http://schemas.microsoft.com/office/drawing/2014/main" id="{727FC376-C337-E547-A9BB-B813C57AD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800" y="462915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4" name="Ovaal 39">
              <a:extLst>
                <a:ext uri="{FF2B5EF4-FFF2-40B4-BE49-F238E27FC236}">
                  <a16:creationId xmlns:a16="http://schemas.microsoft.com/office/drawing/2014/main" id="{167EB23B-C33B-5148-8832-0B921C1E9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4475" y="30099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5" name="Ovaal 40">
              <a:extLst>
                <a:ext uri="{FF2B5EF4-FFF2-40B4-BE49-F238E27FC236}">
                  <a16:creationId xmlns:a16="http://schemas.microsoft.com/office/drawing/2014/main" id="{6D93DA72-5333-A744-9698-E2AFF44EC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2275" y="5715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6" name="Ovaal 41">
              <a:extLst>
                <a:ext uri="{FF2B5EF4-FFF2-40B4-BE49-F238E27FC236}">
                  <a16:creationId xmlns:a16="http://schemas.microsoft.com/office/drawing/2014/main" id="{752DA3E4-C19C-F74B-8D5B-65E58A777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9375" y="3048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7" name="Ovaal 42">
              <a:extLst>
                <a:ext uri="{FF2B5EF4-FFF2-40B4-BE49-F238E27FC236}">
                  <a16:creationId xmlns:a16="http://schemas.microsoft.com/office/drawing/2014/main" id="{7D7D3CA3-D53A-0340-8566-3FCAC8065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4450" y="4829175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8" name="Ovaal 43">
              <a:extLst>
                <a:ext uri="{FF2B5EF4-FFF2-40B4-BE49-F238E27FC236}">
                  <a16:creationId xmlns:a16="http://schemas.microsoft.com/office/drawing/2014/main" id="{4BC29235-0DA2-CF4B-8A9F-4CE6250F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5095875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99" name="Ovaal 44">
              <a:extLst>
                <a:ext uri="{FF2B5EF4-FFF2-40B4-BE49-F238E27FC236}">
                  <a16:creationId xmlns:a16="http://schemas.microsoft.com/office/drawing/2014/main" id="{C6DC8197-0001-A644-81D2-D7500062F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25" y="573405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100" name="Groep 59">
            <a:extLst>
              <a:ext uri="{FF2B5EF4-FFF2-40B4-BE49-F238E27FC236}">
                <a16:creationId xmlns:a16="http://schemas.microsoft.com/office/drawing/2014/main" id="{44692F23-DB29-CD47-9035-1F7F834DC2BD}"/>
              </a:ext>
            </a:extLst>
          </p:cNvPr>
          <p:cNvGrpSpPr>
            <a:grpSpLocks/>
          </p:cNvGrpSpPr>
          <p:nvPr/>
        </p:nvGrpSpPr>
        <p:grpSpPr bwMode="auto">
          <a:xfrm>
            <a:off x="4500349" y="1141388"/>
            <a:ext cx="2377296" cy="566384"/>
            <a:chOff x="5251677" y="658360"/>
            <a:chExt cx="2451101" cy="608012"/>
          </a:xfrm>
        </p:grpSpPr>
        <p:grpSp>
          <p:nvGrpSpPr>
            <p:cNvPr id="101" name="Groep 25">
              <a:extLst>
                <a:ext uri="{FF2B5EF4-FFF2-40B4-BE49-F238E27FC236}">
                  <a16:creationId xmlns:a16="http://schemas.microsoft.com/office/drawing/2014/main" id="{1C08A0FB-0DAD-2243-AEBB-BECAD5C8C7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51677" y="658360"/>
              <a:ext cx="293688" cy="603250"/>
              <a:chOff x="3889375" y="4862512"/>
              <a:chExt cx="293914" cy="604384"/>
            </a:xfrm>
          </p:grpSpPr>
          <p:grpSp>
            <p:nvGrpSpPr>
              <p:cNvPr id="135" name="Group 4">
                <a:extLst>
                  <a:ext uri="{FF2B5EF4-FFF2-40B4-BE49-F238E27FC236}">
                    <a16:creationId xmlns:a16="http://schemas.microsoft.com/office/drawing/2014/main" id="{D5990A4A-84C3-6640-869C-1EFB0A0E28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9375" y="4862512"/>
                <a:ext cx="77333" cy="602343"/>
                <a:chOff x="2381" y="3158"/>
                <a:chExt cx="99" cy="636"/>
              </a:xfrm>
            </p:grpSpPr>
            <p:sp>
              <p:nvSpPr>
                <p:cNvPr id="139" name="Line 5">
                  <a:extLst>
                    <a:ext uri="{FF2B5EF4-FFF2-40B4-BE49-F238E27FC236}">
                      <a16:creationId xmlns:a16="http://schemas.microsoft.com/office/drawing/2014/main" id="{4BF8B354-C8DC-E941-953E-1F6213DCC7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0" name="Freeform 6">
                  <a:extLst>
                    <a:ext uri="{FF2B5EF4-FFF2-40B4-BE49-F238E27FC236}">
                      <a16:creationId xmlns:a16="http://schemas.microsoft.com/office/drawing/2014/main" id="{E7B8C71E-D056-804C-93EE-4FF30B314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136" name="Group 4">
                <a:extLst>
                  <a:ext uri="{FF2B5EF4-FFF2-40B4-BE49-F238E27FC236}">
                    <a16:creationId xmlns:a16="http://schemas.microsoft.com/office/drawing/2014/main" id="{E69DC5BB-9B07-DF4F-ABB8-FF187508FF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5956" y="4864553"/>
                <a:ext cx="77333" cy="602343"/>
                <a:chOff x="2381" y="3158"/>
                <a:chExt cx="99" cy="636"/>
              </a:xfrm>
            </p:grpSpPr>
            <p:sp>
              <p:nvSpPr>
                <p:cNvPr id="137" name="Line 5">
                  <a:extLst>
                    <a:ext uri="{FF2B5EF4-FFF2-40B4-BE49-F238E27FC236}">
                      <a16:creationId xmlns:a16="http://schemas.microsoft.com/office/drawing/2014/main" id="{F5A7882A-4128-F248-BDEA-34E90E0D30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38" name="Freeform 6">
                  <a:extLst>
                    <a:ext uri="{FF2B5EF4-FFF2-40B4-BE49-F238E27FC236}">
                      <a16:creationId xmlns:a16="http://schemas.microsoft.com/office/drawing/2014/main" id="{76F158CE-5906-0B46-9733-8D49CB44F9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  <p:grpSp>
          <p:nvGrpSpPr>
            <p:cNvPr id="102" name="Groep 25">
              <a:extLst>
                <a:ext uri="{FF2B5EF4-FFF2-40B4-BE49-F238E27FC236}">
                  <a16:creationId xmlns:a16="http://schemas.microsoft.com/office/drawing/2014/main" id="{13D52458-F507-314A-8403-5AB9CA234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6052" y="663122"/>
              <a:ext cx="293688" cy="603250"/>
              <a:chOff x="3889375" y="4862512"/>
              <a:chExt cx="293914" cy="604384"/>
            </a:xfrm>
          </p:grpSpPr>
          <p:grpSp>
            <p:nvGrpSpPr>
              <p:cNvPr id="129" name="Group 4">
                <a:extLst>
                  <a:ext uri="{FF2B5EF4-FFF2-40B4-BE49-F238E27FC236}">
                    <a16:creationId xmlns:a16="http://schemas.microsoft.com/office/drawing/2014/main" id="{A6298762-CD8A-E74B-AA5C-DA9F152781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9375" y="4862512"/>
                <a:ext cx="77333" cy="602343"/>
                <a:chOff x="2381" y="3158"/>
                <a:chExt cx="99" cy="636"/>
              </a:xfrm>
            </p:grpSpPr>
            <p:sp>
              <p:nvSpPr>
                <p:cNvPr id="133" name="Line 5">
                  <a:extLst>
                    <a:ext uri="{FF2B5EF4-FFF2-40B4-BE49-F238E27FC236}">
                      <a16:creationId xmlns:a16="http://schemas.microsoft.com/office/drawing/2014/main" id="{ECA1FC7C-10DD-3E4D-82AF-AA96243357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34" name="Freeform 6">
                  <a:extLst>
                    <a:ext uri="{FF2B5EF4-FFF2-40B4-BE49-F238E27FC236}">
                      <a16:creationId xmlns:a16="http://schemas.microsoft.com/office/drawing/2014/main" id="{2577ABD8-DAB2-0B4C-903B-1749F102C4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130" name="Group 4">
                <a:extLst>
                  <a:ext uri="{FF2B5EF4-FFF2-40B4-BE49-F238E27FC236}">
                    <a16:creationId xmlns:a16="http://schemas.microsoft.com/office/drawing/2014/main" id="{D30BC29C-1FF6-A549-A0CE-39263EAA97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5956" y="4864553"/>
                <a:ext cx="77333" cy="602343"/>
                <a:chOff x="2381" y="3158"/>
                <a:chExt cx="99" cy="636"/>
              </a:xfrm>
            </p:grpSpPr>
            <p:sp>
              <p:nvSpPr>
                <p:cNvPr id="131" name="Line 5">
                  <a:extLst>
                    <a:ext uri="{FF2B5EF4-FFF2-40B4-BE49-F238E27FC236}">
                      <a16:creationId xmlns:a16="http://schemas.microsoft.com/office/drawing/2014/main" id="{55D447FC-D425-554C-8464-C197355D73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32" name="Freeform 6">
                  <a:extLst>
                    <a:ext uri="{FF2B5EF4-FFF2-40B4-BE49-F238E27FC236}">
                      <a16:creationId xmlns:a16="http://schemas.microsoft.com/office/drawing/2014/main" id="{5DD2EC8F-F2C0-C84C-912B-7DCB4DD8A8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  <p:grpSp>
          <p:nvGrpSpPr>
            <p:cNvPr id="103" name="Groep 25">
              <a:extLst>
                <a:ext uri="{FF2B5EF4-FFF2-40B4-BE49-F238E27FC236}">
                  <a16:creationId xmlns:a16="http://schemas.microsoft.com/office/drawing/2014/main" id="{77E5B421-7D7E-844F-8A1A-FCE5E9FBF0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5190" y="658360"/>
              <a:ext cx="293688" cy="603250"/>
              <a:chOff x="3889375" y="4862512"/>
              <a:chExt cx="293914" cy="604384"/>
            </a:xfrm>
          </p:grpSpPr>
          <p:grpSp>
            <p:nvGrpSpPr>
              <p:cNvPr id="123" name="Group 4">
                <a:extLst>
                  <a:ext uri="{FF2B5EF4-FFF2-40B4-BE49-F238E27FC236}">
                    <a16:creationId xmlns:a16="http://schemas.microsoft.com/office/drawing/2014/main" id="{A5D16CCB-5009-274F-AA20-D38C984B73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9375" y="4862512"/>
                <a:ext cx="77333" cy="602343"/>
                <a:chOff x="2381" y="3158"/>
                <a:chExt cx="99" cy="636"/>
              </a:xfrm>
            </p:grpSpPr>
            <p:sp>
              <p:nvSpPr>
                <p:cNvPr id="127" name="Line 5">
                  <a:extLst>
                    <a:ext uri="{FF2B5EF4-FFF2-40B4-BE49-F238E27FC236}">
                      <a16:creationId xmlns:a16="http://schemas.microsoft.com/office/drawing/2014/main" id="{8C513007-29D0-9545-9DFB-61B7A9BD4C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28" name="Freeform 6">
                  <a:extLst>
                    <a:ext uri="{FF2B5EF4-FFF2-40B4-BE49-F238E27FC236}">
                      <a16:creationId xmlns:a16="http://schemas.microsoft.com/office/drawing/2014/main" id="{A0ED3754-3DC8-2545-916B-161A6A8D1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124" name="Group 4">
                <a:extLst>
                  <a:ext uri="{FF2B5EF4-FFF2-40B4-BE49-F238E27FC236}">
                    <a16:creationId xmlns:a16="http://schemas.microsoft.com/office/drawing/2014/main" id="{F6E6D84C-4A1E-D84A-A476-E423D79A7F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5956" y="4864553"/>
                <a:ext cx="77333" cy="602343"/>
                <a:chOff x="2381" y="3158"/>
                <a:chExt cx="99" cy="636"/>
              </a:xfrm>
            </p:grpSpPr>
            <p:sp>
              <p:nvSpPr>
                <p:cNvPr id="125" name="Line 5">
                  <a:extLst>
                    <a:ext uri="{FF2B5EF4-FFF2-40B4-BE49-F238E27FC236}">
                      <a16:creationId xmlns:a16="http://schemas.microsoft.com/office/drawing/2014/main" id="{BFDD0504-3AA9-7B46-8971-4E6AC706AF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26" name="Freeform 6">
                  <a:extLst>
                    <a:ext uri="{FF2B5EF4-FFF2-40B4-BE49-F238E27FC236}">
                      <a16:creationId xmlns:a16="http://schemas.microsoft.com/office/drawing/2014/main" id="{BD7F1EED-5F6A-B14E-83E0-9774FF2B36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  <p:grpSp>
          <p:nvGrpSpPr>
            <p:cNvPr id="104" name="Groep 25">
              <a:extLst>
                <a:ext uri="{FF2B5EF4-FFF2-40B4-BE49-F238E27FC236}">
                  <a16:creationId xmlns:a16="http://schemas.microsoft.com/office/drawing/2014/main" id="{95654463-103D-264B-BC5D-A5502F9110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09090" y="663122"/>
              <a:ext cx="293688" cy="603250"/>
              <a:chOff x="3889375" y="4862512"/>
              <a:chExt cx="293914" cy="604384"/>
            </a:xfrm>
          </p:grpSpPr>
          <p:grpSp>
            <p:nvGrpSpPr>
              <p:cNvPr id="105" name="Group 4">
                <a:extLst>
                  <a:ext uri="{FF2B5EF4-FFF2-40B4-BE49-F238E27FC236}">
                    <a16:creationId xmlns:a16="http://schemas.microsoft.com/office/drawing/2014/main" id="{3323F705-22C0-B84A-AEC1-AB4947D6E4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9375" y="4862512"/>
                <a:ext cx="77333" cy="602343"/>
                <a:chOff x="2381" y="3158"/>
                <a:chExt cx="99" cy="636"/>
              </a:xfrm>
            </p:grpSpPr>
            <p:sp>
              <p:nvSpPr>
                <p:cNvPr id="121" name="Line 5">
                  <a:extLst>
                    <a:ext uri="{FF2B5EF4-FFF2-40B4-BE49-F238E27FC236}">
                      <a16:creationId xmlns:a16="http://schemas.microsoft.com/office/drawing/2014/main" id="{B023D8EF-1DF8-554A-8AE4-F5030CF0B0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22" name="Freeform 6">
                  <a:extLst>
                    <a:ext uri="{FF2B5EF4-FFF2-40B4-BE49-F238E27FC236}">
                      <a16:creationId xmlns:a16="http://schemas.microsoft.com/office/drawing/2014/main" id="{EF080BF4-65D4-9849-8509-3CD789DA2D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106" name="Group 4">
                <a:extLst>
                  <a:ext uri="{FF2B5EF4-FFF2-40B4-BE49-F238E27FC236}">
                    <a16:creationId xmlns:a16="http://schemas.microsoft.com/office/drawing/2014/main" id="{F9E7713E-EC65-2E41-98A0-35FF708D88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5956" y="4864553"/>
                <a:ext cx="77333" cy="602343"/>
                <a:chOff x="2381" y="3158"/>
                <a:chExt cx="99" cy="636"/>
              </a:xfrm>
            </p:grpSpPr>
            <p:sp>
              <p:nvSpPr>
                <p:cNvPr id="119" name="Line 5">
                  <a:extLst>
                    <a:ext uri="{FF2B5EF4-FFF2-40B4-BE49-F238E27FC236}">
                      <a16:creationId xmlns:a16="http://schemas.microsoft.com/office/drawing/2014/main" id="{B1D82FA8-8B11-BD4C-8180-C5795A2339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20" name="Freeform 6">
                  <a:extLst>
                    <a:ext uri="{FF2B5EF4-FFF2-40B4-BE49-F238E27FC236}">
                      <a16:creationId xmlns:a16="http://schemas.microsoft.com/office/drawing/2014/main" id="{AE0B5C38-ECA0-EB4A-BC9B-F5F3684C3B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</p:grpSp>
      <p:sp>
        <p:nvSpPr>
          <p:cNvPr id="141" name="Rechthoek 140">
            <a:extLst>
              <a:ext uri="{FF2B5EF4-FFF2-40B4-BE49-F238E27FC236}">
                <a16:creationId xmlns:a16="http://schemas.microsoft.com/office/drawing/2014/main" id="{F4D9498E-6F83-8547-92E6-E3E526161254}"/>
              </a:ext>
            </a:extLst>
          </p:cNvPr>
          <p:cNvSpPr/>
          <p:nvPr/>
        </p:nvSpPr>
        <p:spPr>
          <a:xfrm>
            <a:off x="1732986" y="4021708"/>
            <a:ext cx="981075" cy="98107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142" name="Rechthoek 141">
            <a:extLst>
              <a:ext uri="{FF2B5EF4-FFF2-40B4-BE49-F238E27FC236}">
                <a16:creationId xmlns:a16="http://schemas.microsoft.com/office/drawing/2014/main" id="{9EE180BB-6C3E-2548-BC69-BEE76341BDCC}"/>
              </a:ext>
            </a:extLst>
          </p:cNvPr>
          <p:cNvSpPr/>
          <p:nvPr/>
        </p:nvSpPr>
        <p:spPr>
          <a:xfrm>
            <a:off x="5347295" y="4048745"/>
            <a:ext cx="981075" cy="98107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6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1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278 L 0.02622 0.06319 " pathEditMode="relative" rAng="0" ptsTypes="AA">
                                      <p:cBhvr>
                                        <p:cTn id="26" dur="1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32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463 L 0.00816 0.13264 " pathEditMode="relative" rAng="0" ptsTypes="AA">
                                      <p:cBhvr>
                                        <p:cTn id="28" dur="1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1042 0.13056 " pathEditMode="relative" rAng="0" ptsTypes="AA">
                                      <p:cBhvr>
                                        <p:cTn id="30" dur="1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652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1019 L 4.16667E-6 0.06065 " pathEditMode="relative" rAng="0" ptsTypes="AA">
                                      <p:cBhvr>
                                        <p:cTn id="32" dur="1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4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04792 0.175 " pathEditMode="relative" rAng="0" ptsTypes="AA">
                                      <p:cBhvr>
                                        <p:cTn id="34" dur="1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875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0448 0.24722 " pathEditMode="relative" rAng="0" ptsTypes="AA">
                                      <p:cBhvr>
                                        <p:cTn id="36" dur="1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1236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00937 0.31944 " pathEditMode="relative" rAng="0" ptsTypes="AA">
                                      <p:cBhvr>
                                        <p:cTn id="38" dur="1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1597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02083 0.34027 " pathEditMode="relative" rAng="0" ptsTypes="AA">
                                      <p:cBhvr>
                                        <p:cTn id="40" dur="1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1701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03854 0.26944 " pathEditMode="relative" rAng="0" ptsTypes="AA">
                                      <p:cBhvr>
                                        <p:cTn id="42" dur="1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1347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00729 0.22361 " pathEditMode="relative" rAng="0" ptsTypes="AA">
                                      <p:cBhvr>
                                        <p:cTn id="44" dur="1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1118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1042 0.13333 " pathEditMode="relative" rAng="0" ptsTypes="AA">
                                      <p:cBhvr>
                                        <p:cTn id="46" dur="1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666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0625 0.34722 " pathEditMode="relative" rAng="0" ptsTypes="AA">
                                      <p:cBhvr>
                                        <p:cTn id="48" dur="1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736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-0.00052 0.37153 " pathEditMode="relative" rAng="0" ptsTypes="AA">
                                      <p:cBhvr>
                                        <p:cTn id="50" dur="1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141" grpId="0" animBg="1"/>
      <p:bldP spid="1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hthoek 63"/>
          <p:cNvSpPr>
            <a:spLocks noChangeArrowheads="1"/>
          </p:cNvSpPr>
          <p:nvPr/>
        </p:nvSpPr>
        <p:spPr bwMode="auto">
          <a:xfrm flipV="1">
            <a:off x="4265116" y="2846198"/>
            <a:ext cx="3101293" cy="747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195" name="Freeform 5"/>
          <p:cNvSpPr>
            <a:spLocks/>
          </p:cNvSpPr>
          <p:nvPr/>
        </p:nvSpPr>
        <p:spPr bwMode="auto">
          <a:xfrm>
            <a:off x="4276570" y="3587199"/>
            <a:ext cx="3089838" cy="406762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0 h 10000"/>
              <a:gd name="T12" fmla="*/ 0 w 10000"/>
              <a:gd name="T13" fmla="*/ 0 h 1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0"/>
              <a:gd name="T22" fmla="*/ 0 h 10000"/>
              <a:gd name="T23" fmla="*/ 10000 w 10000"/>
              <a:gd name="T24" fmla="*/ 10000 h 10000"/>
              <a:gd name="connsiteX0" fmla="*/ 0 w 10000"/>
              <a:gd name="connsiteY0" fmla="*/ 0 h 10000"/>
              <a:gd name="connsiteX1" fmla="*/ 15 w 10000"/>
              <a:gd name="connsiteY1" fmla="*/ 7661 h 10000"/>
              <a:gd name="connsiteX2" fmla="*/ 276 w 10000"/>
              <a:gd name="connsiteY2" fmla="*/ 10000 h 10000"/>
              <a:gd name="connsiteX3" fmla="*/ 9724 w 10000"/>
              <a:gd name="connsiteY3" fmla="*/ 10000 h 10000"/>
              <a:gd name="connsiteX4" fmla="*/ 9815 w 10000"/>
              <a:gd name="connsiteY4" fmla="*/ 8300 h 10000"/>
              <a:gd name="connsiteX5" fmla="*/ 10000 w 10000"/>
              <a:gd name="connsiteY5" fmla="*/ 0 h 10000"/>
              <a:gd name="connsiteX6" fmla="*/ 0 w 10000"/>
              <a:gd name="connsiteY6" fmla="*/ 0 h 10000"/>
              <a:gd name="connsiteX0" fmla="*/ 0 w 10046"/>
              <a:gd name="connsiteY0" fmla="*/ 0 h 10000"/>
              <a:gd name="connsiteX1" fmla="*/ 15 w 10046"/>
              <a:gd name="connsiteY1" fmla="*/ 7661 h 10000"/>
              <a:gd name="connsiteX2" fmla="*/ 276 w 10046"/>
              <a:gd name="connsiteY2" fmla="*/ 10000 h 10000"/>
              <a:gd name="connsiteX3" fmla="*/ 9724 w 10046"/>
              <a:gd name="connsiteY3" fmla="*/ 10000 h 10000"/>
              <a:gd name="connsiteX4" fmla="*/ 10046 w 10046"/>
              <a:gd name="connsiteY4" fmla="*/ 4650 h 10000"/>
              <a:gd name="connsiteX5" fmla="*/ 10000 w 10046"/>
              <a:gd name="connsiteY5" fmla="*/ 0 h 10000"/>
              <a:gd name="connsiteX6" fmla="*/ 0 w 10046"/>
              <a:gd name="connsiteY6" fmla="*/ 0 h 10000"/>
              <a:gd name="connsiteX0" fmla="*/ 24 w 10070"/>
              <a:gd name="connsiteY0" fmla="*/ 0 h 10000"/>
              <a:gd name="connsiteX1" fmla="*/ 0 w 10070"/>
              <a:gd name="connsiteY1" fmla="*/ 5471 h 10000"/>
              <a:gd name="connsiteX2" fmla="*/ 300 w 10070"/>
              <a:gd name="connsiteY2" fmla="*/ 10000 h 10000"/>
              <a:gd name="connsiteX3" fmla="*/ 9748 w 10070"/>
              <a:gd name="connsiteY3" fmla="*/ 10000 h 10000"/>
              <a:gd name="connsiteX4" fmla="*/ 10070 w 10070"/>
              <a:gd name="connsiteY4" fmla="*/ 4650 h 10000"/>
              <a:gd name="connsiteX5" fmla="*/ 10024 w 10070"/>
              <a:gd name="connsiteY5" fmla="*/ 0 h 10000"/>
              <a:gd name="connsiteX6" fmla="*/ 24 w 10070"/>
              <a:gd name="connsiteY6" fmla="*/ 0 h 10000"/>
              <a:gd name="connsiteX0" fmla="*/ 24 w 10024"/>
              <a:gd name="connsiteY0" fmla="*/ 0 h 10000"/>
              <a:gd name="connsiteX1" fmla="*/ 0 w 10024"/>
              <a:gd name="connsiteY1" fmla="*/ 5471 h 10000"/>
              <a:gd name="connsiteX2" fmla="*/ 300 w 10024"/>
              <a:gd name="connsiteY2" fmla="*/ 10000 h 10000"/>
              <a:gd name="connsiteX3" fmla="*/ 9748 w 10024"/>
              <a:gd name="connsiteY3" fmla="*/ 10000 h 10000"/>
              <a:gd name="connsiteX4" fmla="*/ 9993 w 10024"/>
              <a:gd name="connsiteY4" fmla="*/ 4650 h 10000"/>
              <a:gd name="connsiteX5" fmla="*/ 10024 w 10024"/>
              <a:gd name="connsiteY5" fmla="*/ 0 h 10000"/>
              <a:gd name="connsiteX6" fmla="*/ 24 w 10024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4" h="10000">
                <a:moveTo>
                  <a:pt x="24" y="0"/>
                </a:moveTo>
                <a:cubicBezTo>
                  <a:pt x="29" y="2554"/>
                  <a:pt x="-5" y="2917"/>
                  <a:pt x="0" y="5471"/>
                </a:cubicBezTo>
                <a:lnTo>
                  <a:pt x="300" y="10000"/>
                </a:lnTo>
                <a:lnTo>
                  <a:pt x="9748" y="10000"/>
                </a:lnTo>
                <a:cubicBezTo>
                  <a:pt x="9837" y="9193"/>
                  <a:pt x="9904" y="5457"/>
                  <a:pt x="9993" y="4650"/>
                </a:cubicBezTo>
                <a:cubicBezTo>
                  <a:pt x="9996" y="2124"/>
                  <a:pt x="10021" y="2526"/>
                  <a:pt x="10024" y="0"/>
                </a:cubicBezTo>
                <a:lnTo>
                  <a:pt x="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dirty="0"/>
          </a:p>
        </p:txBody>
      </p:sp>
      <p:sp>
        <p:nvSpPr>
          <p:cNvPr id="8196" name="Freeform 6"/>
          <p:cNvSpPr>
            <a:spLocks/>
          </p:cNvSpPr>
          <p:nvPr/>
        </p:nvSpPr>
        <p:spPr bwMode="auto">
          <a:xfrm>
            <a:off x="4088904" y="1484784"/>
            <a:ext cx="3435424" cy="2501241"/>
          </a:xfrm>
          <a:custGeom>
            <a:avLst/>
            <a:gdLst>
              <a:gd name="T0" fmla="*/ 0 w 1814"/>
              <a:gd name="T1" fmla="*/ 0 h 1360"/>
              <a:gd name="T2" fmla="*/ 2147483647 w 1814"/>
              <a:gd name="T3" fmla="*/ 2147483647 h 1360"/>
              <a:gd name="T4" fmla="*/ 2147483647 w 1814"/>
              <a:gd name="T5" fmla="*/ 2147483647 h 1360"/>
              <a:gd name="T6" fmla="*/ 2147483647 w 1814"/>
              <a:gd name="T7" fmla="*/ 2147483647 h 1360"/>
              <a:gd name="T8" fmla="*/ 2147483647 w 1814"/>
              <a:gd name="T9" fmla="*/ 2147483647 h 1360"/>
              <a:gd name="T10" fmla="*/ 2147483647 w 1814"/>
              <a:gd name="T11" fmla="*/ 2147483647 h 1360"/>
              <a:gd name="T12" fmla="*/ 2147483647 w 1814"/>
              <a:gd name="T13" fmla="*/ 2147483647 h 1360"/>
              <a:gd name="T14" fmla="*/ 2147483647 w 1814"/>
              <a:gd name="T15" fmla="*/ 0 h 13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14"/>
              <a:gd name="T25" fmla="*/ 0 h 1360"/>
              <a:gd name="T26" fmla="*/ 1814 w 1814"/>
              <a:gd name="T27" fmla="*/ 1360 h 13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14" h="1360">
                <a:moveTo>
                  <a:pt x="0" y="0"/>
                </a:moveTo>
                <a:lnTo>
                  <a:pt x="91" y="136"/>
                </a:lnTo>
                <a:lnTo>
                  <a:pt x="91" y="1270"/>
                </a:lnTo>
                <a:lnTo>
                  <a:pt x="136" y="1360"/>
                </a:lnTo>
                <a:lnTo>
                  <a:pt x="1678" y="1360"/>
                </a:lnTo>
                <a:lnTo>
                  <a:pt x="1723" y="1270"/>
                </a:lnTo>
                <a:lnTo>
                  <a:pt x="1723" y="136"/>
                </a:lnTo>
                <a:lnTo>
                  <a:pt x="1814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7" name="Ovaal 106"/>
          <p:cNvSpPr>
            <a:spLocks noChangeArrowheads="1"/>
          </p:cNvSpPr>
          <p:nvPr/>
        </p:nvSpPr>
        <p:spPr bwMode="auto">
          <a:xfrm>
            <a:off x="6803528" y="2874775"/>
            <a:ext cx="150594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8" name="Ovaal 107"/>
          <p:cNvSpPr>
            <a:spLocks noChangeArrowheads="1"/>
          </p:cNvSpPr>
          <p:nvPr/>
        </p:nvSpPr>
        <p:spPr bwMode="auto">
          <a:xfrm>
            <a:off x="5517653" y="2922400"/>
            <a:ext cx="150594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9" name="Ovaal 108"/>
          <p:cNvSpPr>
            <a:spLocks noChangeArrowheads="1"/>
          </p:cNvSpPr>
          <p:nvPr/>
        </p:nvSpPr>
        <p:spPr bwMode="auto">
          <a:xfrm>
            <a:off x="5098553" y="3265300"/>
            <a:ext cx="150594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0" name="Ovaal 109"/>
          <p:cNvSpPr>
            <a:spLocks noChangeArrowheads="1"/>
          </p:cNvSpPr>
          <p:nvPr/>
        </p:nvSpPr>
        <p:spPr bwMode="auto">
          <a:xfrm>
            <a:off x="6517778" y="3160525"/>
            <a:ext cx="150594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1" name="Ovaal 110"/>
          <p:cNvSpPr>
            <a:spLocks noChangeArrowheads="1"/>
          </p:cNvSpPr>
          <p:nvPr/>
        </p:nvSpPr>
        <p:spPr bwMode="auto">
          <a:xfrm>
            <a:off x="5489078" y="3674875"/>
            <a:ext cx="150594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2" name="Ovaal 111"/>
          <p:cNvSpPr>
            <a:spLocks noChangeArrowheads="1"/>
          </p:cNvSpPr>
          <p:nvPr/>
        </p:nvSpPr>
        <p:spPr bwMode="auto">
          <a:xfrm>
            <a:off x="5831978" y="3322450"/>
            <a:ext cx="150594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3" name="Ovaal 112"/>
          <p:cNvSpPr>
            <a:spLocks noChangeArrowheads="1"/>
          </p:cNvSpPr>
          <p:nvPr/>
        </p:nvSpPr>
        <p:spPr bwMode="auto">
          <a:xfrm>
            <a:off x="4869953" y="2884300"/>
            <a:ext cx="150594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4" name="Ovaal 113"/>
          <p:cNvSpPr>
            <a:spLocks noChangeArrowheads="1"/>
          </p:cNvSpPr>
          <p:nvPr/>
        </p:nvSpPr>
        <p:spPr bwMode="auto">
          <a:xfrm>
            <a:off x="6300192" y="3564632"/>
            <a:ext cx="150594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5" name="Ovaal 114"/>
          <p:cNvSpPr>
            <a:spLocks noChangeArrowheads="1"/>
          </p:cNvSpPr>
          <p:nvPr/>
        </p:nvSpPr>
        <p:spPr bwMode="auto">
          <a:xfrm>
            <a:off x="6098678" y="2912875"/>
            <a:ext cx="150594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6" name="Ovaal 115"/>
          <p:cNvSpPr>
            <a:spLocks noChangeArrowheads="1"/>
          </p:cNvSpPr>
          <p:nvPr/>
        </p:nvSpPr>
        <p:spPr bwMode="auto">
          <a:xfrm>
            <a:off x="4508003" y="3236725"/>
            <a:ext cx="150594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7" name="Ovaal 116"/>
          <p:cNvSpPr>
            <a:spLocks noChangeArrowheads="1"/>
          </p:cNvSpPr>
          <p:nvPr/>
        </p:nvSpPr>
        <p:spPr bwMode="auto">
          <a:xfrm>
            <a:off x="7060703" y="3503425"/>
            <a:ext cx="150594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8" name="Ovaal 117"/>
          <p:cNvSpPr>
            <a:spLocks noChangeArrowheads="1"/>
          </p:cNvSpPr>
          <p:nvPr/>
        </p:nvSpPr>
        <p:spPr bwMode="auto">
          <a:xfrm>
            <a:off x="4698503" y="3674875"/>
            <a:ext cx="150594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grpSp>
        <p:nvGrpSpPr>
          <p:cNvPr id="2" name="Groep 59"/>
          <p:cNvGrpSpPr>
            <a:grpSpLocks/>
          </p:cNvGrpSpPr>
          <p:nvPr/>
        </p:nvGrpSpPr>
        <p:grpSpPr bwMode="auto">
          <a:xfrm>
            <a:off x="4568328" y="2139762"/>
            <a:ext cx="2422052" cy="608013"/>
            <a:chOff x="5251677" y="658360"/>
            <a:chExt cx="2451101" cy="608012"/>
          </a:xfrm>
        </p:grpSpPr>
        <p:grpSp>
          <p:nvGrpSpPr>
            <p:cNvPr id="8227" name="Groep 25"/>
            <p:cNvGrpSpPr>
              <a:grpSpLocks/>
            </p:cNvGrpSpPr>
            <p:nvPr/>
          </p:nvGrpSpPr>
          <p:grpSpPr bwMode="auto">
            <a:xfrm>
              <a:off x="5251677" y="658360"/>
              <a:ext cx="293688" cy="603250"/>
              <a:chOff x="3889375" y="4862512"/>
              <a:chExt cx="293914" cy="604384"/>
            </a:xfrm>
          </p:grpSpPr>
          <p:grpSp>
            <p:nvGrpSpPr>
              <p:cNvPr id="8249" name="Group 4"/>
              <p:cNvGrpSpPr>
                <a:grpSpLocks/>
              </p:cNvGrpSpPr>
              <p:nvPr/>
            </p:nvGrpSpPr>
            <p:grpSpPr bwMode="auto">
              <a:xfrm>
                <a:off x="3889375" y="4862512"/>
                <a:ext cx="77333" cy="602343"/>
                <a:chOff x="2381" y="3158"/>
                <a:chExt cx="99" cy="636"/>
              </a:xfrm>
            </p:grpSpPr>
            <p:sp>
              <p:nvSpPr>
                <p:cNvPr id="8253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254" name="Freeform 6"/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8250" name="Group 4"/>
              <p:cNvGrpSpPr>
                <a:grpSpLocks/>
              </p:cNvGrpSpPr>
              <p:nvPr/>
            </p:nvGrpSpPr>
            <p:grpSpPr bwMode="auto">
              <a:xfrm>
                <a:off x="4105956" y="4864553"/>
                <a:ext cx="77333" cy="602343"/>
                <a:chOff x="2381" y="3158"/>
                <a:chExt cx="99" cy="636"/>
              </a:xfrm>
            </p:grpSpPr>
            <p:sp>
              <p:nvSpPr>
                <p:cNvPr id="8251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252" name="Freeform 6"/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  <p:grpSp>
          <p:nvGrpSpPr>
            <p:cNvPr id="8228" name="Groep 25"/>
            <p:cNvGrpSpPr>
              <a:grpSpLocks/>
            </p:cNvGrpSpPr>
            <p:nvPr/>
          </p:nvGrpSpPr>
          <p:grpSpPr bwMode="auto">
            <a:xfrm>
              <a:off x="5966052" y="663122"/>
              <a:ext cx="293688" cy="603250"/>
              <a:chOff x="3889375" y="4862512"/>
              <a:chExt cx="293914" cy="604384"/>
            </a:xfrm>
          </p:grpSpPr>
          <p:grpSp>
            <p:nvGrpSpPr>
              <p:cNvPr id="8243" name="Group 4"/>
              <p:cNvGrpSpPr>
                <a:grpSpLocks/>
              </p:cNvGrpSpPr>
              <p:nvPr/>
            </p:nvGrpSpPr>
            <p:grpSpPr bwMode="auto">
              <a:xfrm>
                <a:off x="3889375" y="4862512"/>
                <a:ext cx="77333" cy="602343"/>
                <a:chOff x="2381" y="3158"/>
                <a:chExt cx="99" cy="636"/>
              </a:xfrm>
            </p:grpSpPr>
            <p:sp>
              <p:nvSpPr>
                <p:cNvPr id="8247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248" name="Freeform 6"/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8244" name="Group 4"/>
              <p:cNvGrpSpPr>
                <a:grpSpLocks/>
              </p:cNvGrpSpPr>
              <p:nvPr/>
            </p:nvGrpSpPr>
            <p:grpSpPr bwMode="auto">
              <a:xfrm>
                <a:off x="4105956" y="4864553"/>
                <a:ext cx="77333" cy="602343"/>
                <a:chOff x="2381" y="3158"/>
                <a:chExt cx="99" cy="636"/>
              </a:xfrm>
            </p:grpSpPr>
            <p:sp>
              <p:nvSpPr>
                <p:cNvPr id="8245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246" name="Freeform 6"/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  <p:grpSp>
          <p:nvGrpSpPr>
            <p:cNvPr id="8229" name="Groep 25"/>
            <p:cNvGrpSpPr>
              <a:grpSpLocks/>
            </p:cNvGrpSpPr>
            <p:nvPr/>
          </p:nvGrpSpPr>
          <p:grpSpPr bwMode="auto">
            <a:xfrm>
              <a:off x="6685190" y="658360"/>
              <a:ext cx="293688" cy="603250"/>
              <a:chOff x="3889375" y="4862512"/>
              <a:chExt cx="293914" cy="604384"/>
            </a:xfrm>
          </p:grpSpPr>
          <p:grpSp>
            <p:nvGrpSpPr>
              <p:cNvPr id="8237" name="Group 4"/>
              <p:cNvGrpSpPr>
                <a:grpSpLocks/>
              </p:cNvGrpSpPr>
              <p:nvPr/>
            </p:nvGrpSpPr>
            <p:grpSpPr bwMode="auto">
              <a:xfrm>
                <a:off x="3889375" y="4862512"/>
                <a:ext cx="77333" cy="602343"/>
                <a:chOff x="2381" y="3158"/>
                <a:chExt cx="99" cy="636"/>
              </a:xfrm>
            </p:grpSpPr>
            <p:sp>
              <p:nvSpPr>
                <p:cNvPr id="8241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242" name="Freeform 6"/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8238" name="Group 4"/>
              <p:cNvGrpSpPr>
                <a:grpSpLocks/>
              </p:cNvGrpSpPr>
              <p:nvPr/>
            </p:nvGrpSpPr>
            <p:grpSpPr bwMode="auto">
              <a:xfrm>
                <a:off x="4105956" y="4864553"/>
                <a:ext cx="77333" cy="602343"/>
                <a:chOff x="2381" y="3158"/>
                <a:chExt cx="99" cy="636"/>
              </a:xfrm>
            </p:grpSpPr>
            <p:sp>
              <p:nvSpPr>
                <p:cNvPr id="8239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240" name="Freeform 6"/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  <p:grpSp>
          <p:nvGrpSpPr>
            <p:cNvPr id="8230" name="Groep 25"/>
            <p:cNvGrpSpPr>
              <a:grpSpLocks/>
            </p:cNvGrpSpPr>
            <p:nvPr/>
          </p:nvGrpSpPr>
          <p:grpSpPr bwMode="auto">
            <a:xfrm>
              <a:off x="7409090" y="663122"/>
              <a:ext cx="293688" cy="603250"/>
              <a:chOff x="3889375" y="4862512"/>
              <a:chExt cx="293914" cy="604384"/>
            </a:xfrm>
          </p:grpSpPr>
          <p:grpSp>
            <p:nvGrpSpPr>
              <p:cNvPr id="8231" name="Group 4"/>
              <p:cNvGrpSpPr>
                <a:grpSpLocks/>
              </p:cNvGrpSpPr>
              <p:nvPr/>
            </p:nvGrpSpPr>
            <p:grpSpPr bwMode="auto">
              <a:xfrm>
                <a:off x="3889375" y="4862512"/>
                <a:ext cx="77333" cy="602343"/>
                <a:chOff x="2381" y="3158"/>
                <a:chExt cx="99" cy="636"/>
              </a:xfrm>
            </p:grpSpPr>
            <p:sp>
              <p:nvSpPr>
                <p:cNvPr id="8235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236" name="Freeform 6"/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8232" name="Group 4"/>
              <p:cNvGrpSpPr>
                <a:grpSpLocks/>
              </p:cNvGrpSpPr>
              <p:nvPr/>
            </p:nvGrpSpPr>
            <p:grpSpPr bwMode="auto">
              <a:xfrm>
                <a:off x="4105956" y="4864553"/>
                <a:ext cx="77333" cy="602343"/>
                <a:chOff x="2381" y="3158"/>
                <a:chExt cx="99" cy="636"/>
              </a:xfrm>
            </p:grpSpPr>
            <p:sp>
              <p:nvSpPr>
                <p:cNvPr id="8233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2426" y="3158"/>
                  <a:ext cx="0" cy="91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234" name="Freeform 6"/>
                <p:cNvSpPr>
                  <a:spLocks/>
                </p:cNvSpPr>
                <p:nvPr/>
              </p:nvSpPr>
              <p:spPr bwMode="auto">
                <a:xfrm>
                  <a:off x="2381" y="3249"/>
                  <a:ext cx="99" cy="545"/>
                </a:xfrm>
                <a:custGeom>
                  <a:avLst/>
                  <a:gdLst>
                    <a:gd name="T0" fmla="*/ 46 w 99"/>
                    <a:gd name="T1" fmla="*/ 0 h 545"/>
                    <a:gd name="T2" fmla="*/ 46 w 99"/>
                    <a:gd name="T3" fmla="*/ 91 h 545"/>
                    <a:gd name="T4" fmla="*/ 91 w 99"/>
                    <a:gd name="T5" fmla="*/ 227 h 545"/>
                    <a:gd name="T6" fmla="*/ 0 w 99"/>
                    <a:gd name="T7" fmla="*/ 363 h 545"/>
                    <a:gd name="T8" fmla="*/ 91 w 99"/>
                    <a:gd name="T9" fmla="*/ 545 h 5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"/>
                    <a:gd name="T16" fmla="*/ 0 h 545"/>
                    <a:gd name="T17" fmla="*/ 99 w 99"/>
                    <a:gd name="T18" fmla="*/ 545 h 5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" h="545">
                      <a:moveTo>
                        <a:pt x="46" y="0"/>
                      </a:moveTo>
                      <a:cubicBezTo>
                        <a:pt x="42" y="26"/>
                        <a:pt x="39" y="53"/>
                        <a:pt x="46" y="91"/>
                      </a:cubicBezTo>
                      <a:cubicBezTo>
                        <a:pt x="53" y="129"/>
                        <a:pt x="99" y="182"/>
                        <a:pt x="91" y="227"/>
                      </a:cubicBezTo>
                      <a:cubicBezTo>
                        <a:pt x="83" y="272"/>
                        <a:pt x="0" y="310"/>
                        <a:pt x="0" y="363"/>
                      </a:cubicBezTo>
                      <a:cubicBezTo>
                        <a:pt x="0" y="416"/>
                        <a:pt x="45" y="480"/>
                        <a:pt x="91" y="545"/>
                      </a:cubicBezTo>
                    </a:path>
                  </a:pathLst>
                </a:cu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</p:grpSp>
      <p:sp>
        <p:nvSpPr>
          <p:cNvPr id="8210" name="Text Box 55"/>
          <p:cNvSpPr txBox="1">
            <a:spLocks noChangeArrowheads="1"/>
          </p:cNvSpPr>
          <p:nvPr/>
        </p:nvSpPr>
        <p:spPr bwMode="auto">
          <a:xfrm>
            <a:off x="1187624" y="642710"/>
            <a:ext cx="50974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Het begrip kristallisatie </a:t>
            </a:r>
          </a:p>
        </p:txBody>
      </p:sp>
      <p:grpSp>
        <p:nvGrpSpPr>
          <p:cNvPr id="8211" name="Groep 80"/>
          <p:cNvGrpSpPr>
            <a:grpSpLocks/>
          </p:cNvGrpSpPr>
          <p:nvPr/>
        </p:nvGrpSpPr>
        <p:grpSpPr bwMode="auto">
          <a:xfrm>
            <a:off x="525016" y="1484784"/>
            <a:ext cx="3435424" cy="2501241"/>
            <a:chOff x="828675" y="3104222"/>
            <a:chExt cx="3476625" cy="2501241"/>
          </a:xfrm>
        </p:grpSpPr>
        <p:sp>
          <p:nvSpPr>
            <p:cNvPr id="8212" name="Rechthoek 64"/>
            <p:cNvSpPr>
              <a:spLocks noChangeArrowheads="1"/>
            </p:cNvSpPr>
            <p:nvPr/>
          </p:nvSpPr>
          <p:spPr bwMode="auto">
            <a:xfrm flipV="1">
              <a:off x="1004888" y="4465637"/>
              <a:ext cx="3138487" cy="3587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213" name="Freeform 5"/>
            <p:cNvSpPr>
              <a:spLocks/>
            </p:cNvSpPr>
            <p:nvPr/>
          </p:nvSpPr>
          <p:spPr bwMode="auto">
            <a:xfrm>
              <a:off x="1003300" y="4819649"/>
              <a:ext cx="3127375" cy="785813"/>
            </a:xfrm>
            <a:custGeom>
              <a:avLst/>
              <a:gdLst>
                <a:gd name="T0" fmla="*/ 0 w 10000"/>
                <a:gd name="T1" fmla="*/ 0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2147483647 h 10000"/>
                <a:gd name="T8" fmla="*/ 2147483647 w 10000"/>
                <a:gd name="T9" fmla="*/ 2147483647 h 10000"/>
                <a:gd name="T10" fmla="*/ 2147483647 w 10000"/>
                <a:gd name="T11" fmla="*/ 0 h 10000"/>
                <a:gd name="T12" fmla="*/ 0 w 10000"/>
                <a:gd name="T13" fmla="*/ 0 h 1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00"/>
                <a:gd name="T22" fmla="*/ 0 h 10000"/>
                <a:gd name="T23" fmla="*/ 10000 w 10000"/>
                <a:gd name="T24" fmla="*/ 10000 h 1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00" h="10000">
                  <a:moveTo>
                    <a:pt x="0" y="0"/>
                  </a:moveTo>
                  <a:cubicBezTo>
                    <a:pt x="5" y="2554"/>
                    <a:pt x="10" y="5107"/>
                    <a:pt x="15" y="7661"/>
                  </a:cubicBezTo>
                  <a:lnTo>
                    <a:pt x="276" y="10000"/>
                  </a:lnTo>
                  <a:lnTo>
                    <a:pt x="9724" y="10000"/>
                  </a:lnTo>
                  <a:cubicBezTo>
                    <a:pt x="9813" y="9193"/>
                    <a:pt x="9903" y="8385"/>
                    <a:pt x="9992" y="7578"/>
                  </a:cubicBezTo>
                  <a:cubicBezTo>
                    <a:pt x="9995" y="5052"/>
                    <a:pt x="9997" y="2526"/>
                    <a:pt x="100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214" name="Freeform 6"/>
            <p:cNvSpPr>
              <a:spLocks/>
            </p:cNvSpPr>
            <p:nvPr/>
          </p:nvSpPr>
          <p:spPr bwMode="auto">
            <a:xfrm>
              <a:off x="828675" y="3104222"/>
              <a:ext cx="3476625" cy="2501241"/>
            </a:xfrm>
            <a:custGeom>
              <a:avLst/>
              <a:gdLst>
                <a:gd name="T0" fmla="*/ 0 w 1814"/>
                <a:gd name="T1" fmla="*/ 0 h 1360"/>
                <a:gd name="T2" fmla="*/ 2147483647 w 1814"/>
                <a:gd name="T3" fmla="*/ 2147483647 h 1360"/>
                <a:gd name="T4" fmla="*/ 2147483647 w 1814"/>
                <a:gd name="T5" fmla="*/ 2147483647 h 1360"/>
                <a:gd name="T6" fmla="*/ 2147483647 w 1814"/>
                <a:gd name="T7" fmla="*/ 2147483647 h 1360"/>
                <a:gd name="T8" fmla="*/ 2147483647 w 1814"/>
                <a:gd name="T9" fmla="*/ 2147483647 h 1360"/>
                <a:gd name="T10" fmla="*/ 2147483647 w 1814"/>
                <a:gd name="T11" fmla="*/ 2147483647 h 1360"/>
                <a:gd name="T12" fmla="*/ 2147483647 w 1814"/>
                <a:gd name="T13" fmla="*/ 2147483647 h 1360"/>
                <a:gd name="T14" fmla="*/ 2147483647 w 1814"/>
                <a:gd name="T15" fmla="*/ 0 h 13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14"/>
                <a:gd name="T25" fmla="*/ 0 h 1360"/>
                <a:gd name="T26" fmla="*/ 1814 w 1814"/>
                <a:gd name="T27" fmla="*/ 1360 h 13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14" h="1360">
                  <a:moveTo>
                    <a:pt x="0" y="0"/>
                  </a:moveTo>
                  <a:lnTo>
                    <a:pt x="91" y="136"/>
                  </a:lnTo>
                  <a:lnTo>
                    <a:pt x="91" y="1270"/>
                  </a:lnTo>
                  <a:lnTo>
                    <a:pt x="136" y="1360"/>
                  </a:lnTo>
                  <a:lnTo>
                    <a:pt x="1678" y="1360"/>
                  </a:lnTo>
                  <a:lnTo>
                    <a:pt x="1723" y="1270"/>
                  </a:lnTo>
                  <a:lnTo>
                    <a:pt x="1723" y="136"/>
                  </a:lnTo>
                  <a:lnTo>
                    <a:pt x="1814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215" name="Ovaal 68"/>
            <p:cNvSpPr>
              <a:spLocks noChangeArrowheads="1"/>
            </p:cNvSpPr>
            <p:nvPr/>
          </p:nvSpPr>
          <p:spPr bwMode="auto">
            <a:xfrm>
              <a:off x="3552825" y="4503738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216" name="Ovaal 69"/>
            <p:cNvSpPr>
              <a:spLocks noChangeArrowheads="1"/>
            </p:cNvSpPr>
            <p:nvPr/>
          </p:nvSpPr>
          <p:spPr bwMode="auto">
            <a:xfrm>
              <a:off x="2257425" y="4541838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217" name="Ovaal 70"/>
            <p:cNvSpPr>
              <a:spLocks noChangeArrowheads="1"/>
            </p:cNvSpPr>
            <p:nvPr/>
          </p:nvSpPr>
          <p:spPr bwMode="auto">
            <a:xfrm>
              <a:off x="1838325" y="4884738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218" name="Ovaal 71"/>
            <p:cNvSpPr>
              <a:spLocks noChangeArrowheads="1"/>
            </p:cNvSpPr>
            <p:nvPr/>
          </p:nvSpPr>
          <p:spPr bwMode="auto">
            <a:xfrm>
              <a:off x="3257550" y="4779963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219" name="Ovaal 72"/>
            <p:cNvSpPr>
              <a:spLocks noChangeArrowheads="1"/>
            </p:cNvSpPr>
            <p:nvPr/>
          </p:nvSpPr>
          <p:spPr bwMode="auto">
            <a:xfrm>
              <a:off x="2228850" y="5294313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220" name="Ovaal 73"/>
            <p:cNvSpPr>
              <a:spLocks noChangeArrowheads="1"/>
            </p:cNvSpPr>
            <p:nvPr/>
          </p:nvSpPr>
          <p:spPr bwMode="auto">
            <a:xfrm>
              <a:off x="2571750" y="4941888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221" name="Ovaal 74"/>
            <p:cNvSpPr>
              <a:spLocks noChangeArrowheads="1"/>
            </p:cNvSpPr>
            <p:nvPr/>
          </p:nvSpPr>
          <p:spPr bwMode="auto">
            <a:xfrm>
              <a:off x="1609725" y="4503738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222" name="Ovaal 75"/>
            <p:cNvSpPr>
              <a:spLocks noChangeArrowheads="1"/>
            </p:cNvSpPr>
            <p:nvPr/>
          </p:nvSpPr>
          <p:spPr bwMode="auto">
            <a:xfrm>
              <a:off x="3000375" y="5313363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223" name="Ovaal 76"/>
            <p:cNvSpPr>
              <a:spLocks noChangeArrowheads="1"/>
            </p:cNvSpPr>
            <p:nvPr/>
          </p:nvSpPr>
          <p:spPr bwMode="auto">
            <a:xfrm>
              <a:off x="2838450" y="4532313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224" name="Ovaal 77"/>
            <p:cNvSpPr>
              <a:spLocks noChangeArrowheads="1"/>
            </p:cNvSpPr>
            <p:nvPr/>
          </p:nvSpPr>
          <p:spPr bwMode="auto">
            <a:xfrm>
              <a:off x="1247775" y="4856163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225" name="Ovaal 78"/>
            <p:cNvSpPr>
              <a:spLocks noChangeArrowheads="1"/>
            </p:cNvSpPr>
            <p:nvPr/>
          </p:nvSpPr>
          <p:spPr bwMode="auto">
            <a:xfrm>
              <a:off x="3800475" y="5122863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  <p:sp>
          <p:nvSpPr>
            <p:cNvPr id="8226" name="Ovaal 79"/>
            <p:cNvSpPr>
              <a:spLocks noChangeArrowheads="1"/>
            </p:cNvSpPr>
            <p:nvPr/>
          </p:nvSpPr>
          <p:spPr bwMode="auto">
            <a:xfrm>
              <a:off x="1438275" y="5294313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NL" altLang="nl-NL"/>
            </a:p>
          </p:txBody>
        </p:sp>
      </p:grpSp>
      <p:grpSp>
        <p:nvGrpSpPr>
          <p:cNvPr id="65" name="Groeperen 64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66" name="Rechthoek 6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7" name="Tekstvak 6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68" name="Afbeelding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16</a:t>
            </a:fld>
            <a:endParaRPr lang="nl-NL" altLang="nl-NL"/>
          </a:p>
        </p:txBody>
      </p:sp>
      <p:sp>
        <p:nvSpPr>
          <p:cNvPr id="70" name="Rectangle 3">
            <a:extLst>
              <a:ext uri="{FF2B5EF4-FFF2-40B4-BE49-F238E27FC236}">
                <a16:creationId xmlns:a16="http://schemas.microsoft.com/office/drawing/2014/main" id="{F2D37BE8-2FFA-7445-8A56-0B75B7A958A1}"/>
              </a:ext>
            </a:extLst>
          </p:cNvPr>
          <p:cNvSpPr txBox="1">
            <a:spLocks noChangeArrowheads="1"/>
          </p:cNvSpPr>
          <p:nvPr/>
        </p:nvSpPr>
        <p:spPr>
          <a:xfrm>
            <a:off x="790255" y="4790227"/>
            <a:ext cx="5154442" cy="1637371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eaLnBrk="1" hangingPunct="1"/>
            <a:r>
              <a:rPr lang="nl-NL" altLang="nl-NL" dirty="0">
                <a:solidFill>
                  <a:schemeClr val="bg1"/>
                </a:solidFill>
              </a:rPr>
              <a:t>Invloed van de temperatuur op de concentratie </a:t>
            </a:r>
          </a:p>
          <a:p>
            <a:pPr marL="536575" indent="-536575" algn="l">
              <a:spcBef>
                <a:spcPct val="20000"/>
              </a:spcBef>
              <a:defRPr/>
            </a:pPr>
            <a:endParaRPr lang="nl-NL" sz="8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marL="536575" indent="-536575" algn="l">
              <a:spcBef>
                <a:spcPct val="20000"/>
              </a:spcBef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Bij </a:t>
            </a:r>
            <a:r>
              <a:rPr lang="nl-NL" i="1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hogere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temperatuur lossen</a:t>
            </a:r>
          </a:p>
          <a:p>
            <a:pPr marL="900113" indent="-536575" algn="l">
              <a:spcBef>
                <a:spcPct val="20000"/>
              </a:spcBef>
              <a:buFont typeface="+mj-lt"/>
              <a:buAutoNum type="alphaLcPeriod"/>
              <a:tabLst>
                <a:tab pos="48466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vaste stoffen </a:t>
            </a:r>
            <a:r>
              <a:rPr lang="nl-NL" i="1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beter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op     </a:t>
            </a:r>
          </a:p>
          <a:p>
            <a:pPr marL="900113" indent="-536575" algn="l">
              <a:spcBef>
                <a:spcPct val="20000"/>
              </a:spcBef>
              <a:buFont typeface="+mj-lt"/>
              <a:buAutoNum type="alphaLcPeriod"/>
              <a:tabLst>
                <a:tab pos="48466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gassen lossen </a:t>
            </a:r>
            <a:r>
              <a:rPr lang="nl-NL" i="1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slechter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op.        </a:t>
            </a:r>
            <a:endParaRPr lang="nl-NL" kern="0" dirty="0">
              <a:solidFill>
                <a:schemeClr val="accent3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0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0566 0.02153 " pathEditMode="relative" rAng="0" ptsTypes="AA">
                                      <p:cBhvr>
                                        <p:cTn id="11" dur="6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" y="106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00173 0.02269 " pathEditMode="relative" rAng="0" ptsTypes="AA">
                                      <p:cBhvr>
                                        <p:cTn id="13" dur="6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13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-0.0243 0.04097 " pathEditMode="relative" rAng="0" ptsTypes="AA">
                                      <p:cBhvr>
                                        <p:cTn id="15" dur="6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203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04149 0.04004 " pathEditMode="relative" rAng="0" ptsTypes="AA">
                                      <p:cBhvr>
                                        <p:cTn id="17" dur="6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99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01598 0.06991 " pathEditMode="relative" rAng="0" ptsTypes="AA">
                                      <p:cBhvr>
                                        <p:cTn id="19" dur="6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49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0474 0.09792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488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-0.03733 0.12778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638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-0.02604 0.11481 " pathEditMode="relative" rAng="0" ptsTypes="AA">
                                      <p:cBhvr>
                                        <p:cTn id="25" dur="6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574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02882 0.08217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409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0243 0.11204 " pathEditMode="relative" rAng="0" ptsTypes="AA">
                                      <p:cBhvr>
                                        <p:cTn id="29" dur="6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560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L 0.02084 0.06389 " pathEditMode="relative" rAng="0" ptsTypes="AA">
                                      <p:cBhvr>
                                        <p:cTn id="31" dur="6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0.01753 0.13125 " pathEditMode="relative" rAng="0" ptsTypes="AA">
                                      <p:cBhvr>
                                        <p:cTn id="33" dur="6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655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-0.00052 0.11574 " pathEditMode="relative" rAng="0" ptsTypes="AA">
                                      <p:cBhvr>
                                        <p:cTn id="35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578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6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0" name="Text Box 55"/>
          <p:cNvSpPr txBox="1">
            <a:spLocks noChangeArrowheads="1"/>
          </p:cNvSpPr>
          <p:nvPr/>
        </p:nvSpPr>
        <p:spPr bwMode="auto">
          <a:xfrm>
            <a:off x="1187623" y="642710"/>
            <a:ext cx="602367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De invloed van de temperatuur op de concentratie</a:t>
            </a:r>
          </a:p>
        </p:txBody>
      </p:sp>
      <p:grpSp>
        <p:nvGrpSpPr>
          <p:cNvPr id="65" name="Groeperen 64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66" name="Rechthoek 6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7" name="Tekstvak 6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68" name="Afbeelding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17</a:t>
            </a:fld>
            <a:endParaRPr lang="nl-NL" altLang="nl-NL"/>
          </a:p>
        </p:txBody>
      </p:sp>
      <p:sp>
        <p:nvSpPr>
          <p:cNvPr id="70" name="Rectangle 3">
            <a:extLst>
              <a:ext uri="{FF2B5EF4-FFF2-40B4-BE49-F238E27FC236}">
                <a16:creationId xmlns:a16="http://schemas.microsoft.com/office/drawing/2014/main" id="{F2D37BE8-2FFA-7445-8A56-0B75B7A958A1}"/>
              </a:ext>
            </a:extLst>
          </p:cNvPr>
          <p:cNvSpPr txBox="1">
            <a:spLocks noChangeArrowheads="1"/>
          </p:cNvSpPr>
          <p:nvPr/>
        </p:nvSpPr>
        <p:spPr>
          <a:xfrm>
            <a:off x="1164666" y="1937220"/>
            <a:ext cx="6540719" cy="1637371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eaLnBrk="1" hangingPunct="1"/>
            <a:r>
              <a:rPr lang="nl-NL" altLang="nl-NL" dirty="0">
                <a:solidFill>
                  <a:schemeClr val="bg1"/>
                </a:solidFill>
              </a:rPr>
              <a:t>Invloed van de temperatuur op de concentratie </a:t>
            </a:r>
          </a:p>
          <a:p>
            <a:pPr marL="536575" indent="-536575" algn="l">
              <a:spcBef>
                <a:spcPct val="20000"/>
              </a:spcBef>
              <a:defRPr/>
            </a:pPr>
            <a:endParaRPr lang="nl-NL" sz="8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marL="536575" indent="-536575" algn="l">
              <a:spcBef>
                <a:spcPct val="20000"/>
              </a:spcBef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Bij </a:t>
            </a:r>
            <a:r>
              <a:rPr lang="nl-NL" i="1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hogere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temperatuur lossen</a:t>
            </a:r>
          </a:p>
          <a:p>
            <a:pPr marL="900113" indent="-536575" algn="l">
              <a:spcBef>
                <a:spcPct val="20000"/>
              </a:spcBef>
              <a:buFont typeface="+mj-lt"/>
              <a:buAutoNum type="alphaLcPeriod"/>
              <a:tabLst>
                <a:tab pos="48466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vaste stoffen </a:t>
            </a:r>
            <a:r>
              <a:rPr lang="nl-NL" i="1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beter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op     </a:t>
            </a:r>
          </a:p>
          <a:p>
            <a:pPr marL="900113" indent="-536575" algn="l">
              <a:spcBef>
                <a:spcPct val="20000"/>
              </a:spcBef>
              <a:buFont typeface="+mj-lt"/>
              <a:buAutoNum type="alphaLcPeriod"/>
              <a:tabLst>
                <a:tab pos="48466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gassen lossen </a:t>
            </a:r>
            <a:r>
              <a:rPr lang="nl-NL" i="1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slechter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op.        </a:t>
            </a:r>
            <a:endParaRPr lang="nl-NL" kern="0" dirty="0">
              <a:solidFill>
                <a:schemeClr val="accent3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92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0" name="Text Box 55"/>
          <p:cNvSpPr txBox="1">
            <a:spLocks noChangeArrowheads="1"/>
          </p:cNvSpPr>
          <p:nvPr/>
        </p:nvSpPr>
        <p:spPr bwMode="auto">
          <a:xfrm>
            <a:off x="1187623" y="642710"/>
            <a:ext cx="602367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 met </a:t>
            </a:r>
            <a:r>
              <a:rPr lang="nl-NL" altLang="nl-NL" sz="2000" dirty="0" err="1">
                <a:solidFill>
                  <a:schemeClr val="bg1"/>
                </a:solidFill>
              </a:rPr>
              <a:t>pHet</a:t>
            </a:r>
            <a:r>
              <a:rPr lang="nl-NL" altLang="nl-NL" sz="2000" dirty="0">
                <a:solidFill>
                  <a:schemeClr val="bg1"/>
                </a:solidFill>
              </a:rPr>
              <a:t> </a:t>
            </a:r>
            <a:r>
              <a:rPr lang="nl-NL" altLang="nl-NL" sz="2000" dirty="0" err="1">
                <a:solidFill>
                  <a:schemeClr val="bg1"/>
                </a:solidFill>
              </a:rPr>
              <a:t>colorado</a:t>
            </a:r>
            <a:r>
              <a:rPr lang="nl-NL" altLang="nl-NL" sz="2000" dirty="0">
                <a:solidFill>
                  <a:schemeClr val="bg1"/>
                </a:solidFill>
              </a:rPr>
              <a:t> simulatie</a:t>
            </a:r>
          </a:p>
        </p:txBody>
      </p:sp>
      <p:grpSp>
        <p:nvGrpSpPr>
          <p:cNvPr id="65" name="Groeperen 64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66" name="Rechthoek 6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7" name="Tekstvak 6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68" name="Afbeelding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18</a:t>
            </a:fld>
            <a:endParaRPr lang="nl-NL" altLang="nl-NL"/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211860DA-4CF6-024E-A097-631F6FE59123}"/>
              </a:ext>
            </a:extLst>
          </p:cNvPr>
          <p:cNvSpPr txBox="1">
            <a:spLocks noChangeArrowheads="1"/>
          </p:cNvSpPr>
          <p:nvPr/>
        </p:nvSpPr>
        <p:spPr>
          <a:xfrm>
            <a:off x="929099" y="1412776"/>
            <a:ext cx="7459325" cy="3888431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eaLnBrk="1" hangingPunct="1"/>
            <a:r>
              <a:rPr lang="nl-NL" altLang="nl-NL" sz="160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Kijk nu zelf wat er gebeurt met de concentratie van je opgeloste stof in de </a:t>
            </a:r>
            <a:r>
              <a:rPr lang="nl-NL" altLang="nl-NL" sz="1600" dirty="0" err="1">
                <a:solidFill>
                  <a:schemeClr val="accent3">
                    <a:lumMod val="95000"/>
                  </a:schemeClr>
                </a:solidFill>
                <a:latin typeface="+mn-lt"/>
              </a:rPr>
              <a:t>pHET</a:t>
            </a:r>
            <a:r>
              <a:rPr lang="nl-NL" altLang="nl-NL" sz="160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simulatie, oefen hiermee! </a:t>
            </a:r>
          </a:p>
          <a:p>
            <a:pPr eaLnBrk="1" hangingPunct="1"/>
            <a:endParaRPr lang="nl-NL" altLang="nl-NL" sz="160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eaLnBrk="1" hangingPunct="1"/>
            <a:r>
              <a:rPr lang="nl-NL" altLang="nl-NL" sz="160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Geef antwoord op de volgende vragen ‘wat gebeurt er met de concentratie’?</a:t>
            </a:r>
          </a:p>
          <a:p>
            <a:pPr marL="285750" indent="-285750" eaLnBrk="1" hangingPunct="1">
              <a:buClr>
                <a:srgbClr val="00B0F0"/>
              </a:buClr>
              <a:buSzPct val="110000"/>
              <a:buFont typeface="Arial" panose="020B0604020202020204" pitchFamily="34" charset="0"/>
              <a:buChar char="•"/>
            </a:pPr>
            <a:r>
              <a:rPr lang="nl-NL" altLang="nl-NL" sz="160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Als je meer stof toevoegt?</a:t>
            </a:r>
          </a:p>
          <a:p>
            <a:pPr marL="285750" indent="-285750" eaLnBrk="1" hangingPunct="1">
              <a:buClr>
                <a:srgbClr val="00B0F0"/>
              </a:buClr>
              <a:buSzPct val="110000"/>
              <a:buFont typeface="Arial" panose="020B0604020202020204" pitchFamily="34" charset="0"/>
              <a:buChar char="•"/>
            </a:pPr>
            <a:r>
              <a:rPr lang="nl-NL" altLang="nl-NL" sz="160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Water toevoegt?</a:t>
            </a:r>
          </a:p>
          <a:p>
            <a:pPr marL="285750" indent="-285750" eaLnBrk="1" hangingPunct="1">
              <a:buClr>
                <a:srgbClr val="00B0F0"/>
              </a:buClr>
              <a:buSzPct val="110000"/>
              <a:buFont typeface="Arial" panose="020B0604020202020204" pitchFamily="34" charset="0"/>
              <a:buChar char="•"/>
            </a:pPr>
            <a:r>
              <a:rPr lang="nl-NL" altLang="nl-NL" sz="160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Oplossing weg neemt?</a:t>
            </a:r>
          </a:p>
          <a:p>
            <a:pPr marL="285750" indent="-285750" eaLnBrk="1" hangingPunct="1">
              <a:buClr>
                <a:srgbClr val="00B0F0"/>
              </a:buClr>
              <a:buSzPct val="110000"/>
              <a:buFont typeface="Arial" panose="020B0604020202020204" pitchFamily="34" charset="0"/>
              <a:buChar char="•"/>
            </a:pPr>
            <a:r>
              <a:rPr lang="nl-NL" altLang="nl-NL" sz="160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Oplossing laat verdampen?</a:t>
            </a:r>
          </a:p>
          <a:p>
            <a:pPr eaLnBrk="1" hangingPunct="1"/>
            <a:endParaRPr lang="nl-NL" altLang="nl-NL" sz="160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eaLnBrk="1" hangingPunct="1"/>
            <a:r>
              <a:rPr lang="nl-NL" sz="1600" kern="0" dirty="0" err="1">
                <a:solidFill>
                  <a:srgbClr val="00B0F0"/>
                </a:solidFill>
                <a:latin typeface="+mn-lt"/>
              </a:rPr>
              <a:t>Note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: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Voor de eenheid mol/L mag je hier voor jezelf gemakshalve g/L bij denken.</a:t>
            </a:r>
          </a:p>
          <a:p>
            <a:pPr eaLnBrk="1" hangingPunct="1"/>
            <a:endParaRPr lang="nl-NL" sz="16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eaLnBrk="1" hangingPunct="1"/>
            <a:endParaRPr lang="nl-NL" sz="16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lvl="1" eaLnBrk="1" hangingPunct="1"/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Klik op het plaatje of gebruik </a:t>
            </a:r>
          </a:p>
          <a:p>
            <a:pPr lvl="1" eaLnBrk="1" hangingPunct="1"/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de link om naar de simulatie</a:t>
            </a:r>
          </a:p>
          <a:p>
            <a:pPr lvl="1" eaLnBrk="1" hangingPunct="1"/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te gaan.</a:t>
            </a:r>
          </a:p>
          <a:p>
            <a:pPr eaLnBrk="1" hangingPunct="1"/>
            <a:endParaRPr lang="nl-NL" sz="16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eaLnBrk="1" hangingPunct="1"/>
            <a:endParaRPr lang="nl-NL" sz="16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eaLnBrk="1" hangingPunct="1"/>
            <a:endParaRPr lang="nl-NL" sz="16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eaLnBrk="1" hangingPunct="1"/>
            <a:endParaRPr lang="nl-NL" sz="16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eaLnBrk="1" hangingPunct="1"/>
            <a:endParaRPr lang="nl-NL" sz="16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eaLnBrk="1" hangingPunct="1"/>
            <a:r>
              <a:rPr lang="nl-NL" sz="12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	</a:t>
            </a:r>
            <a:r>
              <a:rPr lang="nl-NL" sz="1200" kern="0" dirty="0" err="1">
                <a:solidFill>
                  <a:schemeClr val="accent3">
                    <a:lumMod val="95000"/>
                  </a:schemeClr>
                </a:solidFill>
                <a:latin typeface="+mn-lt"/>
              </a:rPr>
              <a:t>https</a:t>
            </a:r>
            <a:r>
              <a:rPr lang="nl-NL" sz="12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://</a:t>
            </a:r>
            <a:r>
              <a:rPr lang="nl-NL" sz="1200" kern="0" dirty="0" err="1">
                <a:solidFill>
                  <a:schemeClr val="accent3">
                    <a:lumMod val="95000"/>
                  </a:schemeClr>
                </a:solidFill>
                <a:latin typeface="+mn-lt"/>
              </a:rPr>
              <a:t>phet.colorado.edu</a:t>
            </a:r>
            <a:r>
              <a:rPr lang="nl-NL" sz="12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/</a:t>
            </a:r>
            <a:r>
              <a:rPr lang="nl-NL" sz="1200" kern="0" dirty="0" err="1">
                <a:solidFill>
                  <a:schemeClr val="accent3">
                    <a:lumMod val="95000"/>
                  </a:schemeClr>
                </a:solidFill>
                <a:latin typeface="+mn-lt"/>
              </a:rPr>
              <a:t>sims</a:t>
            </a:r>
            <a:r>
              <a:rPr lang="nl-NL" sz="12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/html/</a:t>
            </a:r>
            <a:r>
              <a:rPr lang="nl-NL" sz="1200" kern="0" dirty="0" err="1">
                <a:solidFill>
                  <a:schemeClr val="accent3">
                    <a:lumMod val="95000"/>
                  </a:schemeClr>
                </a:solidFill>
                <a:latin typeface="+mn-lt"/>
              </a:rPr>
              <a:t>concentration</a:t>
            </a:r>
            <a:r>
              <a:rPr lang="nl-NL" sz="12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/</a:t>
            </a:r>
            <a:r>
              <a:rPr lang="nl-NL" sz="1200" kern="0" dirty="0" err="1">
                <a:solidFill>
                  <a:schemeClr val="accent3">
                    <a:lumMod val="95000"/>
                  </a:schemeClr>
                </a:solidFill>
                <a:latin typeface="+mn-lt"/>
              </a:rPr>
              <a:t>latest</a:t>
            </a:r>
            <a:r>
              <a:rPr lang="nl-NL" sz="12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/</a:t>
            </a:r>
            <a:r>
              <a:rPr lang="nl-NL" sz="1200" kern="0" dirty="0" err="1">
                <a:solidFill>
                  <a:schemeClr val="accent3">
                    <a:lumMod val="95000"/>
                  </a:schemeClr>
                </a:solidFill>
                <a:latin typeface="+mn-lt"/>
              </a:rPr>
              <a:t>concentration_nl.html</a:t>
            </a:r>
            <a:endParaRPr lang="nl-NL" sz="12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" name="Afbeelding 3">
            <a:hlinkClick r:id="rId3"/>
            <a:extLst>
              <a:ext uri="{FF2B5EF4-FFF2-40B4-BE49-F238E27FC236}">
                <a16:creationId xmlns:a16="http://schemas.microsoft.com/office/drawing/2014/main" id="{905D7356-6B2C-A446-BF40-C31513E3A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08637"/>
            <a:ext cx="3096344" cy="21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9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19</a:t>
            </a:fld>
            <a:endParaRPr lang="nl-NL" altLang="nl-NL"/>
          </a:p>
        </p:txBody>
      </p:sp>
      <p:sp>
        <p:nvSpPr>
          <p:cNvPr id="3" name="Tekstvak 2"/>
          <p:cNvSpPr txBox="1"/>
          <p:nvPr/>
        </p:nvSpPr>
        <p:spPr>
          <a:xfrm>
            <a:off x="991407" y="1398610"/>
            <a:ext cx="7469025" cy="4478662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600" u="sng" dirty="0">
                <a:solidFill>
                  <a:schemeClr val="accent3">
                    <a:lumMod val="95000"/>
                  </a:schemeClr>
                </a:solidFill>
              </a:rPr>
              <a:t>Maak de vragen op je werkblad:</a:t>
            </a:r>
            <a:endParaRPr lang="nl-NL" sz="1600" dirty="0">
              <a:solidFill>
                <a:schemeClr val="accent3">
                  <a:lumMod val="9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3. Wat gebeurt er met de concentratie van een opgeloste stof als er meer stof ervan wordt opgelost? </a:t>
            </a:r>
          </a:p>
          <a:p>
            <a:pPr lvl="0">
              <a:lnSpc>
                <a:spcPct val="150000"/>
              </a:lnSpc>
            </a:pP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4. Wat wordt er bedoeld met een ‘</a:t>
            </a:r>
            <a:r>
              <a:rPr lang="nl-NL" sz="1600" dirty="0">
                <a:solidFill>
                  <a:srgbClr val="00B0F0"/>
                </a:solidFill>
              </a:rPr>
              <a:t>verzadigde</a:t>
            </a: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’ oplossing? </a:t>
            </a:r>
          </a:p>
          <a:p>
            <a:pPr lvl="0">
              <a:lnSpc>
                <a:spcPct val="150000"/>
              </a:lnSpc>
            </a:pP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5.  Wat is het verschil tussen een </a:t>
            </a:r>
            <a:r>
              <a:rPr lang="nl-NL" sz="1600" dirty="0">
                <a:solidFill>
                  <a:srgbClr val="00B0F0"/>
                </a:solidFill>
              </a:rPr>
              <a:t>verzadigde</a:t>
            </a: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 en een </a:t>
            </a:r>
            <a:r>
              <a:rPr lang="nl-NL" sz="1600" dirty="0">
                <a:solidFill>
                  <a:srgbClr val="00B0F0"/>
                </a:solidFill>
              </a:rPr>
              <a:t>onverzadigde</a:t>
            </a: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 oplossing? </a:t>
            </a:r>
          </a:p>
          <a:p>
            <a:pPr lvl="0">
              <a:lnSpc>
                <a:spcPct val="150000"/>
              </a:lnSpc>
            </a:pP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6. Wat is het  gevolg van meer oplosmiddel toevoegen op de concentratie? </a:t>
            </a:r>
          </a:p>
          <a:p>
            <a:pPr lvl="0">
              <a:lnSpc>
                <a:spcPct val="150000"/>
              </a:lnSpc>
            </a:pP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7. Wat gebeurt er met de concentratie van een opgeloste stof bij </a:t>
            </a:r>
            <a:r>
              <a:rPr lang="nl-NL" sz="1600" dirty="0">
                <a:solidFill>
                  <a:srgbClr val="00B0F0"/>
                </a:solidFill>
              </a:rPr>
              <a:t>verdampen</a:t>
            </a: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 ? </a:t>
            </a:r>
          </a:p>
          <a:p>
            <a:pPr lvl="0">
              <a:lnSpc>
                <a:spcPct val="150000"/>
              </a:lnSpc>
            </a:pP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8. Als we een oplossing verder gaan indampen dan geeft dat  </a:t>
            </a:r>
            <a:r>
              <a:rPr lang="nl-NL" sz="1600" dirty="0">
                <a:solidFill>
                  <a:srgbClr val="00B0F0"/>
                </a:solidFill>
              </a:rPr>
              <a:t>kristallisatie</a:t>
            </a: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. Wat wordt daarmee bedoeld? </a:t>
            </a:r>
          </a:p>
          <a:p>
            <a:pPr lvl="0">
              <a:lnSpc>
                <a:spcPct val="150000"/>
              </a:lnSpc>
            </a:pP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9. Welke </a:t>
            </a:r>
            <a:r>
              <a:rPr lang="nl-NL" sz="1600" dirty="0">
                <a:solidFill>
                  <a:srgbClr val="00B0F0"/>
                </a:solidFill>
              </a:rPr>
              <a:t>invloed </a:t>
            </a: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heeft de </a:t>
            </a:r>
            <a:r>
              <a:rPr lang="nl-NL" sz="1600" dirty="0">
                <a:solidFill>
                  <a:srgbClr val="00B0F0"/>
                </a:solidFill>
              </a:rPr>
              <a:t>temperatuur</a:t>
            </a: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   a. Op het oplossen van vaste stoffen?</a:t>
            </a:r>
          </a:p>
          <a:p>
            <a:pPr>
              <a:lnSpc>
                <a:spcPct val="150000"/>
              </a:lnSpc>
            </a:pPr>
            <a:r>
              <a:rPr lang="nl-NL" sz="1600" dirty="0">
                <a:solidFill>
                  <a:schemeClr val="accent3">
                    <a:lumMod val="95000"/>
                  </a:schemeClr>
                </a:solidFill>
              </a:rPr>
              <a:t>   b. Op het oplossen van gassen in de oplossing?</a:t>
            </a:r>
          </a:p>
        </p:txBody>
      </p:sp>
      <p:grpSp>
        <p:nvGrpSpPr>
          <p:cNvPr id="4" name="Groeperen 3"/>
          <p:cNvGrpSpPr/>
          <p:nvPr/>
        </p:nvGrpSpPr>
        <p:grpSpPr>
          <a:xfrm>
            <a:off x="274755" y="202789"/>
            <a:ext cx="984877" cy="1281995"/>
            <a:chOff x="183501" y="5229200"/>
            <a:chExt cx="984877" cy="1281995"/>
          </a:xfrm>
        </p:grpSpPr>
        <p:sp>
          <p:nvSpPr>
            <p:cNvPr id="5" name="Rechthoek 4"/>
            <p:cNvSpPr/>
            <p:nvPr/>
          </p:nvSpPr>
          <p:spPr>
            <a:xfrm>
              <a:off x="183501" y="5258983"/>
              <a:ext cx="920939" cy="1252212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253547" y="6143954"/>
              <a:ext cx="8098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>
                  <a:solidFill>
                    <a:schemeClr val="bg1"/>
                  </a:solidFill>
                </a:rPr>
                <a:t>O</a:t>
              </a:r>
              <a:r>
                <a:rPr lang="nl-NL" sz="1200">
                  <a:solidFill>
                    <a:schemeClr val="bg1"/>
                  </a:solidFill>
                </a:rPr>
                <a:t>pdracht</a:t>
              </a:r>
              <a:endParaRPr lang="nl-NL" sz="1200" dirty="0">
                <a:solidFill>
                  <a:schemeClr val="bg1"/>
                </a:solidFill>
              </a:endParaRPr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02" y="5229200"/>
              <a:ext cx="984876" cy="965712"/>
            </a:xfrm>
            <a:prstGeom prst="rect">
              <a:avLst/>
            </a:prstGeom>
          </p:spPr>
        </p:pic>
      </p:grpSp>
      <p:sp>
        <p:nvSpPr>
          <p:cNvPr id="8" name="Text Box 55">
            <a:extLst>
              <a:ext uri="{FF2B5EF4-FFF2-40B4-BE49-F238E27FC236}">
                <a16:creationId xmlns:a16="http://schemas.microsoft.com/office/drawing/2014/main" id="{723BDC7B-CA31-3240-AADC-F3206AF40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730" y="460028"/>
            <a:ext cx="50974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Werkblad vragen</a:t>
            </a:r>
          </a:p>
        </p:txBody>
      </p:sp>
    </p:spTree>
    <p:extLst>
      <p:ext uri="{BB962C8B-B14F-4D97-AF65-F5344CB8AC3E}">
        <p14:creationId xmlns:p14="http://schemas.microsoft.com/office/powerpoint/2010/main" val="1558390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2339752" y="431775"/>
            <a:ext cx="5280248" cy="50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nl-NL" altLang="nl-NL" sz="2800" b="1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§3.5  Concentratie deel 1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C743A66C-05BB-4A7A-BA60-CBCF9EE1333E}" type="slidenum">
              <a:rPr lang="nl-NL" altLang="nl-NL" kern="1200">
                <a:latin typeface="Arial" panose="020B0604020202020204" pitchFamily="34" charset="0"/>
                <a:ea typeface="ＭＳ Ｐゴシック" charset="-128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nl-NL" altLang="nl-NL" kern="1200"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5" name="Tekstvak 6">
            <a:extLst>
              <a:ext uri="{FF2B5EF4-FFF2-40B4-BE49-F238E27FC236}">
                <a16:creationId xmlns:a16="http://schemas.microsoft.com/office/drawing/2014/main" id="{5CB31497-EBA1-4EDB-8A1C-D68684478F95}"/>
              </a:ext>
            </a:extLst>
          </p:cNvPr>
          <p:cNvGraphicFramePr/>
          <p:nvPr/>
        </p:nvGraphicFramePr>
        <p:xfrm>
          <a:off x="4067944" y="1412776"/>
          <a:ext cx="367240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ijl links 5">
            <a:extLst>
              <a:ext uri="{FF2B5EF4-FFF2-40B4-BE49-F238E27FC236}">
                <a16:creationId xmlns:a16="http://schemas.microsoft.com/office/drawing/2014/main" id="{C3F2EEF8-B402-AD48-924E-2494A47EED37}"/>
              </a:ext>
            </a:extLst>
          </p:cNvPr>
          <p:cNvSpPr/>
          <p:nvPr/>
        </p:nvSpPr>
        <p:spPr>
          <a:xfrm>
            <a:off x="1691680" y="1628800"/>
            <a:ext cx="1872208" cy="50142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87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3.61111E-6 0.530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55451" y="1412161"/>
            <a:ext cx="7786090" cy="492322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nl-NL" altLang="nl-NL" sz="1600" dirty="0">
                <a:solidFill>
                  <a:srgbClr val="FFFF00"/>
                </a:solidFill>
              </a:rPr>
              <a:t>Vul de ontbrekende woorden in</a:t>
            </a:r>
            <a:r>
              <a:rPr lang="nl-NL" altLang="nl-NL" sz="1600" dirty="0">
                <a:solidFill>
                  <a:schemeClr val="bg1"/>
                </a:solidFill>
              </a:rPr>
              <a:t>:</a:t>
            </a:r>
          </a:p>
          <a:p>
            <a:pPr>
              <a:spcBef>
                <a:spcPct val="20000"/>
              </a:spcBef>
              <a:defRPr/>
            </a:pPr>
            <a:r>
              <a:rPr lang="nl-NL" altLang="nl-NL" sz="1600" dirty="0">
                <a:solidFill>
                  <a:schemeClr val="bg1"/>
                </a:solidFill>
              </a:rPr>
              <a:t>temperatuur; opgeloste stof; g/L; procenten; kleiner; toenemen; verzadigd; onverzadigd; verdun; kristalliseren; verdamping; indampen; gassen; concentratie </a:t>
            </a:r>
          </a:p>
          <a:p>
            <a:pPr algn="l">
              <a:spcBef>
                <a:spcPct val="20000"/>
              </a:spcBef>
              <a:defRPr/>
            </a:pPr>
            <a:endParaRPr lang="nl-NL" sz="16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marL="457200" indent="-457200" algn="l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De </a:t>
            </a:r>
            <a:r>
              <a:rPr lang="nl-NL" sz="1600" i="1" kern="0" dirty="0">
                <a:solidFill>
                  <a:srgbClr val="00B0F0"/>
                </a:solidFill>
                <a:latin typeface="+mn-lt"/>
              </a:rPr>
              <a:t>. . . .  . . . . .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 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is het aantal gram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. . . . . . . . 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.per liter oplossing (of per milliliter).</a:t>
            </a:r>
          </a:p>
          <a:p>
            <a:pPr marL="457200" indent="-457200" algn="l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Concentratie kan je aangeven in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. . . . . 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.  of in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. . . . . . . ..</a:t>
            </a:r>
          </a:p>
          <a:p>
            <a:pPr marL="457200" indent="-457200" algn="l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In een </a:t>
            </a:r>
            <a:r>
              <a:rPr lang="nl-NL" sz="1600" i="1" kern="0" dirty="0">
                <a:solidFill>
                  <a:srgbClr val="00B0F0"/>
                </a:solidFill>
                <a:latin typeface="+mn-lt"/>
              </a:rPr>
              <a:t>. . . . . . . .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oplossing heb je nog niet de maximale hoeveelheid stof opgelost.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In een </a:t>
            </a:r>
            <a:r>
              <a:rPr lang="nl-NL" sz="1600" i="1" kern="0" dirty="0">
                <a:solidFill>
                  <a:srgbClr val="00B0F0"/>
                </a:solidFill>
                <a:latin typeface="+mn-lt"/>
              </a:rPr>
              <a:t>. . . . . . . . 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oplossing zit de maximale hoeveelheid stof opgelost. 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Door extra oplosmiddel toe te voegen aan je oplossing, </a:t>
            </a:r>
            <a:r>
              <a:rPr lang="nl-NL" sz="1600" i="1" kern="0" dirty="0">
                <a:solidFill>
                  <a:srgbClr val="00B0F0"/>
                </a:solidFill>
                <a:latin typeface="+mn-lt"/>
              </a:rPr>
              <a:t>. . . . . .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je de oplossing. De concentratie opgeloste stof wordt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. . . . . . . . .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Bij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. . . . . . . .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verdampt het oplosmiddel, de opgeloste vaste tof verdampt niet. De concentratie opgeloste stof zal daarom toenemen.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In een verzadigde oplossing kan de opgeloste stof gaan </a:t>
            </a:r>
            <a:r>
              <a:rPr lang="nl-NL" sz="1600" i="1" kern="0" dirty="0">
                <a:solidFill>
                  <a:srgbClr val="00B0F0"/>
                </a:solidFill>
                <a:latin typeface="+mn-lt"/>
              </a:rPr>
              <a:t>. . . . . . . .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 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o.a. door verdamping. 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Bij een hogere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. . . . . . . .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losse vaste stoffen beter op, maar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. . . . . .  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. juist niet.</a:t>
            </a:r>
          </a:p>
        </p:txBody>
      </p:sp>
      <p:grpSp>
        <p:nvGrpSpPr>
          <p:cNvPr id="4" name="Groeperen 3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5" name="Rechthoek 4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20</a:t>
            </a:fld>
            <a:endParaRPr lang="nl-NL" altLang="nl-NL"/>
          </a:p>
        </p:txBody>
      </p:sp>
      <p:sp>
        <p:nvSpPr>
          <p:cNvPr id="9" name="Text Box 55">
            <a:extLst>
              <a:ext uri="{FF2B5EF4-FFF2-40B4-BE49-F238E27FC236}">
                <a16:creationId xmlns:a16="http://schemas.microsoft.com/office/drawing/2014/main" id="{779AC75B-6D24-594F-9BDB-52E9D9E6E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730" y="460028"/>
            <a:ext cx="748407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 – Controle toets</a:t>
            </a:r>
          </a:p>
        </p:txBody>
      </p:sp>
    </p:spTree>
    <p:extLst>
      <p:ext uri="{BB962C8B-B14F-4D97-AF65-F5344CB8AC3E}">
        <p14:creationId xmlns:p14="http://schemas.microsoft.com/office/powerpoint/2010/main" val="1444944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55451" y="1412161"/>
            <a:ext cx="7786090" cy="4537119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nl-NL" altLang="nl-NL" sz="1600" dirty="0">
                <a:solidFill>
                  <a:srgbClr val="FFFF00"/>
                </a:solidFill>
              </a:rPr>
              <a:t>Vul de ontbrekende woorden ingevuld</a:t>
            </a:r>
            <a:r>
              <a:rPr lang="nl-NL" altLang="nl-NL" sz="1600" dirty="0">
                <a:solidFill>
                  <a:schemeClr val="bg1"/>
                </a:solidFill>
              </a:rPr>
              <a:t>:</a:t>
            </a:r>
          </a:p>
          <a:p>
            <a:pPr marL="457200" indent="-457200" algn="l">
              <a:spcBef>
                <a:spcPct val="20000"/>
              </a:spcBef>
              <a:buFont typeface="+mj-lt"/>
              <a:buAutoNum type="arabicPeriod"/>
              <a:defRPr/>
            </a:pPr>
            <a:endParaRPr lang="nl-NL" sz="16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marL="457200" indent="-457200" algn="l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De </a:t>
            </a:r>
            <a:r>
              <a:rPr lang="nl-NL" sz="1600" i="1" kern="0" dirty="0">
                <a:solidFill>
                  <a:srgbClr val="00B0F0"/>
                </a:solidFill>
                <a:latin typeface="+mn-lt"/>
              </a:rPr>
              <a:t>concentratie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 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is het aantal gram </a:t>
            </a:r>
            <a:r>
              <a:rPr lang="nl-NL" sz="1600" i="1" kern="0" dirty="0">
                <a:solidFill>
                  <a:srgbClr val="00B0F0"/>
                </a:solidFill>
                <a:latin typeface="+mn-lt"/>
              </a:rPr>
              <a:t>opgeloste stof 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per liter oplossing (of per milliliter).</a:t>
            </a:r>
          </a:p>
          <a:p>
            <a:pPr marL="457200" indent="-457200" algn="l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Concentratie kan je aangeven in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g/L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of in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procenten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.</a:t>
            </a:r>
          </a:p>
          <a:p>
            <a:pPr marL="457200" indent="-457200" algn="l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In een </a:t>
            </a:r>
            <a:r>
              <a:rPr lang="nl-NL" sz="1600" i="1" kern="0" dirty="0">
                <a:solidFill>
                  <a:srgbClr val="00B0F0"/>
                </a:solidFill>
                <a:latin typeface="+mn-lt"/>
              </a:rPr>
              <a:t>onverzadigde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oplossing heb je nog niet de maximale hoeveelheid stof opgelost.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In een </a:t>
            </a:r>
            <a:r>
              <a:rPr lang="nl-NL" sz="1600" i="1" kern="0" dirty="0">
                <a:solidFill>
                  <a:srgbClr val="00B0F0"/>
                </a:solidFill>
                <a:latin typeface="+mn-lt"/>
              </a:rPr>
              <a:t>verzadigde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oplossing zit de maximale hoeveelheid stof opgelost. 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Door extra oplosmiddel toe te voegen aan je oplossing, </a:t>
            </a:r>
            <a:r>
              <a:rPr lang="nl-NL" sz="1600" i="1" kern="0" dirty="0">
                <a:solidFill>
                  <a:srgbClr val="00B0F0"/>
                </a:solidFill>
                <a:latin typeface="+mn-lt"/>
              </a:rPr>
              <a:t>verdun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je de oplossing. De concentratie opgeloste stof wordt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kleiner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.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Bij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indampen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verdampt het oplosmiddel, de opgeloste vaste tof verdampt niet. De concentratie opgeloste stof zal daarom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toenemen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.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In een verzadigde oplossing kan de opgeloste stof gaan </a:t>
            </a:r>
            <a:r>
              <a:rPr lang="nl-NL" sz="1600" i="1" kern="0" dirty="0">
                <a:solidFill>
                  <a:srgbClr val="00B0F0"/>
                </a:solidFill>
                <a:latin typeface="+mn-lt"/>
              </a:rPr>
              <a:t>kristalliseren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 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o.a. door verdamping. 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Bij een hogere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temperatuur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losse vaste stoffen beter op, maar </a:t>
            </a:r>
            <a:r>
              <a:rPr lang="nl-NL" sz="1600" kern="0" dirty="0">
                <a:solidFill>
                  <a:srgbClr val="00B0F0"/>
                </a:solidFill>
                <a:latin typeface="+mn-lt"/>
              </a:rPr>
              <a:t>gassen</a:t>
            </a:r>
            <a:r>
              <a:rPr lang="nl-NL" sz="16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juist niet.</a:t>
            </a:r>
          </a:p>
        </p:txBody>
      </p:sp>
      <p:grpSp>
        <p:nvGrpSpPr>
          <p:cNvPr id="4" name="Groeperen 3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5" name="Rechthoek 4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21</a:t>
            </a:fld>
            <a:endParaRPr lang="nl-NL" altLang="nl-NL"/>
          </a:p>
        </p:txBody>
      </p:sp>
      <p:sp>
        <p:nvSpPr>
          <p:cNvPr id="9" name="Text Box 55">
            <a:extLst>
              <a:ext uri="{FF2B5EF4-FFF2-40B4-BE49-F238E27FC236}">
                <a16:creationId xmlns:a16="http://schemas.microsoft.com/office/drawing/2014/main" id="{779AC75B-6D24-594F-9BDB-52E9D9E6E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730" y="460028"/>
            <a:ext cx="50974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 – Antwoorden Controle toets</a:t>
            </a:r>
          </a:p>
        </p:txBody>
      </p:sp>
    </p:spTree>
    <p:extLst>
      <p:ext uri="{BB962C8B-B14F-4D97-AF65-F5344CB8AC3E}">
        <p14:creationId xmlns:p14="http://schemas.microsoft.com/office/powerpoint/2010/main" val="149573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D6A4922-33E2-114F-8809-3B590B8A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3</a:t>
            </a:fld>
            <a:endParaRPr lang="nl-NL" altLang="nl-NL"/>
          </a:p>
        </p:txBody>
      </p:sp>
      <p:pic>
        <p:nvPicPr>
          <p:cNvPr id="3" name="PP 3.5 deel 1 inleiding-1080p.mp4" descr="PP 3.5 deel 1 inleiding-1080p.mp4">
            <a:hlinkClick r:id="" action="ppaction://media"/>
            <a:extLst>
              <a:ext uri="{FF2B5EF4-FFF2-40B4-BE49-F238E27FC236}">
                <a16:creationId xmlns:a16="http://schemas.microsoft.com/office/drawing/2014/main" id="{1C17F0F2-D536-0D4E-B6D0-CFC639DBE0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eren 5"/>
          <p:cNvGrpSpPr/>
          <p:nvPr/>
        </p:nvGrpSpPr>
        <p:grpSpPr>
          <a:xfrm>
            <a:off x="195514" y="260647"/>
            <a:ext cx="1208133" cy="1251281"/>
            <a:chOff x="2716734" y="5357602"/>
            <a:chExt cx="1288818" cy="1264992"/>
          </a:xfrm>
        </p:grpSpPr>
        <p:sp>
          <p:nvSpPr>
            <p:cNvPr id="2" name="Rechthoek 1"/>
            <p:cNvSpPr/>
            <p:nvPr/>
          </p:nvSpPr>
          <p:spPr>
            <a:xfrm>
              <a:off x="2776486" y="5373215"/>
              <a:ext cx="1075434" cy="1249379"/>
            </a:xfrm>
            <a:prstGeom prst="rect">
              <a:avLst/>
            </a:prstGeom>
            <a:solidFill>
              <a:srgbClr val="FED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2716734" y="6252492"/>
              <a:ext cx="1288818" cy="31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b="1" dirty="0">
                  <a:solidFill>
                    <a:schemeClr val="bg1"/>
                  </a:solidFill>
                </a:rPr>
                <a:t>Leerdoelen</a:t>
              </a:r>
            </a:p>
          </p:txBody>
        </p:sp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231" y="5357602"/>
              <a:ext cx="1015689" cy="965318"/>
            </a:xfrm>
            <a:prstGeom prst="rect">
              <a:avLst/>
            </a:prstGeom>
          </p:spPr>
        </p:pic>
      </p:grpSp>
      <p:sp>
        <p:nvSpPr>
          <p:cNvPr id="7" name="Rechthoek 6"/>
          <p:cNvSpPr/>
          <p:nvPr/>
        </p:nvSpPr>
        <p:spPr>
          <a:xfrm>
            <a:off x="1068072" y="1363039"/>
            <a:ext cx="5519736" cy="2970044"/>
          </a:xfrm>
          <a:prstGeom prst="rect">
            <a:avLst/>
          </a:prstGeom>
          <a:solidFill>
            <a:srgbClr val="FED23F"/>
          </a:solidFill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 startAt="27"/>
            </a:pPr>
            <a:r>
              <a:rPr lang="nl-NL" sz="1700" dirty="0"/>
              <a:t>Je moet weten wat er bedoeld wordt met het begrip concentratie.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nl-NL" sz="1700" dirty="0"/>
              <a:t>Leer in welke eenheden we concentratie kunnen aangeven.</a:t>
            </a:r>
          </a:p>
          <a:p>
            <a:pPr marL="342900" lvl="0" indent="-342900">
              <a:buFont typeface="+mj-lt"/>
              <a:buAutoNum type="arabicPeriod" startAt="27"/>
            </a:pPr>
            <a:r>
              <a:rPr lang="nl-NL" sz="1700" dirty="0"/>
              <a:t>Wat verstaan we onder de begrippen ‘oplossing’, oplosmiddel en opgeloste stof.</a:t>
            </a:r>
          </a:p>
          <a:p>
            <a:pPr marL="342900" lvl="0" indent="-342900">
              <a:buFont typeface="+mj-lt"/>
              <a:buAutoNum type="arabicPeriod" startAt="27"/>
            </a:pPr>
            <a:r>
              <a:rPr lang="nl-NL" sz="1700" dirty="0"/>
              <a:t>Weten wat er bedoeld wordt met een verzadigde of onverzadigde oplossing</a:t>
            </a:r>
          </a:p>
          <a:p>
            <a:pPr marL="342900" lvl="0" indent="-342900">
              <a:buFont typeface="+mj-lt"/>
              <a:buAutoNum type="arabicPeriod" startAt="27"/>
            </a:pPr>
            <a:r>
              <a:rPr lang="nl-NL" sz="1700" dirty="0"/>
              <a:t>Weten wat er bedoeld wordt met kristalliseren.</a:t>
            </a:r>
          </a:p>
          <a:p>
            <a:pPr marL="342900" lvl="0" indent="-342900">
              <a:buFont typeface="+mj-lt"/>
              <a:buAutoNum type="arabicPeriod" startAt="27"/>
            </a:pPr>
            <a:r>
              <a:rPr lang="nl-NL" sz="1700" dirty="0"/>
              <a:t>Welke invloed heeft de temperatuur op de concentratie?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4</a:t>
            </a:fld>
            <a:endParaRPr lang="nl-NL" altLang="nl-NL"/>
          </a:p>
        </p:txBody>
      </p:sp>
      <p:grpSp>
        <p:nvGrpSpPr>
          <p:cNvPr id="15" name="Groeperen 14"/>
          <p:cNvGrpSpPr/>
          <p:nvPr/>
        </p:nvGrpSpPr>
        <p:grpSpPr>
          <a:xfrm>
            <a:off x="251520" y="5452958"/>
            <a:ext cx="907854" cy="1109334"/>
            <a:chOff x="251520" y="5452958"/>
            <a:chExt cx="907854" cy="1109334"/>
          </a:xfrm>
        </p:grpSpPr>
        <p:grpSp>
          <p:nvGrpSpPr>
            <p:cNvPr id="16" name="Groeperen 15"/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18" name="Rechthoek 17"/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19" name="Tekstvak 18"/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17" name="Afbeelding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14" name="Rechthoek 13">
            <a:extLst>
              <a:ext uri="{FF2B5EF4-FFF2-40B4-BE49-F238E27FC236}">
                <a16:creationId xmlns:a16="http://schemas.microsoft.com/office/drawing/2014/main" id="{0B3BB8BD-EAD5-5A44-A575-B29BB1F20A7E}"/>
              </a:ext>
            </a:extLst>
          </p:cNvPr>
          <p:cNvSpPr/>
          <p:nvPr/>
        </p:nvSpPr>
        <p:spPr>
          <a:xfrm>
            <a:off x="6708577" y="1368638"/>
            <a:ext cx="1714988" cy="2970044"/>
          </a:xfrm>
          <a:prstGeom prst="rect">
            <a:avLst/>
          </a:prstGeom>
          <a:solidFill>
            <a:srgbClr val="FED23F"/>
          </a:solidFill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pPr lvl="0"/>
            <a:endParaRPr lang="nl-NL" sz="1700" dirty="0"/>
          </a:p>
          <a:p>
            <a:pPr lvl="0"/>
            <a:endParaRPr lang="nl-NL" sz="1700" dirty="0"/>
          </a:p>
          <a:p>
            <a:pPr lvl="0"/>
            <a:endParaRPr lang="nl-NL" sz="1700" dirty="0"/>
          </a:p>
          <a:p>
            <a:pPr lvl="0"/>
            <a:endParaRPr lang="nl-NL" sz="1700" dirty="0"/>
          </a:p>
          <a:p>
            <a:pPr lvl="0"/>
            <a:r>
              <a:rPr lang="nl-NL" sz="1700" dirty="0"/>
              <a:t>58, 59 t/m 72</a:t>
            </a:r>
          </a:p>
          <a:p>
            <a:pPr lvl="0"/>
            <a:endParaRPr lang="nl-NL" sz="1700" dirty="0"/>
          </a:p>
          <a:p>
            <a:pPr lvl="0"/>
            <a:r>
              <a:rPr lang="nl-NL" sz="1700" dirty="0"/>
              <a:t>59</a:t>
            </a:r>
          </a:p>
          <a:p>
            <a:pPr lvl="0"/>
            <a:endParaRPr lang="nl-NL" sz="1700" dirty="0"/>
          </a:p>
          <a:p>
            <a:pPr lvl="0"/>
            <a:endParaRPr lang="nl-NL" sz="1700" dirty="0"/>
          </a:p>
          <a:p>
            <a:pPr lvl="0"/>
            <a:endParaRPr lang="nl-NL" sz="1700" dirty="0"/>
          </a:p>
          <a:p>
            <a:pPr lvl="0"/>
            <a:endParaRPr lang="nl-NL" sz="1700" dirty="0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18BD9A86-E939-C245-97BE-100052B532F0}"/>
              </a:ext>
            </a:extLst>
          </p:cNvPr>
          <p:cNvSpPr/>
          <p:nvPr/>
        </p:nvSpPr>
        <p:spPr>
          <a:xfrm>
            <a:off x="6724022" y="812225"/>
            <a:ext cx="1714988" cy="456535"/>
          </a:xfrm>
          <a:prstGeom prst="rect">
            <a:avLst/>
          </a:prstGeom>
          <a:noFill/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Werkboek </a:t>
            </a:r>
            <a:r>
              <a:rPr lang="nl-NL" dirty="0" err="1">
                <a:solidFill>
                  <a:schemeClr val="bg1"/>
                </a:solidFill>
              </a:rPr>
              <a:t>vrg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0966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5</a:t>
            </a:fld>
            <a:endParaRPr lang="nl-NL" altLang="nl-NL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F53C6F05-B694-4047-9A1C-5D1D69753857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1415178"/>
            <a:ext cx="7272808" cy="1684807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nl-NL" kern="0" dirty="0">
              <a:solidFill>
                <a:srgbClr val="0CD5FF"/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nl-NL" kern="0" dirty="0">
                <a:solidFill>
                  <a:srgbClr val="0CD5FF"/>
                </a:solidFill>
              </a:rPr>
              <a:t>C</a:t>
            </a:r>
            <a:r>
              <a:rPr lang="nl-NL" i="1" kern="0" dirty="0">
                <a:solidFill>
                  <a:srgbClr val="0CD5FF"/>
                </a:solidFill>
              </a:rPr>
              <a:t>oncentratie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</a:rPr>
              <a:t> is een ander woord voor </a:t>
            </a:r>
            <a:r>
              <a:rPr lang="nl-NL" kern="0" dirty="0">
                <a:solidFill>
                  <a:srgbClr val="0CD5FF"/>
                </a:solidFill>
              </a:rPr>
              <a:t>gehalte. </a:t>
            </a:r>
          </a:p>
          <a:p>
            <a:pPr>
              <a:spcBef>
                <a:spcPct val="20000"/>
              </a:spcBef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Het 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</a:rPr>
              <a:t>is een hoeveelheid stof </a:t>
            </a:r>
            <a:r>
              <a:rPr lang="nl-NL" dirty="0">
                <a:solidFill>
                  <a:schemeClr val="bg1"/>
                </a:solidFill>
              </a:rPr>
              <a:t>opgelost in een bepaalde hoeveelheid oplosmiddel.</a:t>
            </a:r>
          </a:p>
          <a:p>
            <a:pPr algn="l">
              <a:spcBef>
                <a:spcPct val="20000"/>
              </a:spcBef>
              <a:defRPr/>
            </a:pPr>
            <a:endParaRPr lang="nl-NL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>
              <a:spcBef>
                <a:spcPct val="20000"/>
              </a:spcBef>
              <a:tabLst>
                <a:tab pos="3411538" algn="l"/>
              </a:tabLst>
              <a:defRPr/>
            </a:pPr>
            <a:endParaRPr lang="nl-NL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endParaRPr lang="nl-NL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endParaRPr lang="nl-NL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4" name="Groeperen 3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5" name="Rechthoek 4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8" name="Text Box 55">
            <a:extLst>
              <a:ext uri="{FF2B5EF4-FFF2-40B4-BE49-F238E27FC236}">
                <a16:creationId xmlns:a16="http://schemas.microsoft.com/office/drawing/2014/main" id="{80782EC5-FFB0-674E-9A4E-B6E13ED6F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50" y="460028"/>
            <a:ext cx="224723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Concentratie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4E85E9B-496C-414C-A1D9-0BC2BA42B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9" t="40579" r="26580" b="21110"/>
          <a:stretch/>
        </p:blipFill>
        <p:spPr>
          <a:xfrm rot="10800000">
            <a:off x="1475656" y="3534435"/>
            <a:ext cx="3666842" cy="207629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1290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">
            <a:extLst>
              <a:ext uri="{FF2B5EF4-FFF2-40B4-BE49-F238E27FC236}">
                <a16:creationId xmlns:a16="http://schemas.microsoft.com/office/drawing/2014/main" id="{0DC7412C-A3CC-2A43-90D8-9CAC8F32375B}"/>
              </a:ext>
            </a:extLst>
          </p:cNvPr>
          <p:cNvSpPr txBox="1">
            <a:spLocks noChangeArrowheads="1"/>
          </p:cNvSpPr>
          <p:nvPr/>
        </p:nvSpPr>
        <p:spPr>
          <a:xfrm>
            <a:off x="4932039" y="980728"/>
            <a:ext cx="3754761" cy="2822406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nl-NL" kern="0" dirty="0">
                <a:solidFill>
                  <a:srgbClr val="0CD5FF"/>
                </a:solidFill>
              </a:rPr>
              <a:t>C</a:t>
            </a:r>
            <a:r>
              <a:rPr lang="nl-NL" i="1" kern="0" dirty="0">
                <a:solidFill>
                  <a:srgbClr val="0CD5FF"/>
                </a:solidFill>
              </a:rPr>
              <a:t>oncentratie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</a:rPr>
              <a:t> kan je uitdrukken in gram per liter (g/L)</a:t>
            </a:r>
          </a:p>
          <a:p>
            <a:pPr>
              <a:spcBef>
                <a:spcPct val="20000"/>
              </a:spcBef>
              <a:defRPr/>
            </a:pPr>
            <a:endParaRPr lang="nl-NL" kern="0" dirty="0">
              <a:solidFill>
                <a:srgbClr val="0CD5FF"/>
              </a:solidFill>
              <a:latin typeface="+mn-lt"/>
            </a:endParaRPr>
          </a:p>
          <a:p>
            <a:pPr algn="l">
              <a:spcBef>
                <a:spcPct val="20000"/>
              </a:spcBef>
              <a:defRPr/>
            </a:pPr>
            <a:r>
              <a:rPr lang="nl-NL" kern="0" dirty="0">
                <a:solidFill>
                  <a:srgbClr val="0CD5FF"/>
                </a:solidFill>
                <a:latin typeface="+mn-lt"/>
              </a:rPr>
              <a:t>C</a:t>
            </a:r>
            <a:r>
              <a:rPr lang="nl-NL" i="1" kern="0" dirty="0">
                <a:solidFill>
                  <a:srgbClr val="0CD5FF"/>
                </a:solidFill>
                <a:latin typeface="+mn-lt"/>
              </a:rPr>
              <a:t>oncentratie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kan je uitdrukken in procenten, bijvoorbeeld</a:t>
            </a:r>
          </a:p>
          <a:p>
            <a:pPr algn="l">
              <a:spcBef>
                <a:spcPct val="20000"/>
              </a:spcBef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5m% procent suiker wat betekent 5 gram suiker per 100 gram vloeistof</a:t>
            </a:r>
            <a:endParaRPr lang="nl-NL" sz="1600" kern="0" dirty="0">
              <a:solidFill>
                <a:srgbClr val="0CD5FF"/>
              </a:solidFill>
              <a:latin typeface="+mn-lt"/>
            </a:endParaRPr>
          </a:p>
          <a:p>
            <a:pPr>
              <a:spcBef>
                <a:spcPct val="20000"/>
              </a:spcBef>
              <a:tabLst>
                <a:tab pos="3411538" algn="l"/>
              </a:tabLst>
              <a:defRPr/>
            </a:pPr>
            <a:endParaRPr lang="nl-NL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endParaRPr lang="nl-NL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endParaRPr lang="nl-NL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074" name="Freeform 5"/>
          <p:cNvSpPr>
            <a:spLocks/>
          </p:cNvSpPr>
          <p:nvPr/>
        </p:nvSpPr>
        <p:spPr bwMode="auto">
          <a:xfrm>
            <a:off x="1294528" y="4298082"/>
            <a:ext cx="3446990" cy="1825625"/>
          </a:xfrm>
          <a:custGeom>
            <a:avLst/>
            <a:gdLst>
              <a:gd name="T0" fmla="*/ 0 w 1632"/>
              <a:gd name="T1" fmla="*/ 0 h 870"/>
              <a:gd name="T2" fmla="*/ 0 w 1632"/>
              <a:gd name="T3" fmla="*/ 2147483647 h 870"/>
              <a:gd name="T4" fmla="*/ 2147483647 w 1632"/>
              <a:gd name="T5" fmla="*/ 2147483647 h 870"/>
              <a:gd name="T6" fmla="*/ 2147483647 w 1632"/>
              <a:gd name="T7" fmla="*/ 2147483647 h 870"/>
              <a:gd name="T8" fmla="*/ 2147483647 w 1632"/>
              <a:gd name="T9" fmla="*/ 2147483647 h 870"/>
              <a:gd name="T10" fmla="*/ 2147483647 w 1632"/>
              <a:gd name="T11" fmla="*/ 0 h 870"/>
              <a:gd name="T12" fmla="*/ 0 w 1632"/>
              <a:gd name="T13" fmla="*/ 0 h 8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2"/>
              <a:gd name="T22" fmla="*/ 0 h 870"/>
              <a:gd name="T23" fmla="*/ 1632 w 1632"/>
              <a:gd name="T24" fmla="*/ 870 h 870"/>
              <a:gd name="connsiteX0" fmla="*/ 20 w 10020"/>
              <a:gd name="connsiteY0" fmla="*/ 0 h 10000"/>
              <a:gd name="connsiteX1" fmla="*/ 0 w 10020"/>
              <a:gd name="connsiteY1" fmla="*/ 8509 h 10000"/>
              <a:gd name="connsiteX2" fmla="*/ 296 w 10020"/>
              <a:gd name="connsiteY2" fmla="*/ 10000 h 10000"/>
              <a:gd name="connsiteX3" fmla="*/ 9744 w 10020"/>
              <a:gd name="connsiteY3" fmla="*/ 10000 h 10000"/>
              <a:gd name="connsiteX4" fmla="*/ 10020 w 10020"/>
              <a:gd name="connsiteY4" fmla="*/ 8966 h 10000"/>
              <a:gd name="connsiteX5" fmla="*/ 10020 w 10020"/>
              <a:gd name="connsiteY5" fmla="*/ 0 h 10000"/>
              <a:gd name="connsiteX6" fmla="*/ 20 w 10020"/>
              <a:gd name="connsiteY6" fmla="*/ 0 h 10000"/>
              <a:gd name="connsiteX0" fmla="*/ 20 w 10020"/>
              <a:gd name="connsiteY0" fmla="*/ 0 h 10000"/>
              <a:gd name="connsiteX1" fmla="*/ 0 w 10020"/>
              <a:gd name="connsiteY1" fmla="*/ 8509 h 10000"/>
              <a:gd name="connsiteX2" fmla="*/ 296 w 10020"/>
              <a:gd name="connsiteY2" fmla="*/ 10000 h 10000"/>
              <a:gd name="connsiteX3" fmla="*/ 9744 w 10020"/>
              <a:gd name="connsiteY3" fmla="*/ 10000 h 10000"/>
              <a:gd name="connsiteX4" fmla="*/ 9970 w 10020"/>
              <a:gd name="connsiteY4" fmla="*/ 8528 h 10000"/>
              <a:gd name="connsiteX5" fmla="*/ 10020 w 10020"/>
              <a:gd name="connsiteY5" fmla="*/ 0 h 10000"/>
              <a:gd name="connsiteX6" fmla="*/ 20 w 10020"/>
              <a:gd name="connsiteY6" fmla="*/ 0 h 10000"/>
              <a:gd name="connsiteX0" fmla="*/ 20 w 9974"/>
              <a:gd name="connsiteY0" fmla="*/ 0 h 10000"/>
              <a:gd name="connsiteX1" fmla="*/ 0 w 9974"/>
              <a:gd name="connsiteY1" fmla="*/ 8509 h 10000"/>
              <a:gd name="connsiteX2" fmla="*/ 296 w 9974"/>
              <a:gd name="connsiteY2" fmla="*/ 10000 h 10000"/>
              <a:gd name="connsiteX3" fmla="*/ 9744 w 9974"/>
              <a:gd name="connsiteY3" fmla="*/ 10000 h 10000"/>
              <a:gd name="connsiteX4" fmla="*/ 9970 w 9974"/>
              <a:gd name="connsiteY4" fmla="*/ 8528 h 10000"/>
              <a:gd name="connsiteX5" fmla="*/ 9970 w 9974"/>
              <a:gd name="connsiteY5" fmla="*/ 0 h 10000"/>
              <a:gd name="connsiteX6" fmla="*/ 20 w 9974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74" h="10000">
                <a:moveTo>
                  <a:pt x="20" y="0"/>
                </a:moveTo>
                <a:cubicBezTo>
                  <a:pt x="13" y="2836"/>
                  <a:pt x="7" y="5673"/>
                  <a:pt x="0" y="8509"/>
                </a:cubicBezTo>
                <a:cubicBezTo>
                  <a:pt x="99" y="9006"/>
                  <a:pt x="197" y="9503"/>
                  <a:pt x="296" y="10000"/>
                </a:cubicBezTo>
                <a:lnTo>
                  <a:pt x="9744" y="10000"/>
                </a:lnTo>
                <a:cubicBezTo>
                  <a:pt x="9819" y="9509"/>
                  <a:pt x="9895" y="9019"/>
                  <a:pt x="9970" y="8528"/>
                </a:cubicBezTo>
                <a:cubicBezTo>
                  <a:pt x="9987" y="5685"/>
                  <a:pt x="9953" y="2843"/>
                  <a:pt x="9970" y="0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075" name="Freeform 6"/>
          <p:cNvSpPr>
            <a:spLocks/>
          </p:cNvSpPr>
          <p:nvPr/>
        </p:nvSpPr>
        <p:spPr bwMode="auto">
          <a:xfrm>
            <a:off x="1105495" y="1916832"/>
            <a:ext cx="3826545" cy="4206875"/>
          </a:xfrm>
          <a:custGeom>
            <a:avLst/>
            <a:gdLst>
              <a:gd name="T0" fmla="*/ 0 w 1814"/>
              <a:gd name="T1" fmla="*/ 0 h 1360"/>
              <a:gd name="T2" fmla="*/ 2147483647 w 1814"/>
              <a:gd name="T3" fmla="*/ 2147483647 h 1360"/>
              <a:gd name="T4" fmla="*/ 2147483647 w 1814"/>
              <a:gd name="T5" fmla="*/ 2147483647 h 1360"/>
              <a:gd name="T6" fmla="*/ 2147483647 w 1814"/>
              <a:gd name="T7" fmla="*/ 2147483647 h 1360"/>
              <a:gd name="T8" fmla="*/ 2147483647 w 1814"/>
              <a:gd name="T9" fmla="*/ 2147483647 h 1360"/>
              <a:gd name="T10" fmla="*/ 2147483647 w 1814"/>
              <a:gd name="T11" fmla="*/ 2147483647 h 1360"/>
              <a:gd name="T12" fmla="*/ 2147483647 w 1814"/>
              <a:gd name="T13" fmla="*/ 2147483647 h 1360"/>
              <a:gd name="T14" fmla="*/ 2147483647 w 1814"/>
              <a:gd name="T15" fmla="*/ 0 h 13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14"/>
              <a:gd name="T25" fmla="*/ 0 h 1360"/>
              <a:gd name="T26" fmla="*/ 1814 w 1814"/>
              <a:gd name="T27" fmla="*/ 1360 h 13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14" h="1360">
                <a:moveTo>
                  <a:pt x="0" y="0"/>
                </a:moveTo>
                <a:lnTo>
                  <a:pt x="91" y="136"/>
                </a:lnTo>
                <a:lnTo>
                  <a:pt x="91" y="1270"/>
                </a:lnTo>
                <a:lnTo>
                  <a:pt x="136" y="1360"/>
                </a:lnTo>
                <a:lnTo>
                  <a:pt x="1678" y="1360"/>
                </a:lnTo>
                <a:lnTo>
                  <a:pt x="1723" y="1270"/>
                </a:lnTo>
                <a:lnTo>
                  <a:pt x="1723" y="136"/>
                </a:lnTo>
                <a:lnTo>
                  <a:pt x="1814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2" name="Rechthoek 31"/>
          <p:cNvSpPr/>
          <p:nvPr/>
        </p:nvSpPr>
        <p:spPr>
          <a:xfrm>
            <a:off x="2362199" y="4628282"/>
            <a:ext cx="981075" cy="98107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1481622" y="1484784"/>
            <a:ext cx="2733013" cy="1465939"/>
          </a:xfrm>
          <a:prstGeom prst="wedgeRoundRectCallout">
            <a:avLst>
              <a:gd name="adj1" fmla="val -5238"/>
              <a:gd name="adj2" fmla="val 133173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600" dirty="0">
                <a:solidFill>
                  <a:schemeClr val="accent3">
                    <a:lumMod val="95000"/>
                  </a:schemeClr>
                </a:solidFill>
              </a:rPr>
              <a:t>In de dia’s hierna geeft het vierkantje </a:t>
            </a:r>
            <a:r>
              <a:rPr lang="nl-NL" altLang="nl-NL" sz="1600" i="1" u="sng" dirty="0">
                <a:solidFill>
                  <a:schemeClr val="accent3">
                    <a:lumMod val="95000"/>
                  </a:schemeClr>
                </a:solidFill>
              </a:rPr>
              <a:t>een liter</a:t>
            </a:r>
            <a:r>
              <a:rPr lang="nl-NL" altLang="nl-NL" sz="1600" dirty="0">
                <a:solidFill>
                  <a:schemeClr val="accent3">
                    <a:lumMod val="95000"/>
                  </a:schemeClr>
                </a:solidFill>
              </a:rPr>
              <a:t> aan.</a:t>
            </a:r>
          </a:p>
          <a:p>
            <a:pPr eaLnBrk="1" hangingPunct="1"/>
            <a:r>
              <a:rPr lang="nl-NL" altLang="nl-NL" sz="1600" dirty="0">
                <a:solidFill>
                  <a:schemeClr val="accent3">
                    <a:lumMod val="95000"/>
                  </a:schemeClr>
                </a:solidFill>
              </a:rPr>
              <a:t>De concentratie is de hoeveelheid opgeloste stof </a:t>
            </a:r>
            <a:r>
              <a:rPr lang="nl-NL" altLang="nl-NL" sz="1600" i="1" u="sng" dirty="0">
                <a:solidFill>
                  <a:schemeClr val="accent3">
                    <a:lumMod val="95000"/>
                  </a:schemeClr>
                </a:solidFill>
              </a:rPr>
              <a:t>per liter</a:t>
            </a:r>
            <a:r>
              <a:rPr lang="nl-NL" altLang="nl-NL" sz="1600" dirty="0">
                <a:solidFill>
                  <a:schemeClr val="accent3">
                    <a:lumMod val="95000"/>
                  </a:schemeClr>
                </a:solidFill>
              </a:rPr>
              <a:t>  oplosmiddel.</a:t>
            </a: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080D1782-F153-49CA-8039-F77C7266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599" y="5042619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FD835988-ECBC-478C-8436-9911330FA9A0}"/>
              </a:ext>
            </a:extLst>
          </p:cNvPr>
          <p:cNvSpPr>
            <a:spLocks noChangeArrowheads="1"/>
          </p:cNvSpPr>
          <p:nvPr/>
        </p:nvSpPr>
        <p:spPr bwMode="auto">
          <a:xfrm rot="20420061">
            <a:off x="1769708" y="514630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9BA7FAB7-D533-4906-9665-2707A309C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199" y="4419967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D8932869-3BBE-4405-9F39-A0B91178E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899" y="468275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4047C3A5-94E3-4476-B3D7-248AAE68D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724" y="5799394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41C45CE6-311D-4D91-B4A4-036341CA7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3617" y="5772285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71C5C1C5-52AF-4015-B042-1F5EADEC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213" y="460655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86B06E72-BDAA-4CAB-864F-2EE68259E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868" y="475895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BAA0F347-B7A9-4B7A-9256-A95C2CCB5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1724" y="5026457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F298CFD1-D2CF-45B4-96C0-2C699D042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1724" y="5580087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CCE04F01-6C42-44B2-99EB-1FF08BE67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435" y="5130935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9F8E5557-4344-4B1B-A2A7-A9B644C5E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235" y="5868417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312BEB49-39B4-493D-AEBB-FB952A46B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046" y="5723194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FDC0F738-95ED-42C8-AA82-73F6788F8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7659" y="5362203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grpSp>
        <p:nvGrpSpPr>
          <p:cNvPr id="29" name="Groeperen 28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30" name="Rechthoek 29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33" name="Tekstvak 32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38" name="Afbeelding 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6</a:t>
            </a:fld>
            <a:endParaRPr lang="nl-NL" altLang="nl-NL"/>
          </a:p>
        </p:txBody>
      </p:sp>
      <p:grpSp>
        <p:nvGrpSpPr>
          <p:cNvPr id="40" name="Groeperen 39"/>
          <p:cNvGrpSpPr/>
          <p:nvPr/>
        </p:nvGrpSpPr>
        <p:grpSpPr>
          <a:xfrm>
            <a:off x="251520" y="5452958"/>
            <a:ext cx="907854" cy="1109334"/>
            <a:chOff x="251520" y="5452958"/>
            <a:chExt cx="907854" cy="1109334"/>
          </a:xfrm>
        </p:grpSpPr>
        <p:grpSp>
          <p:nvGrpSpPr>
            <p:cNvPr id="41" name="Groeperen 40"/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43" name="Rechthoek 42"/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  <p:sp>
            <p:nvSpPr>
              <p:cNvPr id="44" name="Tekstvak 43"/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42" name="Afbeelding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46" name="Text Box 55">
            <a:extLst>
              <a:ext uri="{FF2B5EF4-FFF2-40B4-BE49-F238E27FC236}">
                <a16:creationId xmlns:a16="http://schemas.microsoft.com/office/drawing/2014/main" id="{BADCE3A6-44AC-B64A-B421-74DD87D59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50" y="460028"/>
            <a:ext cx="325534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Concentratie en eenheden</a:t>
            </a:r>
          </a:p>
        </p:txBody>
      </p:sp>
    </p:spTree>
    <p:extLst>
      <p:ext uri="{BB962C8B-B14F-4D97-AF65-F5344CB8AC3E}">
        <p14:creationId xmlns:p14="http://schemas.microsoft.com/office/powerpoint/2010/main" val="9969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7</a:t>
            </a:fld>
            <a:endParaRPr lang="nl-NL" alt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6377E3F-B5C1-254E-A015-007837DDA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46098" r="26142" b="1452"/>
          <a:stretch/>
        </p:blipFill>
        <p:spPr>
          <a:xfrm>
            <a:off x="557815" y="3867539"/>
            <a:ext cx="3779642" cy="20221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A0C978E-8937-2A4D-B002-FA787627D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9" t="40579" r="26580" b="21110"/>
          <a:stretch/>
        </p:blipFill>
        <p:spPr>
          <a:xfrm rot="10800000">
            <a:off x="4505558" y="980729"/>
            <a:ext cx="3666842" cy="2076297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4" name="Groeperen 3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5" name="Rechthoek 4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8" name="Text Box 55">
            <a:extLst>
              <a:ext uri="{FF2B5EF4-FFF2-40B4-BE49-F238E27FC236}">
                <a16:creationId xmlns:a16="http://schemas.microsoft.com/office/drawing/2014/main" id="{80782EC5-FFB0-674E-9A4E-B6E13ED6F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50" y="460028"/>
            <a:ext cx="224723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Test je kennis</a:t>
            </a:r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BF767505-1C8F-C14D-BE0C-829C3D9DD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985" y="1052056"/>
            <a:ext cx="2731811" cy="1401405"/>
          </a:xfrm>
          <a:prstGeom prst="wedgeRoundRectCallout">
            <a:avLst>
              <a:gd name="adj1" fmla="val 102741"/>
              <a:gd name="adj2" fmla="val 58672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Antwoord:</a:t>
            </a:r>
          </a:p>
          <a:p>
            <a:pPr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Concentratie suiker is 114 g/L </a:t>
            </a: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18D8872A-36CB-0546-9195-A179A83FC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296" y="3680588"/>
            <a:ext cx="2550779" cy="1080926"/>
          </a:xfrm>
          <a:prstGeom prst="wedgeRoundRectCallout">
            <a:avLst>
              <a:gd name="adj1" fmla="val -72091"/>
              <a:gd name="adj2" fmla="val -11960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Antwoord:</a:t>
            </a:r>
          </a:p>
          <a:p>
            <a:pPr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10 gram vet in elke</a:t>
            </a:r>
          </a:p>
          <a:p>
            <a:pPr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100 gram yoghurt</a:t>
            </a:r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E953DA9F-D2DE-554E-B2B6-6D57F7D83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4546" y="3676684"/>
            <a:ext cx="2550743" cy="1084830"/>
          </a:xfrm>
          <a:prstGeom prst="wedgeRoundRectCallout">
            <a:avLst>
              <a:gd name="adj1" fmla="val -72091"/>
              <a:gd name="adj2" fmla="val -11960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Wat betekent hier 10% vet?</a:t>
            </a: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D135145B-373F-EB48-A50E-0D062B7EB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407" y="1061472"/>
            <a:ext cx="2703561" cy="1382571"/>
          </a:xfrm>
          <a:prstGeom prst="wedgeRoundRectCallout">
            <a:avLst>
              <a:gd name="adj1" fmla="val 106652"/>
              <a:gd name="adj2" fmla="val 57885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Je leest hier 11,4 gram suiker opgelost in 100 ml cola. Wat is de concentratie in g/L?</a:t>
            </a:r>
          </a:p>
        </p:txBody>
      </p:sp>
    </p:spTree>
    <p:extLst>
      <p:ext uri="{BB962C8B-B14F-4D97-AF65-F5344CB8AC3E}">
        <p14:creationId xmlns:p14="http://schemas.microsoft.com/office/powerpoint/2010/main" val="260965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72093" y="1142179"/>
            <a:ext cx="7152192" cy="2782115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  </a:t>
            </a:r>
          </a:p>
          <a:p>
            <a:pPr algn="l">
              <a:spcBef>
                <a:spcPct val="20000"/>
              </a:spcBef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  Een </a:t>
            </a:r>
            <a:r>
              <a:rPr lang="nl-NL" i="1" kern="0" dirty="0">
                <a:solidFill>
                  <a:srgbClr val="00B0F0"/>
                </a:solidFill>
                <a:latin typeface="+mn-lt"/>
              </a:rPr>
              <a:t>oplossing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is een mengsel bestaande uit:</a:t>
            </a:r>
          </a:p>
          <a:p>
            <a:pPr marL="62865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4115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een </a:t>
            </a:r>
            <a:r>
              <a:rPr lang="nl-NL" i="1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oplosmiddel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: </a:t>
            </a:r>
            <a:r>
              <a:rPr lang="nl-NL" i="1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een vloeistof</a:t>
            </a:r>
          </a:p>
          <a:p>
            <a:pPr marL="62865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4115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een </a:t>
            </a:r>
            <a:r>
              <a:rPr lang="nl-NL" i="1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opgeloste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</a:t>
            </a:r>
            <a:r>
              <a:rPr lang="nl-NL" i="1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stof: een vaste stof die oplost in een vloeistof</a:t>
            </a:r>
          </a:p>
          <a:p>
            <a:pPr marL="285750">
              <a:spcBef>
                <a:spcPct val="20000"/>
              </a:spcBef>
              <a:tabLst>
                <a:tab pos="3411538" algn="l"/>
              </a:tabLst>
              <a:defRPr/>
            </a:pPr>
            <a:endParaRPr lang="nl-NL" i="1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marL="285750">
              <a:spcBef>
                <a:spcPct val="20000"/>
              </a:spcBef>
              <a:tabLst>
                <a:tab pos="34115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Een </a:t>
            </a:r>
            <a:r>
              <a:rPr lang="nl-NL" kern="0" dirty="0">
                <a:solidFill>
                  <a:srgbClr val="00B0F0"/>
                </a:solidFill>
                <a:latin typeface="+mn-lt"/>
              </a:rPr>
              <a:t>oplossing</a:t>
            </a: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is:</a:t>
            </a:r>
          </a:p>
          <a:p>
            <a:pPr marL="62865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4115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helder, dus doorzichtig</a:t>
            </a:r>
          </a:p>
          <a:p>
            <a:pPr marL="62865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411538" algn="l"/>
              </a:tabLst>
              <a:defRPr/>
            </a:pPr>
            <a:r>
              <a:rPr lang="nl-NL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soms gekleurd, soms kleurloos.</a:t>
            </a: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endParaRPr lang="nl-NL" i="1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endParaRPr lang="nl-NL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  <a:p>
            <a:pPr algn="l">
              <a:spcBef>
                <a:spcPct val="20000"/>
              </a:spcBef>
              <a:tabLst>
                <a:tab pos="3411538" algn="l"/>
              </a:tabLst>
              <a:defRPr/>
            </a:pPr>
            <a:endParaRPr lang="nl-NL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4" name="Groeperen 3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5" name="Rechthoek 4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8</a:t>
            </a:fld>
            <a:endParaRPr lang="nl-NL" altLang="nl-NL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716D04C5-50C6-324C-A382-5913920798AD}"/>
              </a:ext>
            </a:extLst>
          </p:cNvPr>
          <p:cNvSpPr txBox="1">
            <a:spLocks noChangeArrowheads="1"/>
          </p:cNvSpPr>
          <p:nvPr/>
        </p:nvSpPr>
        <p:spPr>
          <a:xfrm>
            <a:off x="993931" y="4098341"/>
            <a:ext cx="1994334" cy="1310456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nl-NL" sz="1400" kern="0" dirty="0">
                <a:solidFill>
                  <a:schemeClr val="accent3">
                    <a:lumMod val="95000"/>
                  </a:schemeClr>
                </a:solidFill>
                <a:latin typeface="+mn-lt"/>
              </a:rPr>
              <a:t> </a:t>
            </a:r>
            <a:r>
              <a:rPr lang="nl-NL" sz="1400" b="1" i="1" kern="0" dirty="0">
                <a:solidFill>
                  <a:schemeClr val="bg1"/>
                </a:solidFill>
                <a:latin typeface="+mn-lt"/>
              </a:rPr>
              <a:t>Oplossing</a:t>
            </a:r>
            <a:r>
              <a:rPr lang="nl-NL" sz="1400" kern="0" dirty="0">
                <a:solidFill>
                  <a:schemeClr val="bg1"/>
                </a:solidFill>
                <a:latin typeface="+mn-lt"/>
              </a:rPr>
              <a:t>: </a:t>
            </a:r>
          </a:p>
          <a:p>
            <a:pPr marL="369888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n-lt"/>
              </a:rPr>
              <a:t>zeewater</a:t>
            </a:r>
          </a:p>
          <a:p>
            <a:pPr marL="369888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n-lt"/>
              </a:rPr>
              <a:t>cola</a:t>
            </a:r>
          </a:p>
          <a:p>
            <a:pPr marL="369888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n-lt"/>
              </a:rPr>
              <a:t>Thee</a:t>
            </a:r>
          </a:p>
        </p:txBody>
      </p:sp>
      <p:grpSp>
        <p:nvGrpSpPr>
          <p:cNvPr id="10" name="Groeperen 14">
            <a:extLst>
              <a:ext uri="{FF2B5EF4-FFF2-40B4-BE49-F238E27FC236}">
                <a16:creationId xmlns:a16="http://schemas.microsoft.com/office/drawing/2014/main" id="{8D8B455D-F406-9C45-BCDC-953BC4FE0DAD}"/>
              </a:ext>
            </a:extLst>
          </p:cNvPr>
          <p:cNvGrpSpPr/>
          <p:nvPr/>
        </p:nvGrpSpPr>
        <p:grpSpPr>
          <a:xfrm>
            <a:off x="251520" y="5452958"/>
            <a:ext cx="907854" cy="1109334"/>
            <a:chOff x="251520" y="5452958"/>
            <a:chExt cx="907854" cy="1109334"/>
          </a:xfrm>
        </p:grpSpPr>
        <p:grpSp>
          <p:nvGrpSpPr>
            <p:cNvPr id="11" name="Groeperen 15">
              <a:extLst>
                <a:ext uri="{FF2B5EF4-FFF2-40B4-BE49-F238E27FC236}">
                  <a16:creationId xmlns:a16="http://schemas.microsoft.com/office/drawing/2014/main" id="{6049DD6F-D902-BD4D-85DA-76A05EA807AA}"/>
                </a:ext>
              </a:extLst>
            </p:cNvPr>
            <p:cNvGrpSpPr/>
            <p:nvPr/>
          </p:nvGrpSpPr>
          <p:grpSpPr>
            <a:xfrm>
              <a:off x="251520" y="5452958"/>
              <a:ext cx="907854" cy="1109334"/>
              <a:chOff x="7791350" y="5422494"/>
              <a:chExt cx="933132" cy="1109334"/>
            </a:xfrm>
          </p:grpSpPr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C7D80D23-14A2-A142-94E7-86832BE349CB}"/>
                  </a:ext>
                </a:extLst>
              </p:cNvPr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77DCA355-F055-F847-A0B3-B15DC2DFAA7B}"/>
                  </a:ext>
                </a:extLst>
              </p:cNvPr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/>
              </a:p>
            </p:txBody>
          </p:sp>
        </p:grpSp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E7355742-5B1A-244C-8B9C-872AD2698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49" y="5452959"/>
              <a:ext cx="805207" cy="818448"/>
            </a:xfrm>
            <a:prstGeom prst="rect">
              <a:avLst/>
            </a:prstGeom>
          </p:spPr>
        </p:pic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C7D95599-6501-014D-802D-D88DB31F97BF}"/>
              </a:ext>
            </a:extLst>
          </p:cNvPr>
          <p:cNvSpPr txBox="1"/>
          <p:nvPr/>
        </p:nvSpPr>
        <p:spPr>
          <a:xfrm>
            <a:off x="323528" y="6165304"/>
            <a:ext cx="669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Audio</a:t>
            </a: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B867ACE2-9713-FF4B-B93F-B1BAD7380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730" y="460028"/>
            <a:ext cx="6465614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De begrippen oplossing, opgeloste stof en oplosmiddel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C05F580A-B3F9-8240-A6C2-AA0120CF885C}"/>
              </a:ext>
            </a:extLst>
          </p:cNvPr>
          <p:cNvSpPr txBox="1">
            <a:spLocks noChangeArrowheads="1"/>
          </p:cNvSpPr>
          <p:nvPr/>
        </p:nvSpPr>
        <p:spPr>
          <a:xfrm>
            <a:off x="2631352" y="4098341"/>
            <a:ext cx="2013097" cy="1310456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nl-NL" sz="1400" b="1" i="1" kern="0" dirty="0">
                <a:solidFill>
                  <a:schemeClr val="bg1"/>
                </a:solidFill>
                <a:latin typeface="+mn-lt"/>
              </a:rPr>
              <a:t>Oplosmiddel</a:t>
            </a:r>
            <a:r>
              <a:rPr lang="nl-NL" sz="1400" kern="0" dirty="0">
                <a:solidFill>
                  <a:schemeClr val="bg1"/>
                </a:solidFill>
                <a:latin typeface="+mn-lt"/>
              </a:rPr>
              <a:t>: </a:t>
            </a:r>
          </a:p>
          <a:p>
            <a:pPr marL="541338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n-lt"/>
              </a:rPr>
              <a:t>water</a:t>
            </a:r>
          </a:p>
          <a:p>
            <a:pPr marL="541338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n-lt"/>
              </a:rPr>
              <a:t>wasbenzine</a:t>
            </a:r>
          </a:p>
          <a:p>
            <a:pPr marL="541338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n-lt"/>
              </a:rPr>
              <a:t>alcohol</a:t>
            </a:r>
          </a:p>
          <a:p>
            <a:pPr marL="541338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n-lt"/>
              </a:rPr>
              <a:t>aceton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7A737CD-0CEF-444C-A963-E78576636442}"/>
              </a:ext>
            </a:extLst>
          </p:cNvPr>
          <p:cNvSpPr txBox="1">
            <a:spLocks noChangeArrowheads="1"/>
          </p:cNvSpPr>
          <p:nvPr/>
        </p:nvSpPr>
        <p:spPr>
          <a:xfrm>
            <a:off x="4428426" y="4098341"/>
            <a:ext cx="1944215" cy="1310456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nl-NL" sz="1400" b="1" i="1" kern="0" dirty="0">
                <a:solidFill>
                  <a:schemeClr val="bg1"/>
                </a:solidFill>
                <a:latin typeface="+mn-lt"/>
              </a:rPr>
              <a:t>Opgeloste stof: </a:t>
            </a:r>
          </a:p>
          <a:p>
            <a:pPr marL="541338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n-lt"/>
              </a:rPr>
              <a:t>zout</a:t>
            </a:r>
          </a:p>
          <a:p>
            <a:pPr marL="541338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n-lt"/>
              </a:rPr>
              <a:t>suiker</a:t>
            </a:r>
          </a:p>
          <a:p>
            <a:pPr marL="541338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n-lt"/>
              </a:rPr>
              <a:t>alcohol</a:t>
            </a:r>
          </a:p>
          <a:p>
            <a:pPr marL="541338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n-lt"/>
              </a:rPr>
              <a:t>koolstofdioxide</a:t>
            </a:r>
            <a:endParaRPr lang="nl-NL" sz="1200" kern="0" dirty="0">
              <a:solidFill>
                <a:schemeClr val="accent3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673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Freeform 5"/>
          <p:cNvSpPr>
            <a:spLocks/>
          </p:cNvSpPr>
          <p:nvPr/>
        </p:nvSpPr>
        <p:spPr bwMode="auto">
          <a:xfrm>
            <a:off x="4067945" y="3645023"/>
            <a:ext cx="2520279" cy="1493765"/>
          </a:xfrm>
          <a:custGeom>
            <a:avLst/>
            <a:gdLst>
              <a:gd name="T0" fmla="*/ 0 w 1632"/>
              <a:gd name="T1" fmla="*/ 0 h 870"/>
              <a:gd name="T2" fmla="*/ 0 w 1632"/>
              <a:gd name="T3" fmla="*/ 2147483647 h 870"/>
              <a:gd name="T4" fmla="*/ 2147483647 w 1632"/>
              <a:gd name="T5" fmla="*/ 2147483647 h 870"/>
              <a:gd name="T6" fmla="*/ 2147483647 w 1632"/>
              <a:gd name="T7" fmla="*/ 2147483647 h 870"/>
              <a:gd name="T8" fmla="*/ 2147483647 w 1632"/>
              <a:gd name="T9" fmla="*/ 2147483647 h 870"/>
              <a:gd name="T10" fmla="*/ 2147483647 w 1632"/>
              <a:gd name="T11" fmla="*/ 0 h 870"/>
              <a:gd name="T12" fmla="*/ 0 w 1632"/>
              <a:gd name="T13" fmla="*/ 0 h 8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2"/>
              <a:gd name="T22" fmla="*/ 0 h 870"/>
              <a:gd name="T23" fmla="*/ 1632 w 1632"/>
              <a:gd name="T24" fmla="*/ 870 h 8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2" h="870">
                <a:moveTo>
                  <a:pt x="0" y="0"/>
                </a:moveTo>
                <a:lnTo>
                  <a:pt x="0" y="780"/>
                </a:lnTo>
                <a:lnTo>
                  <a:pt x="45" y="870"/>
                </a:lnTo>
                <a:lnTo>
                  <a:pt x="1587" y="870"/>
                </a:lnTo>
                <a:lnTo>
                  <a:pt x="1632" y="780"/>
                </a:lnTo>
                <a:lnTo>
                  <a:pt x="163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074" name="Freeform 5"/>
          <p:cNvSpPr>
            <a:spLocks/>
          </p:cNvSpPr>
          <p:nvPr/>
        </p:nvSpPr>
        <p:spPr bwMode="auto">
          <a:xfrm>
            <a:off x="944115" y="3645023"/>
            <a:ext cx="2547765" cy="1512169"/>
          </a:xfrm>
          <a:custGeom>
            <a:avLst/>
            <a:gdLst>
              <a:gd name="T0" fmla="*/ 0 w 1632"/>
              <a:gd name="T1" fmla="*/ 0 h 870"/>
              <a:gd name="T2" fmla="*/ 0 w 1632"/>
              <a:gd name="T3" fmla="*/ 2147483647 h 870"/>
              <a:gd name="T4" fmla="*/ 2147483647 w 1632"/>
              <a:gd name="T5" fmla="*/ 2147483647 h 870"/>
              <a:gd name="T6" fmla="*/ 2147483647 w 1632"/>
              <a:gd name="T7" fmla="*/ 2147483647 h 870"/>
              <a:gd name="T8" fmla="*/ 2147483647 w 1632"/>
              <a:gd name="T9" fmla="*/ 2147483647 h 870"/>
              <a:gd name="T10" fmla="*/ 2147483647 w 1632"/>
              <a:gd name="T11" fmla="*/ 0 h 870"/>
              <a:gd name="T12" fmla="*/ 0 w 1632"/>
              <a:gd name="T13" fmla="*/ 0 h 8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2"/>
              <a:gd name="T22" fmla="*/ 0 h 870"/>
              <a:gd name="T23" fmla="*/ 1632 w 1632"/>
              <a:gd name="T24" fmla="*/ 870 h 8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2" h="870">
                <a:moveTo>
                  <a:pt x="0" y="0"/>
                </a:moveTo>
                <a:lnTo>
                  <a:pt x="0" y="780"/>
                </a:lnTo>
                <a:lnTo>
                  <a:pt x="45" y="870"/>
                </a:lnTo>
                <a:lnTo>
                  <a:pt x="1587" y="870"/>
                </a:lnTo>
                <a:lnTo>
                  <a:pt x="1632" y="780"/>
                </a:lnTo>
                <a:lnTo>
                  <a:pt x="163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075" name="Freeform 6"/>
          <p:cNvSpPr>
            <a:spLocks/>
          </p:cNvSpPr>
          <p:nvPr/>
        </p:nvSpPr>
        <p:spPr bwMode="auto">
          <a:xfrm>
            <a:off x="790575" y="1597372"/>
            <a:ext cx="2845321" cy="3550295"/>
          </a:xfrm>
          <a:custGeom>
            <a:avLst/>
            <a:gdLst>
              <a:gd name="T0" fmla="*/ 0 w 1814"/>
              <a:gd name="T1" fmla="*/ 0 h 1360"/>
              <a:gd name="T2" fmla="*/ 2147483647 w 1814"/>
              <a:gd name="T3" fmla="*/ 2147483647 h 1360"/>
              <a:gd name="T4" fmla="*/ 2147483647 w 1814"/>
              <a:gd name="T5" fmla="*/ 2147483647 h 1360"/>
              <a:gd name="T6" fmla="*/ 2147483647 w 1814"/>
              <a:gd name="T7" fmla="*/ 2147483647 h 1360"/>
              <a:gd name="T8" fmla="*/ 2147483647 w 1814"/>
              <a:gd name="T9" fmla="*/ 2147483647 h 1360"/>
              <a:gd name="T10" fmla="*/ 2147483647 w 1814"/>
              <a:gd name="T11" fmla="*/ 2147483647 h 1360"/>
              <a:gd name="T12" fmla="*/ 2147483647 w 1814"/>
              <a:gd name="T13" fmla="*/ 2147483647 h 1360"/>
              <a:gd name="T14" fmla="*/ 2147483647 w 1814"/>
              <a:gd name="T15" fmla="*/ 0 h 13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14"/>
              <a:gd name="T25" fmla="*/ 0 h 1360"/>
              <a:gd name="T26" fmla="*/ 1814 w 1814"/>
              <a:gd name="T27" fmla="*/ 1360 h 13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14" h="1360">
                <a:moveTo>
                  <a:pt x="0" y="0"/>
                </a:moveTo>
                <a:lnTo>
                  <a:pt x="91" y="136"/>
                </a:lnTo>
                <a:lnTo>
                  <a:pt x="91" y="1270"/>
                </a:lnTo>
                <a:lnTo>
                  <a:pt x="136" y="1360"/>
                </a:lnTo>
                <a:lnTo>
                  <a:pt x="1678" y="1360"/>
                </a:lnTo>
                <a:lnTo>
                  <a:pt x="1723" y="1270"/>
                </a:lnTo>
                <a:lnTo>
                  <a:pt x="1723" y="136"/>
                </a:lnTo>
                <a:lnTo>
                  <a:pt x="1814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8" name="Ovaal 107"/>
          <p:cNvSpPr>
            <a:spLocks noChangeArrowheads="1"/>
          </p:cNvSpPr>
          <p:nvPr/>
        </p:nvSpPr>
        <p:spPr bwMode="auto">
          <a:xfrm>
            <a:off x="5194548" y="1015304"/>
            <a:ext cx="123154" cy="128614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9" name="Ovaal 108"/>
          <p:cNvSpPr>
            <a:spLocks noChangeArrowheads="1"/>
          </p:cNvSpPr>
          <p:nvPr/>
        </p:nvSpPr>
        <p:spPr bwMode="auto">
          <a:xfrm>
            <a:off x="5385048" y="1015304"/>
            <a:ext cx="123154" cy="128614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1" name="Ovaal 110"/>
          <p:cNvSpPr>
            <a:spLocks noChangeArrowheads="1"/>
          </p:cNvSpPr>
          <p:nvPr/>
        </p:nvSpPr>
        <p:spPr bwMode="auto">
          <a:xfrm>
            <a:off x="5192961" y="1207391"/>
            <a:ext cx="123154" cy="128614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2" name="Ovaal 111"/>
          <p:cNvSpPr>
            <a:spLocks noChangeArrowheads="1"/>
          </p:cNvSpPr>
          <p:nvPr/>
        </p:nvSpPr>
        <p:spPr bwMode="auto">
          <a:xfrm>
            <a:off x="5383461" y="1212154"/>
            <a:ext cx="123154" cy="128614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4" name="Ovaal 113"/>
          <p:cNvSpPr>
            <a:spLocks noChangeArrowheads="1"/>
          </p:cNvSpPr>
          <p:nvPr/>
        </p:nvSpPr>
        <p:spPr bwMode="auto">
          <a:xfrm>
            <a:off x="5007223" y="1205804"/>
            <a:ext cx="123154" cy="128614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16" name="Ovaal 115"/>
          <p:cNvSpPr>
            <a:spLocks noChangeArrowheads="1"/>
          </p:cNvSpPr>
          <p:nvPr/>
        </p:nvSpPr>
        <p:spPr bwMode="auto">
          <a:xfrm>
            <a:off x="5004048" y="1015304"/>
            <a:ext cx="123154" cy="128614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32" name="Rechthoek 31"/>
          <p:cNvSpPr/>
          <p:nvPr/>
        </p:nvSpPr>
        <p:spPr>
          <a:xfrm>
            <a:off x="1811324" y="3969196"/>
            <a:ext cx="792805" cy="827956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33" name="Rechthoek 32"/>
          <p:cNvSpPr/>
          <p:nvPr/>
        </p:nvSpPr>
        <p:spPr>
          <a:xfrm>
            <a:off x="4921962" y="3969196"/>
            <a:ext cx="792805" cy="827956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3086" name="Text Box 55"/>
          <p:cNvSpPr txBox="1">
            <a:spLocks noChangeArrowheads="1"/>
          </p:cNvSpPr>
          <p:nvPr/>
        </p:nvSpPr>
        <p:spPr bwMode="auto">
          <a:xfrm>
            <a:off x="1189410" y="476672"/>
            <a:ext cx="40306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chemeClr val="bg1"/>
                </a:solidFill>
              </a:rPr>
              <a:t>Concentratie / suiker toevoegen</a:t>
            </a: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1116014" y="1770361"/>
            <a:ext cx="1727794" cy="736854"/>
          </a:xfrm>
          <a:prstGeom prst="wedgeRoundRectCallout">
            <a:avLst>
              <a:gd name="adj1" fmla="val -2455"/>
              <a:gd name="adj2" fmla="val 176343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Water is het oplosmiddel.</a:t>
            </a: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4252493" y="1389832"/>
            <a:ext cx="1772906" cy="738194"/>
          </a:xfrm>
          <a:prstGeom prst="wedgeRoundRectCallout">
            <a:avLst>
              <a:gd name="adj1" fmla="val -222"/>
              <a:gd name="adj2" fmla="val 213745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Suikerwater is de oplossing.</a:t>
            </a:r>
          </a:p>
        </p:txBody>
      </p:sp>
      <p:grpSp>
        <p:nvGrpSpPr>
          <p:cNvPr id="19" name="Groeperen 18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20" name="Rechthoek 19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22" name="Afbeelding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9</a:t>
            </a:fld>
            <a:endParaRPr lang="nl-NL" altLang="nl-NL"/>
          </a:p>
        </p:txBody>
      </p:sp>
      <p:sp>
        <p:nvSpPr>
          <p:cNvPr id="3077" name="Freeform 6"/>
          <p:cNvSpPr>
            <a:spLocks/>
          </p:cNvSpPr>
          <p:nvPr/>
        </p:nvSpPr>
        <p:spPr bwMode="auto">
          <a:xfrm>
            <a:off x="3923929" y="1608907"/>
            <a:ext cx="2810992" cy="3548286"/>
          </a:xfrm>
          <a:custGeom>
            <a:avLst/>
            <a:gdLst>
              <a:gd name="T0" fmla="*/ 0 w 1814"/>
              <a:gd name="T1" fmla="*/ 0 h 1360"/>
              <a:gd name="T2" fmla="*/ 2147483647 w 1814"/>
              <a:gd name="T3" fmla="*/ 2147483647 h 1360"/>
              <a:gd name="T4" fmla="*/ 2147483647 w 1814"/>
              <a:gd name="T5" fmla="*/ 2147483647 h 1360"/>
              <a:gd name="T6" fmla="*/ 2147483647 w 1814"/>
              <a:gd name="T7" fmla="*/ 2147483647 h 1360"/>
              <a:gd name="T8" fmla="*/ 2147483647 w 1814"/>
              <a:gd name="T9" fmla="*/ 2147483647 h 1360"/>
              <a:gd name="T10" fmla="*/ 2147483647 w 1814"/>
              <a:gd name="T11" fmla="*/ 2147483647 h 1360"/>
              <a:gd name="T12" fmla="*/ 2147483647 w 1814"/>
              <a:gd name="T13" fmla="*/ 2147483647 h 1360"/>
              <a:gd name="T14" fmla="*/ 2147483647 w 1814"/>
              <a:gd name="T15" fmla="*/ 0 h 13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14"/>
              <a:gd name="T25" fmla="*/ 0 h 1360"/>
              <a:gd name="T26" fmla="*/ 1814 w 1814"/>
              <a:gd name="T27" fmla="*/ 1360 h 13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14" h="1360">
                <a:moveTo>
                  <a:pt x="0" y="0"/>
                </a:moveTo>
                <a:lnTo>
                  <a:pt x="91" y="136"/>
                </a:lnTo>
                <a:lnTo>
                  <a:pt x="91" y="1270"/>
                </a:lnTo>
                <a:lnTo>
                  <a:pt x="136" y="1360"/>
                </a:lnTo>
                <a:lnTo>
                  <a:pt x="1678" y="1360"/>
                </a:lnTo>
                <a:lnTo>
                  <a:pt x="1723" y="1270"/>
                </a:lnTo>
                <a:lnTo>
                  <a:pt x="1723" y="136"/>
                </a:lnTo>
                <a:lnTo>
                  <a:pt x="1814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5994059" y="2266569"/>
            <a:ext cx="1976438" cy="758725"/>
          </a:xfrm>
          <a:prstGeom prst="wedgeRoundRectCallout">
            <a:avLst>
              <a:gd name="adj1" fmla="val -53232"/>
              <a:gd name="adj2" fmla="val 139615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Suiker is de opgeloste stof.</a:t>
            </a:r>
          </a:p>
        </p:txBody>
      </p:sp>
    </p:spTree>
    <p:extLst>
      <p:ext uri="{BB962C8B-B14F-4D97-AF65-F5344CB8AC3E}">
        <p14:creationId xmlns:p14="http://schemas.microsoft.com/office/powerpoint/2010/main" val="125612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3.61111E-6 0.40139 L -0.07778 0.5118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255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2.77778E-7 0.43958 L 0.09097 0.46852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9" y="2342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1135 L -2.77778E-6 0.34722 L 0.01354 0.49745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254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0.41991 L 0.01354 0.45046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225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2.77778E-7 0.33356 L 0.00625 0.47222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-3.05556E-6 0.42361 L -0.06371 0.4412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1" grpId="0" animBg="1"/>
      <p:bldP spid="112" grpId="0" animBg="1"/>
      <p:bldP spid="114" grpId="0" animBg="1"/>
      <p:bldP spid="116" grpId="0" animBg="1"/>
      <p:bldP spid="32" grpId="0" animBg="1"/>
      <p:bldP spid="33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1_Standaardontwerp">
  <a:themeElements>
    <a:clrScheme name="1_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45672</TotalTime>
  <Words>1256</Words>
  <Application>Microsoft Macintosh PowerPoint</Application>
  <PresentationFormat>Diavoorstelling (4:3)</PresentationFormat>
  <Paragraphs>214</Paragraphs>
  <Slides>21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Arial</vt:lpstr>
      <vt:lpstr>Calibri</vt:lpstr>
      <vt:lpstr>1_Standaardontwerp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>Verhoeven-Nieuwstraten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§3.1 bezinken en filtreren</dc:title>
  <dc:subject/>
  <dc:creator>D.M. Verhoeven</dc:creator>
  <cp:keywords/>
  <dc:description/>
  <cp:lastModifiedBy>Verhoeven, D.M.</cp:lastModifiedBy>
  <cp:revision>409</cp:revision>
  <dcterms:created xsi:type="dcterms:W3CDTF">2009-09-18T07:55:59Z</dcterms:created>
  <dcterms:modified xsi:type="dcterms:W3CDTF">2020-08-17T10:14:20Z</dcterms:modified>
  <cp:category/>
</cp:coreProperties>
</file>