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sldIdLst>
    <p:sldId id="293" r:id="rId2"/>
    <p:sldId id="292" r:id="rId3"/>
    <p:sldId id="317" r:id="rId4"/>
    <p:sldId id="305" r:id="rId5"/>
    <p:sldId id="318" r:id="rId6"/>
    <p:sldId id="294" r:id="rId7"/>
    <p:sldId id="306" r:id="rId8"/>
    <p:sldId id="304" r:id="rId9"/>
    <p:sldId id="323" r:id="rId10"/>
    <p:sldId id="308" r:id="rId11"/>
    <p:sldId id="319" r:id="rId12"/>
    <p:sldId id="309" r:id="rId13"/>
    <p:sldId id="320" r:id="rId14"/>
    <p:sldId id="310" r:id="rId15"/>
    <p:sldId id="321" r:id="rId16"/>
    <p:sldId id="311" r:id="rId17"/>
    <p:sldId id="322" r:id="rId18"/>
    <p:sldId id="313" r:id="rId19"/>
    <p:sldId id="312" r:id="rId20"/>
    <p:sldId id="314" r:id="rId21"/>
    <p:sldId id="315" r:id="rId22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-gebruik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23F"/>
    <a:srgbClr val="EF578E"/>
    <a:srgbClr val="FB757F"/>
    <a:srgbClr val="20A6A8"/>
    <a:srgbClr val="696969"/>
    <a:srgbClr val="4FD0FF"/>
    <a:srgbClr val="28CFCC"/>
    <a:srgbClr val="FFE4B1"/>
    <a:srgbClr val="FDC432"/>
    <a:srgbClr val="2C5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15"/>
    <p:restoredTop sz="93797"/>
  </p:normalViewPr>
  <p:slideViewPr>
    <p:cSldViewPr>
      <p:cViewPr varScale="1">
        <p:scale>
          <a:sx n="96" d="100"/>
          <a:sy n="96" d="100"/>
        </p:scale>
        <p:origin x="192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07461B-9298-4371-BEE1-483FB49B28E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95FBCB-C949-4F89-A776-A92A6B52F8E2}">
      <dgm:prSet/>
      <dgm:spPr/>
      <dgm:t>
        <a:bodyPr/>
        <a:lstStyle/>
        <a:p>
          <a:r>
            <a:rPr lang="nl-NL"/>
            <a:t>Neem de presentatie helemaal door</a:t>
          </a:r>
          <a:endParaRPr lang="en-US"/>
        </a:p>
      </dgm:t>
    </dgm:pt>
    <dgm:pt modelId="{8E785944-F8AB-4D9B-AEBE-BB7CB3AB66B5}" type="parTrans" cxnId="{03691FB2-3D20-4A5F-8C3B-3F85D318F931}">
      <dgm:prSet/>
      <dgm:spPr/>
      <dgm:t>
        <a:bodyPr/>
        <a:lstStyle/>
        <a:p>
          <a:endParaRPr lang="en-US"/>
        </a:p>
      </dgm:t>
    </dgm:pt>
    <dgm:pt modelId="{B697CE38-E850-47BC-85DE-99B28C8741F5}" type="sibTrans" cxnId="{03691FB2-3D20-4A5F-8C3B-3F85D318F931}">
      <dgm:prSet/>
      <dgm:spPr/>
      <dgm:t>
        <a:bodyPr/>
        <a:lstStyle/>
        <a:p>
          <a:endParaRPr lang="en-US"/>
        </a:p>
      </dgm:t>
    </dgm:pt>
    <dgm:pt modelId="{FC5B8C82-7591-43F0-A1DF-387BDBA696E1}">
      <dgm:prSet/>
      <dgm:spPr/>
      <dgm:t>
        <a:bodyPr/>
        <a:lstStyle/>
        <a:p>
          <a:r>
            <a:rPr lang="nl-NL"/>
            <a:t>Bekijk de filmpjes</a:t>
          </a:r>
          <a:endParaRPr lang="en-US"/>
        </a:p>
      </dgm:t>
    </dgm:pt>
    <dgm:pt modelId="{84ABB78B-C0BB-49A6-9366-225589250F54}" type="parTrans" cxnId="{D312A8D0-1818-4315-B25D-859BB2DC4F42}">
      <dgm:prSet/>
      <dgm:spPr/>
      <dgm:t>
        <a:bodyPr/>
        <a:lstStyle/>
        <a:p>
          <a:endParaRPr lang="en-US"/>
        </a:p>
      </dgm:t>
    </dgm:pt>
    <dgm:pt modelId="{B29AEB5B-8113-4591-AB85-FC617A84500A}" type="sibTrans" cxnId="{D312A8D0-1818-4315-B25D-859BB2DC4F42}">
      <dgm:prSet/>
      <dgm:spPr/>
      <dgm:t>
        <a:bodyPr/>
        <a:lstStyle/>
        <a:p>
          <a:endParaRPr lang="en-US"/>
        </a:p>
      </dgm:t>
    </dgm:pt>
    <dgm:pt modelId="{27E75148-6D63-4B7E-ACD1-CBF77C16FC05}">
      <dgm:prSet/>
      <dgm:spPr/>
      <dgm:t>
        <a:bodyPr/>
        <a:lstStyle/>
        <a:p>
          <a:r>
            <a:rPr lang="nl-NL"/>
            <a:t>Maak de opdrachten op het leerdoelenblad</a:t>
          </a:r>
          <a:endParaRPr lang="en-US"/>
        </a:p>
      </dgm:t>
    </dgm:pt>
    <dgm:pt modelId="{75DEDCC5-40AC-480C-A1F9-F8DA1493A999}" type="parTrans" cxnId="{F1B0CAD1-BBC2-487B-8D44-DEC7A2237E65}">
      <dgm:prSet/>
      <dgm:spPr/>
      <dgm:t>
        <a:bodyPr/>
        <a:lstStyle/>
        <a:p>
          <a:endParaRPr lang="en-US"/>
        </a:p>
      </dgm:t>
    </dgm:pt>
    <dgm:pt modelId="{CD991FD7-7095-44A7-8A64-8CB5449AE952}" type="sibTrans" cxnId="{F1B0CAD1-BBC2-487B-8D44-DEC7A2237E65}">
      <dgm:prSet/>
      <dgm:spPr/>
      <dgm:t>
        <a:bodyPr/>
        <a:lstStyle/>
        <a:p>
          <a:endParaRPr lang="en-US"/>
        </a:p>
      </dgm:t>
    </dgm:pt>
    <dgm:pt modelId="{C6DE5AE4-D50E-4B3C-B943-6C914356A852}">
      <dgm:prSet/>
      <dgm:spPr/>
      <dgm:t>
        <a:bodyPr/>
        <a:lstStyle/>
        <a:p>
          <a:r>
            <a:rPr lang="nl-NL" dirty="0"/>
            <a:t>Bestudeer je theorieboek goed</a:t>
          </a:r>
          <a:endParaRPr lang="en-US" dirty="0"/>
        </a:p>
      </dgm:t>
    </dgm:pt>
    <dgm:pt modelId="{68951BFC-5557-4C97-BF91-EDEFD59E7199}" type="parTrans" cxnId="{8C575E10-23D1-4C9C-A2B1-5098DF878744}">
      <dgm:prSet/>
      <dgm:spPr/>
      <dgm:t>
        <a:bodyPr/>
        <a:lstStyle/>
        <a:p>
          <a:endParaRPr lang="en-US"/>
        </a:p>
      </dgm:t>
    </dgm:pt>
    <dgm:pt modelId="{DCB0223A-DA60-4555-92C0-1270B37561C2}" type="sibTrans" cxnId="{8C575E10-23D1-4C9C-A2B1-5098DF878744}">
      <dgm:prSet/>
      <dgm:spPr/>
      <dgm:t>
        <a:bodyPr/>
        <a:lstStyle/>
        <a:p>
          <a:endParaRPr lang="en-US"/>
        </a:p>
      </dgm:t>
    </dgm:pt>
    <dgm:pt modelId="{898F3B2B-093B-4EBE-B149-C2EFD6E53826}" type="pres">
      <dgm:prSet presAssocID="{4907461B-9298-4371-BEE1-483FB49B28EA}" presName="root" presStyleCnt="0">
        <dgm:presLayoutVars>
          <dgm:dir/>
          <dgm:resizeHandles val="exact"/>
        </dgm:presLayoutVars>
      </dgm:prSet>
      <dgm:spPr/>
    </dgm:pt>
    <dgm:pt modelId="{4F0F964C-EFA2-45DD-9F0E-1CCCE52E63BA}" type="pres">
      <dgm:prSet presAssocID="{5295FBCB-C949-4F89-A776-A92A6B52F8E2}" presName="compNode" presStyleCnt="0"/>
      <dgm:spPr/>
    </dgm:pt>
    <dgm:pt modelId="{2232F0C3-92F7-4B4D-A789-DE133A0693AF}" type="pres">
      <dgm:prSet presAssocID="{5295FBCB-C949-4F89-A776-A92A6B52F8E2}" presName="bgRect" presStyleLbl="bgShp" presStyleIdx="0" presStyleCnt="4" custLinFactNeighborX="-1882"/>
      <dgm:spPr>
        <a:solidFill>
          <a:srgbClr val="00B0F0"/>
        </a:solidFill>
      </dgm:spPr>
    </dgm:pt>
    <dgm:pt modelId="{1ABF5079-1812-4AF2-9B06-F02047CBE9D3}" type="pres">
      <dgm:prSet presAssocID="{5295FBCB-C949-4F89-A776-A92A6B52F8E2}" presName="iconRect" presStyleLbl="node1" presStyleIdx="0" presStyleCnt="4" custLinFactNeighborX="-79536" custLinFactNeighborY="-44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ent"/>
        </a:ext>
      </dgm:extLst>
    </dgm:pt>
    <dgm:pt modelId="{B172B113-BFBB-4CD9-AC92-9849565430D6}" type="pres">
      <dgm:prSet presAssocID="{5295FBCB-C949-4F89-A776-A92A6B52F8E2}" presName="spaceRect" presStyleCnt="0"/>
      <dgm:spPr/>
    </dgm:pt>
    <dgm:pt modelId="{F501FD6A-CAFF-4D0C-8718-9CAA23816A6E}" type="pres">
      <dgm:prSet presAssocID="{5295FBCB-C949-4F89-A776-A92A6B52F8E2}" presName="parTx" presStyleLbl="revTx" presStyleIdx="0" presStyleCnt="4">
        <dgm:presLayoutVars>
          <dgm:chMax val="0"/>
          <dgm:chPref val="0"/>
        </dgm:presLayoutVars>
      </dgm:prSet>
      <dgm:spPr/>
    </dgm:pt>
    <dgm:pt modelId="{8DE70DFA-7369-4D15-947E-774CA00B347A}" type="pres">
      <dgm:prSet presAssocID="{B697CE38-E850-47BC-85DE-99B28C8741F5}" presName="sibTrans" presStyleCnt="0"/>
      <dgm:spPr/>
    </dgm:pt>
    <dgm:pt modelId="{5674CC1C-F29E-4AB1-8C60-D9756BB9633E}" type="pres">
      <dgm:prSet presAssocID="{FC5B8C82-7591-43F0-A1DF-387BDBA696E1}" presName="compNode" presStyleCnt="0"/>
      <dgm:spPr/>
    </dgm:pt>
    <dgm:pt modelId="{B685192A-7396-48A9-8E91-E869C0DD8F16}" type="pres">
      <dgm:prSet presAssocID="{FC5B8C82-7591-43F0-A1DF-387BDBA696E1}" presName="bgRect" presStyleLbl="bgShp" presStyleIdx="1" presStyleCnt="4"/>
      <dgm:spPr>
        <a:solidFill>
          <a:srgbClr val="FED23F"/>
        </a:solidFill>
      </dgm:spPr>
    </dgm:pt>
    <dgm:pt modelId="{97B72672-73A3-4BE0-948F-6F94930D4A03}" type="pres">
      <dgm:prSet presAssocID="{FC5B8C82-7591-43F0-A1DF-387BDBA696E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len"/>
        </a:ext>
      </dgm:extLst>
    </dgm:pt>
    <dgm:pt modelId="{A3BD9B11-ACB0-46DF-BB3D-F063E53B5F0D}" type="pres">
      <dgm:prSet presAssocID="{FC5B8C82-7591-43F0-A1DF-387BDBA696E1}" presName="spaceRect" presStyleCnt="0"/>
      <dgm:spPr/>
    </dgm:pt>
    <dgm:pt modelId="{6324BC16-B4D3-4F75-BAA4-D0ABD3A94E90}" type="pres">
      <dgm:prSet presAssocID="{FC5B8C82-7591-43F0-A1DF-387BDBA696E1}" presName="parTx" presStyleLbl="revTx" presStyleIdx="1" presStyleCnt="4">
        <dgm:presLayoutVars>
          <dgm:chMax val="0"/>
          <dgm:chPref val="0"/>
        </dgm:presLayoutVars>
      </dgm:prSet>
      <dgm:spPr/>
    </dgm:pt>
    <dgm:pt modelId="{9FCDBF7E-D901-42BC-913C-40A55D9AD058}" type="pres">
      <dgm:prSet presAssocID="{B29AEB5B-8113-4591-AB85-FC617A84500A}" presName="sibTrans" presStyleCnt="0"/>
      <dgm:spPr/>
    </dgm:pt>
    <dgm:pt modelId="{7CC2DC83-47DB-4DD0-8CBA-908B62C5D1F2}" type="pres">
      <dgm:prSet presAssocID="{27E75148-6D63-4B7E-ACD1-CBF77C16FC05}" presName="compNode" presStyleCnt="0"/>
      <dgm:spPr/>
    </dgm:pt>
    <dgm:pt modelId="{DA87D148-D268-44C9-8223-0FEEA349A5F8}" type="pres">
      <dgm:prSet presAssocID="{27E75148-6D63-4B7E-ACD1-CBF77C16FC05}" presName="bgRect" presStyleLbl="bgShp" presStyleIdx="2" presStyleCnt="4"/>
      <dgm:spPr>
        <a:solidFill>
          <a:srgbClr val="92D050"/>
        </a:solidFill>
      </dgm:spPr>
    </dgm:pt>
    <dgm:pt modelId="{0ACDDA90-2849-4834-B6B6-972CFA117604}" type="pres">
      <dgm:prSet presAssocID="{27E75148-6D63-4B7E-ACD1-CBF77C16FC0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tlood"/>
        </a:ext>
      </dgm:extLst>
    </dgm:pt>
    <dgm:pt modelId="{CD362F69-FA17-47D4-ADCA-BF60FA7E06CD}" type="pres">
      <dgm:prSet presAssocID="{27E75148-6D63-4B7E-ACD1-CBF77C16FC05}" presName="spaceRect" presStyleCnt="0"/>
      <dgm:spPr/>
    </dgm:pt>
    <dgm:pt modelId="{5C96D124-B687-47B3-BF6E-C8C647C74E02}" type="pres">
      <dgm:prSet presAssocID="{27E75148-6D63-4B7E-ACD1-CBF77C16FC05}" presName="parTx" presStyleLbl="revTx" presStyleIdx="2" presStyleCnt="4">
        <dgm:presLayoutVars>
          <dgm:chMax val="0"/>
          <dgm:chPref val="0"/>
        </dgm:presLayoutVars>
      </dgm:prSet>
      <dgm:spPr/>
    </dgm:pt>
    <dgm:pt modelId="{454E9523-6A2A-4D36-AAD8-EDF1A0E84482}" type="pres">
      <dgm:prSet presAssocID="{CD991FD7-7095-44A7-8A64-8CB5449AE952}" presName="sibTrans" presStyleCnt="0"/>
      <dgm:spPr/>
    </dgm:pt>
    <dgm:pt modelId="{FD9C6596-4CAA-4FC8-9551-9C888A202953}" type="pres">
      <dgm:prSet presAssocID="{C6DE5AE4-D50E-4B3C-B943-6C914356A852}" presName="compNode" presStyleCnt="0"/>
      <dgm:spPr/>
    </dgm:pt>
    <dgm:pt modelId="{613CB982-45B9-49DB-A573-D4E315F2E25D}" type="pres">
      <dgm:prSet presAssocID="{C6DE5AE4-D50E-4B3C-B943-6C914356A852}" presName="bgRect" presStyleLbl="bgShp" presStyleIdx="3" presStyleCnt="4"/>
      <dgm:spPr>
        <a:solidFill>
          <a:srgbClr val="FFFF00"/>
        </a:solidFill>
      </dgm:spPr>
    </dgm:pt>
    <dgm:pt modelId="{8F74B93D-6589-4B3C-B564-98DD3AC56CFA}" type="pres">
      <dgm:prSet presAssocID="{C6DE5AE4-D50E-4B3C-B943-6C914356A85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20CA220D-2B14-490D-8708-D3D7B259090C}" type="pres">
      <dgm:prSet presAssocID="{C6DE5AE4-D50E-4B3C-B943-6C914356A852}" presName="spaceRect" presStyleCnt="0"/>
      <dgm:spPr/>
    </dgm:pt>
    <dgm:pt modelId="{5CFF15EA-5FC4-4F9B-9A40-80CACB347642}" type="pres">
      <dgm:prSet presAssocID="{C6DE5AE4-D50E-4B3C-B943-6C914356A85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C575E10-23D1-4C9C-A2B1-5098DF878744}" srcId="{4907461B-9298-4371-BEE1-483FB49B28EA}" destId="{C6DE5AE4-D50E-4B3C-B943-6C914356A852}" srcOrd="3" destOrd="0" parTransId="{68951BFC-5557-4C97-BF91-EDEFD59E7199}" sibTransId="{DCB0223A-DA60-4555-92C0-1270B37561C2}"/>
    <dgm:cxn modelId="{6B459034-ED01-4B52-97EB-015D325BE10D}" type="presOf" srcId="{5295FBCB-C949-4F89-A776-A92A6B52F8E2}" destId="{F501FD6A-CAFF-4D0C-8718-9CAA23816A6E}" srcOrd="0" destOrd="0" presId="urn:microsoft.com/office/officeart/2018/2/layout/IconVerticalSolidList"/>
    <dgm:cxn modelId="{BDD7C675-2714-4BF4-B246-193FA807DBFF}" type="presOf" srcId="{27E75148-6D63-4B7E-ACD1-CBF77C16FC05}" destId="{5C96D124-B687-47B3-BF6E-C8C647C74E02}" srcOrd="0" destOrd="0" presId="urn:microsoft.com/office/officeart/2018/2/layout/IconVerticalSolidList"/>
    <dgm:cxn modelId="{EF2BEEAF-4137-4872-AB28-CCBB9B95DC49}" type="presOf" srcId="{4907461B-9298-4371-BEE1-483FB49B28EA}" destId="{898F3B2B-093B-4EBE-B149-C2EFD6E53826}" srcOrd="0" destOrd="0" presId="urn:microsoft.com/office/officeart/2018/2/layout/IconVerticalSolidList"/>
    <dgm:cxn modelId="{03691FB2-3D20-4A5F-8C3B-3F85D318F931}" srcId="{4907461B-9298-4371-BEE1-483FB49B28EA}" destId="{5295FBCB-C949-4F89-A776-A92A6B52F8E2}" srcOrd="0" destOrd="0" parTransId="{8E785944-F8AB-4D9B-AEBE-BB7CB3AB66B5}" sibTransId="{B697CE38-E850-47BC-85DE-99B28C8741F5}"/>
    <dgm:cxn modelId="{D312A8D0-1818-4315-B25D-859BB2DC4F42}" srcId="{4907461B-9298-4371-BEE1-483FB49B28EA}" destId="{FC5B8C82-7591-43F0-A1DF-387BDBA696E1}" srcOrd="1" destOrd="0" parTransId="{84ABB78B-C0BB-49A6-9366-225589250F54}" sibTransId="{B29AEB5B-8113-4591-AB85-FC617A84500A}"/>
    <dgm:cxn modelId="{F1B0CAD1-BBC2-487B-8D44-DEC7A2237E65}" srcId="{4907461B-9298-4371-BEE1-483FB49B28EA}" destId="{27E75148-6D63-4B7E-ACD1-CBF77C16FC05}" srcOrd="2" destOrd="0" parTransId="{75DEDCC5-40AC-480C-A1F9-F8DA1493A999}" sibTransId="{CD991FD7-7095-44A7-8A64-8CB5449AE952}"/>
    <dgm:cxn modelId="{5B125AFA-38D0-4F31-A1DE-7C5C71980EE5}" type="presOf" srcId="{FC5B8C82-7591-43F0-A1DF-387BDBA696E1}" destId="{6324BC16-B4D3-4F75-BAA4-D0ABD3A94E90}" srcOrd="0" destOrd="0" presId="urn:microsoft.com/office/officeart/2018/2/layout/IconVerticalSolidList"/>
    <dgm:cxn modelId="{9D1B99FD-13F6-4032-9F67-4006B7F758FC}" type="presOf" srcId="{C6DE5AE4-D50E-4B3C-B943-6C914356A852}" destId="{5CFF15EA-5FC4-4F9B-9A40-80CACB347642}" srcOrd="0" destOrd="0" presId="urn:microsoft.com/office/officeart/2018/2/layout/IconVerticalSolidList"/>
    <dgm:cxn modelId="{D1CFB7BD-9F84-4E17-A869-5D1B13D158C6}" type="presParOf" srcId="{898F3B2B-093B-4EBE-B149-C2EFD6E53826}" destId="{4F0F964C-EFA2-45DD-9F0E-1CCCE52E63BA}" srcOrd="0" destOrd="0" presId="urn:microsoft.com/office/officeart/2018/2/layout/IconVerticalSolidList"/>
    <dgm:cxn modelId="{029627F9-A72E-4F55-A702-4514F7FF8CF1}" type="presParOf" srcId="{4F0F964C-EFA2-45DD-9F0E-1CCCE52E63BA}" destId="{2232F0C3-92F7-4B4D-A789-DE133A0693AF}" srcOrd="0" destOrd="0" presId="urn:microsoft.com/office/officeart/2018/2/layout/IconVerticalSolidList"/>
    <dgm:cxn modelId="{8021A0EF-672B-4CDB-9B12-2D4A77D84297}" type="presParOf" srcId="{4F0F964C-EFA2-45DD-9F0E-1CCCE52E63BA}" destId="{1ABF5079-1812-4AF2-9B06-F02047CBE9D3}" srcOrd="1" destOrd="0" presId="urn:microsoft.com/office/officeart/2018/2/layout/IconVerticalSolidList"/>
    <dgm:cxn modelId="{6F958DF1-9875-4206-B1CF-497BDDD37CD4}" type="presParOf" srcId="{4F0F964C-EFA2-45DD-9F0E-1CCCE52E63BA}" destId="{B172B113-BFBB-4CD9-AC92-9849565430D6}" srcOrd="2" destOrd="0" presId="urn:microsoft.com/office/officeart/2018/2/layout/IconVerticalSolidList"/>
    <dgm:cxn modelId="{CDC158D8-2668-4ACD-BE24-795ACA5B1D98}" type="presParOf" srcId="{4F0F964C-EFA2-45DD-9F0E-1CCCE52E63BA}" destId="{F501FD6A-CAFF-4D0C-8718-9CAA23816A6E}" srcOrd="3" destOrd="0" presId="urn:microsoft.com/office/officeart/2018/2/layout/IconVerticalSolidList"/>
    <dgm:cxn modelId="{A2D77CEF-7ABE-4124-AF70-1A5D8F91C9C7}" type="presParOf" srcId="{898F3B2B-093B-4EBE-B149-C2EFD6E53826}" destId="{8DE70DFA-7369-4D15-947E-774CA00B347A}" srcOrd="1" destOrd="0" presId="urn:microsoft.com/office/officeart/2018/2/layout/IconVerticalSolidList"/>
    <dgm:cxn modelId="{D5E5F8C3-D778-4C6E-8C41-EA2009DE6FB2}" type="presParOf" srcId="{898F3B2B-093B-4EBE-B149-C2EFD6E53826}" destId="{5674CC1C-F29E-4AB1-8C60-D9756BB9633E}" srcOrd="2" destOrd="0" presId="urn:microsoft.com/office/officeart/2018/2/layout/IconVerticalSolidList"/>
    <dgm:cxn modelId="{C4F5D808-5753-491A-B25F-82CE9E4C50CB}" type="presParOf" srcId="{5674CC1C-F29E-4AB1-8C60-D9756BB9633E}" destId="{B685192A-7396-48A9-8E91-E869C0DD8F16}" srcOrd="0" destOrd="0" presId="urn:microsoft.com/office/officeart/2018/2/layout/IconVerticalSolidList"/>
    <dgm:cxn modelId="{430B7B40-F2CF-49B0-904D-2DDF873FBA7C}" type="presParOf" srcId="{5674CC1C-F29E-4AB1-8C60-D9756BB9633E}" destId="{97B72672-73A3-4BE0-948F-6F94930D4A03}" srcOrd="1" destOrd="0" presId="urn:microsoft.com/office/officeart/2018/2/layout/IconVerticalSolidList"/>
    <dgm:cxn modelId="{EF0F40BB-63A4-464D-B404-CE963F7D1D67}" type="presParOf" srcId="{5674CC1C-F29E-4AB1-8C60-D9756BB9633E}" destId="{A3BD9B11-ACB0-46DF-BB3D-F063E53B5F0D}" srcOrd="2" destOrd="0" presId="urn:microsoft.com/office/officeart/2018/2/layout/IconVerticalSolidList"/>
    <dgm:cxn modelId="{5015F883-804E-4B2E-8EDB-EFB016932909}" type="presParOf" srcId="{5674CC1C-F29E-4AB1-8C60-D9756BB9633E}" destId="{6324BC16-B4D3-4F75-BAA4-D0ABD3A94E90}" srcOrd="3" destOrd="0" presId="urn:microsoft.com/office/officeart/2018/2/layout/IconVerticalSolidList"/>
    <dgm:cxn modelId="{A9D2D70B-EA7D-46A4-842A-FC0D32035EBA}" type="presParOf" srcId="{898F3B2B-093B-4EBE-B149-C2EFD6E53826}" destId="{9FCDBF7E-D901-42BC-913C-40A55D9AD058}" srcOrd="3" destOrd="0" presId="urn:microsoft.com/office/officeart/2018/2/layout/IconVerticalSolidList"/>
    <dgm:cxn modelId="{B7B71637-0144-49FC-9316-4A18DAFD645E}" type="presParOf" srcId="{898F3B2B-093B-4EBE-B149-C2EFD6E53826}" destId="{7CC2DC83-47DB-4DD0-8CBA-908B62C5D1F2}" srcOrd="4" destOrd="0" presId="urn:microsoft.com/office/officeart/2018/2/layout/IconVerticalSolidList"/>
    <dgm:cxn modelId="{FE42C36F-1BAF-44A2-B78A-03A28714712B}" type="presParOf" srcId="{7CC2DC83-47DB-4DD0-8CBA-908B62C5D1F2}" destId="{DA87D148-D268-44C9-8223-0FEEA349A5F8}" srcOrd="0" destOrd="0" presId="urn:microsoft.com/office/officeart/2018/2/layout/IconVerticalSolidList"/>
    <dgm:cxn modelId="{A38D4134-9510-4F23-97F4-72C75CDB843F}" type="presParOf" srcId="{7CC2DC83-47DB-4DD0-8CBA-908B62C5D1F2}" destId="{0ACDDA90-2849-4834-B6B6-972CFA117604}" srcOrd="1" destOrd="0" presId="urn:microsoft.com/office/officeart/2018/2/layout/IconVerticalSolidList"/>
    <dgm:cxn modelId="{4AC121AD-8127-4757-BC0E-06C0C7A41288}" type="presParOf" srcId="{7CC2DC83-47DB-4DD0-8CBA-908B62C5D1F2}" destId="{CD362F69-FA17-47D4-ADCA-BF60FA7E06CD}" srcOrd="2" destOrd="0" presId="urn:microsoft.com/office/officeart/2018/2/layout/IconVerticalSolidList"/>
    <dgm:cxn modelId="{185918C7-8ED1-4312-B714-DD18BBA82A3C}" type="presParOf" srcId="{7CC2DC83-47DB-4DD0-8CBA-908B62C5D1F2}" destId="{5C96D124-B687-47B3-BF6E-C8C647C74E02}" srcOrd="3" destOrd="0" presId="urn:microsoft.com/office/officeart/2018/2/layout/IconVerticalSolidList"/>
    <dgm:cxn modelId="{40A3B7D7-2C5C-4918-A660-4C1CBCC1E23F}" type="presParOf" srcId="{898F3B2B-093B-4EBE-B149-C2EFD6E53826}" destId="{454E9523-6A2A-4D36-AAD8-EDF1A0E84482}" srcOrd="5" destOrd="0" presId="urn:microsoft.com/office/officeart/2018/2/layout/IconVerticalSolidList"/>
    <dgm:cxn modelId="{2C87C8CF-6D6F-4558-B349-FB9D5EC4D7FB}" type="presParOf" srcId="{898F3B2B-093B-4EBE-B149-C2EFD6E53826}" destId="{FD9C6596-4CAA-4FC8-9551-9C888A202953}" srcOrd="6" destOrd="0" presId="urn:microsoft.com/office/officeart/2018/2/layout/IconVerticalSolidList"/>
    <dgm:cxn modelId="{39730A9F-6B63-44F9-BE3B-5A9BFB0949A4}" type="presParOf" srcId="{FD9C6596-4CAA-4FC8-9551-9C888A202953}" destId="{613CB982-45B9-49DB-A573-D4E315F2E25D}" srcOrd="0" destOrd="0" presId="urn:microsoft.com/office/officeart/2018/2/layout/IconVerticalSolidList"/>
    <dgm:cxn modelId="{F2776E2B-E091-4B63-BB33-F3AE85A7A793}" type="presParOf" srcId="{FD9C6596-4CAA-4FC8-9551-9C888A202953}" destId="{8F74B93D-6589-4B3C-B564-98DD3AC56CFA}" srcOrd="1" destOrd="0" presId="urn:microsoft.com/office/officeart/2018/2/layout/IconVerticalSolidList"/>
    <dgm:cxn modelId="{01E15CC7-4A06-48A7-BB9F-1434A1B9419C}" type="presParOf" srcId="{FD9C6596-4CAA-4FC8-9551-9C888A202953}" destId="{20CA220D-2B14-490D-8708-D3D7B259090C}" srcOrd="2" destOrd="0" presId="urn:microsoft.com/office/officeart/2018/2/layout/IconVerticalSolidList"/>
    <dgm:cxn modelId="{E3BF3FCB-53EC-44F2-9CCA-28492982FA53}" type="presParOf" srcId="{FD9C6596-4CAA-4FC8-9551-9C888A202953}" destId="{5CFF15EA-5FC4-4F9B-9A40-80CACB34764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2F0C3-92F7-4B4D-A789-DE133A0693AF}">
      <dsp:nvSpPr>
        <dsp:cNvPr id="0" name=""/>
        <dsp:cNvSpPr/>
      </dsp:nvSpPr>
      <dsp:spPr>
        <a:xfrm>
          <a:off x="0" y="1956"/>
          <a:ext cx="3826768" cy="991468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F5079-1812-4AF2-9B06-F02047CBE9D3}">
      <dsp:nvSpPr>
        <dsp:cNvPr id="0" name=""/>
        <dsp:cNvSpPr/>
      </dsp:nvSpPr>
      <dsp:spPr>
        <a:xfrm>
          <a:off x="0" y="200694"/>
          <a:ext cx="545307" cy="5453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01FD6A-CAFF-4D0C-8718-9CAA23816A6E}">
      <dsp:nvSpPr>
        <dsp:cNvPr id="0" name=""/>
        <dsp:cNvSpPr/>
      </dsp:nvSpPr>
      <dsp:spPr>
        <a:xfrm>
          <a:off x="1145145" y="1956"/>
          <a:ext cx="2681622" cy="991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30" tIns="104930" rIns="104930" bIns="10493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Neem de presentatie helemaal door</a:t>
          </a:r>
          <a:endParaRPr lang="en-US" sz="2000" kern="1200"/>
        </a:p>
      </dsp:txBody>
      <dsp:txXfrm>
        <a:off x="1145145" y="1956"/>
        <a:ext cx="2681622" cy="991468"/>
      </dsp:txXfrm>
    </dsp:sp>
    <dsp:sp modelId="{B685192A-7396-48A9-8E91-E869C0DD8F16}">
      <dsp:nvSpPr>
        <dsp:cNvPr id="0" name=""/>
        <dsp:cNvSpPr/>
      </dsp:nvSpPr>
      <dsp:spPr>
        <a:xfrm>
          <a:off x="0" y="1241291"/>
          <a:ext cx="3826768" cy="991468"/>
        </a:xfrm>
        <a:prstGeom prst="roundRect">
          <a:avLst>
            <a:gd name="adj" fmla="val 10000"/>
          </a:avLst>
        </a:prstGeom>
        <a:solidFill>
          <a:srgbClr val="FED23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72672-73A3-4BE0-948F-6F94930D4A03}">
      <dsp:nvSpPr>
        <dsp:cNvPr id="0" name=""/>
        <dsp:cNvSpPr/>
      </dsp:nvSpPr>
      <dsp:spPr>
        <a:xfrm>
          <a:off x="299919" y="1464372"/>
          <a:ext cx="545307" cy="5453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24BC16-B4D3-4F75-BAA4-D0ABD3A94E90}">
      <dsp:nvSpPr>
        <dsp:cNvPr id="0" name=""/>
        <dsp:cNvSpPr/>
      </dsp:nvSpPr>
      <dsp:spPr>
        <a:xfrm>
          <a:off x="1145145" y="1241291"/>
          <a:ext cx="2681622" cy="991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30" tIns="104930" rIns="104930" bIns="10493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Bekijk de filmpjes</a:t>
          </a:r>
          <a:endParaRPr lang="en-US" sz="2000" kern="1200"/>
        </a:p>
      </dsp:txBody>
      <dsp:txXfrm>
        <a:off x="1145145" y="1241291"/>
        <a:ext cx="2681622" cy="991468"/>
      </dsp:txXfrm>
    </dsp:sp>
    <dsp:sp modelId="{DA87D148-D268-44C9-8223-0FEEA349A5F8}">
      <dsp:nvSpPr>
        <dsp:cNvPr id="0" name=""/>
        <dsp:cNvSpPr/>
      </dsp:nvSpPr>
      <dsp:spPr>
        <a:xfrm>
          <a:off x="0" y="2480627"/>
          <a:ext cx="3826768" cy="991468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CDDA90-2849-4834-B6B6-972CFA117604}">
      <dsp:nvSpPr>
        <dsp:cNvPr id="0" name=""/>
        <dsp:cNvSpPr/>
      </dsp:nvSpPr>
      <dsp:spPr>
        <a:xfrm>
          <a:off x="299919" y="2703707"/>
          <a:ext cx="545307" cy="5453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6D124-B687-47B3-BF6E-C8C647C74E02}">
      <dsp:nvSpPr>
        <dsp:cNvPr id="0" name=""/>
        <dsp:cNvSpPr/>
      </dsp:nvSpPr>
      <dsp:spPr>
        <a:xfrm>
          <a:off x="1145145" y="2480627"/>
          <a:ext cx="2681622" cy="991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30" tIns="104930" rIns="104930" bIns="10493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Maak de opdrachten op het leerdoelenblad</a:t>
          </a:r>
          <a:endParaRPr lang="en-US" sz="2000" kern="1200"/>
        </a:p>
      </dsp:txBody>
      <dsp:txXfrm>
        <a:off x="1145145" y="2480627"/>
        <a:ext cx="2681622" cy="991468"/>
      </dsp:txXfrm>
    </dsp:sp>
    <dsp:sp modelId="{613CB982-45B9-49DB-A573-D4E315F2E25D}">
      <dsp:nvSpPr>
        <dsp:cNvPr id="0" name=""/>
        <dsp:cNvSpPr/>
      </dsp:nvSpPr>
      <dsp:spPr>
        <a:xfrm>
          <a:off x="0" y="3719962"/>
          <a:ext cx="3826768" cy="991468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4B93D-6589-4B3C-B564-98DD3AC56CFA}">
      <dsp:nvSpPr>
        <dsp:cNvPr id="0" name=""/>
        <dsp:cNvSpPr/>
      </dsp:nvSpPr>
      <dsp:spPr>
        <a:xfrm>
          <a:off x="299919" y="3943042"/>
          <a:ext cx="545307" cy="54530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F15EA-5FC4-4F9B-9A40-80CACB347642}">
      <dsp:nvSpPr>
        <dsp:cNvPr id="0" name=""/>
        <dsp:cNvSpPr/>
      </dsp:nvSpPr>
      <dsp:spPr>
        <a:xfrm>
          <a:off x="1145145" y="3719962"/>
          <a:ext cx="2681622" cy="991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30" tIns="104930" rIns="104930" bIns="10493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Bestudeer je theorieboek goed</a:t>
          </a:r>
          <a:endParaRPr lang="en-US" sz="2000" kern="1200" dirty="0"/>
        </a:p>
      </dsp:txBody>
      <dsp:txXfrm>
        <a:off x="1145145" y="3719962"/>
        <a:ext cx="2681622" cy="991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954E7-35CD-C645-ACFD-DEDE177434FF}" type="datetimeFigureOut">
              <a:rPr lang="nl-NL" smtClean="0"/>
              <a:t>17-08-2020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B9F9-42E0-554F-8A03-8CF3C9CC2A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75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297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183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noemen deze reactie een verbindingsreactie: Magnesium reageert met zuurstof en worden verbonden met elkaar tot 1 stof.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044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C5F05-42C3-5041-8497-EECC80F4363F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BB9BA-01EC-4B74-910A-CAD0FD13032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5477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0BCE7-292D-DD4A-B035-5ABF2A8330E2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39A37-2D77-43A5-A567-493318F86ED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108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EECE0-A713-B944-BD52-821937BD044B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12B0F-3C11-48D8-90C1-C32AA8AF085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0121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34798-C828-CB47-BEC9-801257DF51BE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28926-11C7-46DA-8456-BDCC9C90F31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758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12E0C9-5FBD-5A48-B0AA-3B4165A6084A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408E7C-CF88-4BF6-B915-F91B92DFAB3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8473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080D9-21FF-A941-880D-77B74365283F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B6E03-2DD9-4004-9575-F9BEC50925C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883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20DF2-DBE0-204E-97A4-977A8774E3BA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71AFB-7BF0-424E-80D1-147F71FD337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5923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9A59D-DF9A-1443-A6E2-77E824116919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984613-EF0C-4107-9419-E2F9D2FD140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4425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51C41-709B-E048-9C0E-8406F2127DAD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3A66C-05BB-4A7A-BA60-CBCF9EE1333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9169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6C8755-8907-B343-AE98-2C4E02B53E34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EE28D-6176-4075-BB83-534B176C700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1392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1720D-4D01-884B-81DF-2CBB385FE1E8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384D2-6E22-4F64-82AB-F0A2C723709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63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5849E50C-0B5F-444F-9FA3-043A4522E2C7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1872D8F-D7A4-421A-909B-127A7ED3216C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KXNov-s83c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tiff"/><Relationship Id="rId5" Type="http://schemas.openxmlformats.org/officeDocument/2006/relationships/image" Target="../media/image1.png"/><Relationship Id="rId4" Type="http://schemas.openxmlformats.org/officeDocument/2006/relationships/hyperlink" Target="http://www.voorbeginners.info/scheikunde/chemische-reacties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://www.voorbeginners.info/scheikunde/chemische-reacties.htm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nl.wikipedia.org/wiki/Faseoverga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532301" y="5204715"/>
            <a:ext cx="1263701" cy="1653285"/>
          </a:xfrm>
          <a:prstGeom prst="rect">
            <a:avLst/>
          </a:prstGeom>
          <a:solidFill>
            <a:srgbClr val="E41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805048" y="5190824"/>
            <a:ext cx="1240553" cy="1667176"/>
          </a:xfrm>
          <a:prstGeom prst="rect">
            <a:avLst/>
          </a:prstGeom>
          <a:solidFill>
            <a:srgbClr val="FED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5284052" y="5211082"/>
            <a:ext cx="1215636" cy="1646917"/>
          </a:xfrm>
          <a:prstGeom prst="rect">
            <a:avLst/>
          </a:prstGeom>
          <a:solidFill>
            <a:srgbClr val="29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444208" y="5211083"/>
            <a:ext cx="1215117" cy="1646917"/>
          </a:xfrm>
          <a:prstGeom prst="rect">
            <a:avLst/>
          </a:prstGeom>
          <a:solidFill>
            <a:srgbClr val="2C5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4047107" y="5211082"/>
            <a:ext cx="1244973" cy="1646917"/>
          </a:xfrm>
          <a:prstGeom prst="rect">
            <a:avLst/>
          </a:prstGeom>
          <a:solidFill>
            <a:srgbClr val="20A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B18121-A0AA-4661-BA96-583CE4C14E5A}"/>
              </a:ext>
            </a:extLst>
          </p:cNvPr>
          <p:cNvSpPr txBox="1"/>
          <p:nvPr/>
        </p:nvSpPr>
        <p:spPr>
          <a:xfrm>
            <a:off x="971600" y="1083761"/>
            <a:ext cx="7072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i="1" dirty="0">
                <a:solidFill>
                  <a:schemeClr val="bg1"/>
                </a:solidFill>
              </a:rPr>
              <a:t>Nieuwe stoffen maken</a:t>
            </a:r>
            <a:endParaRPr lang="nl-NL" sz="4000" b="1" i="1" dirty="0">
              <a:solidFill>
                <a:schemeClr val="bg1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016044" y="2186324"/>
            <a:ext cx="285206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600" b="1" i="1" dirty="0">
                <a:solidFill>
                  <a:schemeClr val="bg1"/>
                </a:solidFill>
              </a:rPr>
              <a:t>Hoofdstuk 4</a:t>
            </a:r>
          </a:p>
          <a:p>
            <a:pPr algn="ctr"/>
            <a:endParaRPr lang="nl-NL" sz="3600" b="1" i="1" dirty="0">
              <a:solidFill>
                <a:schemeClr val="bg1"/>
              </a:solidFill>
            </a:endParaRPr>
          </a:p>
          <a:p>
            <a:pPr algn="ctr"/>
            <a:r>
              <a:rPr lang="nl-NL" sz="3600" b="1" i="1" dirty="0">
                <a:solidFill>
                  <a:schemeClr val="bg1"/>
                </a:solidFill>
              </a:rPr>
              <a:t>§4.1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1643874" y="6291546"/>
            <a:ext cx="100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Theorie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845472" y="6262213"/>
            <a:ext cx="100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>
                <a:solidFill>
                  <a:schemeClr val="bg1"/>
                </a:solidFill>
              </a:rPr>
              <a:t>Leerdoel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4077401" y="6325758"/>
            <a:ext cx="112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Opdracht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5490114" y="6354423"/>
            <a:ext cx="720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Audio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6515838" y="6330806"/>
            <a:ext cx="1217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Practicum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74" y="5236370"/>
            <a:ext cx="1076796" cy="993664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02" y="5154804"/>
            <a:ext cx="1251105" cy="1154516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15" y="5142976"/>
            <a:ext cx="1147022" cy="1058468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49" y="5211082"/>
            <a:ext cx="1244168" cy="114811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7"/>
          <a:stretch/>
        </p:blipFill>
        <p:spPr>
          <a:xfrm>
            <a:off x="5292080" y="5156967"/>
            <a:ext cx="1131291" cy="11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5"/>
          <p:cNvSpPr txBox="1">
            <a:spLocks noChangeArrowheads="1"/>
          </p:cNvSpPr>
          <p:nvPr/>
        </p:nvSpPr>
        <p:spPr bwMode="auto">
          <a:xfrm>
            <a:off x="1639079" y="430685"/>
            <a:ext cx="5165169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dirty="0">
                <a:solidFill>
                  <a:schemeClr val="bg1"/>
                </a:solidFill>
              </a:rPr>
              <a:t>3. Wat is een reactieschema?</a:t>
            </a:r>
          </a:p>
        </p:txBody>
      </p:sp>
      <p:grpSp>
        <p:nvGrpSpPr>
          <p:cNvPr id="52" name="Groeperen 5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3" name="Rechthoek 5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226317" y="2098928"/>
            <a:ext cx="6412347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Beginstof(</a:t>
            </a:r>
            <a:r>
              <a:rPr lang="nl-NL" altLang="nl-NL" sz="2000" dirty="0" err="1"/>
              <a:t>fen</a:t>
            </a:r>
            <a:r>
              <a:rPr lang="nl-NL" altLang="nl-NL" sz="2000" dirty="0"/>
              <a:t>)			eindstof(</a:t>
            </a:r>
            <a:r>
              <a:rPr lang="nl-NL" altLang="nl-NL" sz="2000" dirty="0" err="1"/>
              <a:t>fen</a:t>
            </a:r>
            <a:r>
              <a:rPr lang="nl-NL" altLang="nl-NL" sz="2000" dirty="0"/>
              <a:t>)</a:t>
            </a: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1142305" y="1412776"/>
            <a:ext cx="7750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400" dirty="0">
                <a:solidFill>
                  <a:schemeClr val="bg1"/>
                </a:solidFill>
              </a:rPr>
              <a:t>Reactieschema: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1254169" y="2106906"/>
            <a:ext cx="6412347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Beginstof(</a:t>
            </a:r>
            <a:r>
              <a:rPr lang="nl-NL" altLang="nl-NL" sz="2000" dirty="0" err="1"/>
              <a:t>fen</a:t>
            </a:r>
            <a:r>
              <a:rPr lang="nl-NL" altLang="nl-NL" sz="2000" dirty="0"/>
              <a:t>)			  reactieproduct(en)</a:t>
            </a:r>
          </a:p>
        </p:txBody>
      </p:sp>
      <p:sp>
        <p:nvSpPr>
          <p:cNvPr id="43" name="AutoShape 7"/>
          <p:cNvSpPr>
            <a:spLocks noChangeArrowheads="1"/>
          </p:cNvSpPr>
          <p:nvPr/>
        </p:nvSpPr>
        <p:spPr bwMode="auto">
          <a:xfrm>
            <a:off x="3928459" y="2179028"/>
            <a:ext cx="1008062" cy="287338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  <p:sp>
        <p:nvSpPr>
          <p:cNvPr id="46" name="Tekstvak 45"/>
          <p:cNvSpPr txBox="1"/>
          <p:nvPr/>
        </p:nvSpPr>
        <p:spPr>
          <a:xfrm>
            <a:off x="1695015" y="3676133"/>
            <a:ext cx="5109233" cy="2169825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altLang="nl-NL" i="1" dirty="0">
                <a:solidFill>
                  <a:srgbClr val="FFFF00"/>
                </a:solidFill>
              </a:rPr>
              <a:t>Hulpstoffen</a:t>
            </a:r>
            <a:r>
              <a:rPr lang="nl-NL" altLang="nl-NL" dirty="0">
                <a:solidFill>
                  <a:schemeClr val="bg1"/>
                </a:solidFill>
              </a:rPr>
              <a:t> of </a:t>
            </a:r>
            <a:r>
              <a:rPr lang="nl-NL" altLang="nl-NL" dirty="0">
                <a:solidFill>
                  <a:srgbClr val="FFFF00"/>
                </a:solidFill>
              </a:rPr>
              <a:t>middelen</a:t>
            </a:r>
            <a:r>
              <a:rPr lang="nl-NL" altLang="nl-NL" dirty="0">
                <a:solidFill>
                  <a:schemeClr val="bg1"/>
                </a:solidFill>
              </a:rPr>
              <a:t> worden </a:t>
            </a:r>
            <a:r>
              <a:rPr lang="nl-NL" altLang="nl-NL" u="sng" dirty="0">
                <a:solidFill>
                  <a:srgbClr val="FFFF00"/>
                </a:solidFill>
              </a:rPr>
              <a:t>niet</a:t>
            </a:r>
            <a:r>
              <a:rPr lang="nl-NL" altLang="nl-NL" u="sng" dirty="0">
                <a:solidFill>
                  <a:srgbClr val="00B0F0"/>
                </a:solidFill>
              </a:rPr>
              <a:t> </a:t>
            </a:r>
            <a:r>
              <a:rPr lang="nl-NL" altLang="nl-NL" dirty="0">
                <a:solidFill>
                  <a:schemeClr val="bg1"/>
                </a:solidFill>
              </a:rPr>
              <a:t>opgenomen in een reactieschema: zoals bacteriën, gisten, temperatuur, warmte, licht, katalysator.</a:t>
            </a:r>
          </a:p>
          <a:p>
            <a:pPr>
              <a:lnSpc>
                <a:spcPct val="150000"/>
              </a:lnSpc>
            </a:pPr>
            <a:r>
              <a:rPr lang="nl-NL" altLang="nl-NL" dirty="0">
                <a:solidFill>
                  <a:srgbClr val="FFFF00"/>
                </a:solidFill>
              </a:rPr>
              <a:t>Noteer</a:t>
            </a:r>
            <a:r>
              <a:rPr lang="nl-NL" altLang="nl-NL" dirty="0">
                <a:solidFill>
                  <a:schemeClr val="bg1"/>
                </a:solidFill>
              </a:rPr>
              <a:t> alleen de stoffen die gebruikt worden en veranderen in nieuwe stoffen.</a:t>
            </a:r>
          </a:p>
        </p:txBody>
      </p:sp>
      <p:sp>
        <p:nvSpPr>
          <p:cNvPr id="44" name="AutoShape 8"/>
          <p:cNvSpPr>
            <a:spLocks noChangeArrowheads="1"/>
          </p:cNvSpPr>
          <p:nvPr/>
        </p:nvSpPr>
        <p:spPr bwMode="auto">
          <a:xfrm>
            <a:off x="5554076" y="1012042"/>
            <a:ext cx="1855605" cy="694130"/>
          </a:xfrm>
          <a:prstGeom prst="wedgeRoundRectCallout">
            <a:avLst>
              <a:gd name="adj1" fmla="val -95235"/>
              <a:gd name="adj2" fmla="val 93233"/>
              <a:gd name="adj3" fmla="val 16667"/>
            </a:avLst>
          </a:prstGeom>
          <a:solidFill>
            <a:srgbClr val="FB757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bg1"/>
                </a:solidFill>
                <a:cs typeface="Arial" panose="020B0604020202020204" pitchFamily="34" charset="0"/>
              </a:rPr>
              <a:t>Pijl betekent:</a:t>
            </a:r>
          </a:p>
          <a:p>
            <a:pPr algn="ctr" eaLnBrk="1" hangingPunct="1"/>
            <a:r>
              <a:rPr lang="nl-NL" altLang="nl-NL" dirty="0">
                <a:solidFill>
                  <a:schemeClr val="bg1"/>
                </a:solidFill>
                <a:cs typeface="Arial" panose="020B0604020202020204" pitchFamily="34" charset="0"/>
              </a:rPr>
              <a:t>Verandert in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254168" y="2756832"/>
            <a:ext cx="6412347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Magnesium + zuurstof		  magnesiumoxide</a:t>
            </a: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3928459" y="2812740"/>
            <a:ext cx="1008062" cy="287338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</p:spTree>
    <p:extLst>
      <p:ext uri="{BB962C8B-B14F-4D97-AF65-F5344CB8AC3E}">
        <p14:creationId xmlns:p14="http://schemas.microsoft.com/office/powerpoint/2010/main" val="169514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6" grpId="0" animBg="1"/>
      <p:bldP spid="44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P H4.1 leerdoel 4-5-1080p.mp4" descr="PP H4.1 leerdoel 4-5-1080p.mp4">
            <a:hlinkClick r:id="" action="ppaction://media"/>
            <a:extLst>
              <a:ext uri="{FF2B5EF4-FFF2-40B4-BE49-F238E27FC236}">
                <a16:creationId xmlns:a16="http://schemas.microsoft.com/office/drawing/2014/main" id="{64653D3D-B6D5-7F4A-88A4-CB21DFEFC5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9.0624"/>
                  <p14:fade out="2578.37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0" y="1600200"/>
            <a:ext cx="8046160" cy="4525963"/>
          </a:xfrm>
          <a:prstGeom prst="rect">
            <a:avLst/>
          </a:prstGeo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D5C8D1-C4E7-8041-966A-02986C21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25B28926-11C7-46DA-8456-BDCC9C90F312}" type="slidenum">
              <a:rPr lang="nl-NL" altLang="nl-NL" smtClean="0"/>
              <a:pPr>
                <a:spcAft>
                  <a:spcPts val="600"/>
                </a:spcAft>
              </a:pPr>
              <a:t>11</a:t>
            </a:fld>
            <a:endParaRPr lang="nl-NL" altLang="nl-NL"/>
          </a:p>
        </p:txBody>
      </p:sp>
      <p:grpSp>
        <p:nvGrpSpPr>
          <p:cNvPr id="8" name="Groeperen 51">
            <a:extLst>
              <a:ext uri="{FF2B5EF4-FFF2-40B4-BE49-F238E27FC236}">
                <a16:creationId xmlns:a16="http://schemas.microsoft.com/office/drawing/2014/main" id="{7F8A7937-7EA9-6E48-A6F0-2C1677662FFA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03AC2C8-F5AB-E44B-9D25-D9E9E8B02085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1A9F3FF9-62BE-D440-9522-CC20F8BD2B77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4F979A09-826E-1940-9FA0-260F308DF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3" name="Text Box 55">
            <a:extLst>
              <a:ext uri="{FF2B5EF4-FFF2-40B4-BE49-F238E27FC236}">
                <a16:creationId xmlns:a16="http://schemas.microsoft.com/office/drawing/2014/main" id="{CED61A1B-AD95-F44E-B2E2-996D0CC0F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079" y="430685"/>
            <a:ext cx="674934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dirty="0">
                <a:solidFill>
                  <a:schemeClr val="bg1"/>
                </a:solidFill>
              </a:rPr>
              <a:t>4/5. Ontleden van een stof </a:t>
            </a:r>
          </a:p>
        </p:txBody>
      </p:sp>
    </p:spTree>
    <p:extLst>
      <p:ext uri="{BB962C8B-B14F-4D97-AF65-F5344CB8AC3E}">
        <p14:creationId xmlns:p14="http://schemas.microsoft.com/office/powerpoint/2010/main" val="26450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 Box 5"/>
          <p:cNvSpPr txBox="1">
            <a:spLocks noChangeArrowheads="1"/>
          </p:cNvSpPr>
          <p:nvPr/>
        </p:nvSpPr>
        <p:spPr bwMode="auto">
          <a:xfrm>
            <a:off x="1456060" y="3788834"/>
            <a:ext cx="6228964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Suiker		      water  + brandbaar gas + koolstof</a:t>
            </a:r>
          </a:p>
        </p:txBody>
      </p:sp>
      <p:grpSp>
        <p:nvGrpSpPr>
          <p:cNvPr id="52" name="Groeperen 5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3" name="Rechthoek 5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6" name="Text Box 55"/>
          <p:cNvSpPr txBox="1">
            <a:spLocks noChangeArrowheads="1"/>
          </p:cNvSpPr>
          <p:nvPr/>
        </p:nvSpPr>
        <p:spPr bwMode="auto">
          <a:xfrm>
            <a:off x="1639079" y="430685"/>
            <a:ext cx="674934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dirty="0">
                <a:solidFill>
                  <a:schemeClr val="bg1"/>
                </a:solidFill>
              </a:rPr>
              <a:t>4/5. Ontleden van een stof </a:t>
            </a:r>
          </a:p>
        </p:txBody>
      </p:sp>
      <p:sp>
        <p:nvSpPr>
          <p:cNvPr id="165" name="Text Box 5"/>
          <p:cNvSpPr txBox="1">
            <a:spLocks noChangeArrowheads="1"/>
          </p:cNvSpPr>
          <p:nvPr/>
        </p:nvSpPr>
        <p:spPr bwMode="auto">
          <a:xfrm>
            <a:off x="1438877" y="4397042"/>
            <a:ext cx="4809235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stof A		     stof B  +  stof C  +  …</a:t>
            </a:r>
          </a:p>
        </p:txBody>
      </p:sp>
      <p:sp>
        <p:nvSpPr>
          <p:cNvPr id="166" name="AutoShape 7"/>
          <p:cNvSpPr>
            <a:spLocks noChangeArrowheads="1"/>
          </p:cNvSpPr>
          <p:nvPr/>
        </p:nvSpPr>
        <p:spPr bwMode="auto">
          <a:xfrm>
            <a:off x="2647921" y="3870165"/>
            <a:ext cx="825761" cy="247085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  <p:sp>
        <p:nvSpPr>
          <p:cNvPr id="167" name="Text Box 10"/>
          <p:cNvSpPr txBox="1">
            <a:spLocks noChangeArrowheads="1"/>
          </p:cNvSpPr>
          <p:nvPr/>
        </p:nvSpPr>
        <p:spPr bwMode="auto">
          <a:xfrm>
            <a:off x="1403648" y="3363351"/>
            <a:ext cx="62289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dirty="0">
                <a:solidFill>
                  <a:schemeClr val="bg1"/>
                </a:solidFill>
              </a:rPr>
              <a:t>Ontledingsreactie in een reactieschema:</a:t>
            </a:r>
          </a:p>
        </p:txBody>
      </p:sp>
      <p:sp>
        <p:nvSpPr>
          <p:cNvPr id="171" name="Tekstvak 170"/>
          <p:cNvSpPr txBox="1"/>
          <p:nvPr/>
        </p:nvSpPr>
        <p:spPr>
          <a:xfrm>
            <a:off x="1277735" y="1424619"/>
            <a:ext cx="6458311" cy="1708160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nl-NL" altLang="nl-NL" u="sng" dirty="0">
                <a:solidFill>
                  <a:srgbClr val="FED23F"/>
                </a:solidFill>
              </a:rPr>
              <a:t>Ontledingsreactie</a:t>
            </a:r>
            <a:r>
              <a:rPr lang="nl-NL" altLang="nl-NL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dirty="0">
                <a:solidFill>
                  <a:schemeClr val="bg1"/>
                </a:solidFill>
              </a:rPr>
              <a:t>- Bij ontleden verandert één beginstof                                          in meerdere nieuwe stoffen.</a:t>
            </a:r>
          </a:p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nl-NL" altLang="nl-NL" dirty="0">
                <a:solidFill>
                  <a:schemeClr val="bg1"/>
                </a:solidFill>
              </a:rPr>
              <a:t>Ontleden betekent ‘uit elkaar halen’.</a:t>
            </a:r>
          </a:p>
          <a:p>
            <a:pPr eaLnBrk="1" hangingPunct="1">
              <a:spcBef>
                <a:spcPct val="50000"/>
              </a:spcBef>
            </a:pPr>
            <a:endParaRPr lang="nl-NL" altLang="nl-NL" sz="1000" dirty="0">
              <a:solidFill>
                <a:schemeClr val="bg1"/>
              </a:solidFill>
            </a:endParaRPr>
          </a:p>
        </p:txBody>
      </p:sp>
      <p:sp>
        <p:nvSpPr>
          <p:cNvPr id="985" name="Oval 18"/>
          <p:cNvSpPr>
            <a:spLocks noChangeArrowheads="1"/>
          </p:cNvSpPr>
          <p:nvPr/>
        </p:nvSpPr>
        <p:spPr bwMode="auto">
          <a:xfrm>
            <a:off x="5436096" y="1965474"/>
            <a:ext cx="927645" cy="887462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986" name="Oval 22"/>
          <p:cNvSpPr>
            <a:spLocks noChangeArrowheads="1"/>
          </p:cNvSpPr>
          <p:nvPr/>
        </p:nvSpPr>
        <p:spPr bwMode="auto">
          <a:xfrm>
            <a:off x="5730048" y="1640452"/>
            <a:ext cx="339739" cy="3250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73" name="AutoShape 7"/>
          <p:cNvSpPr>
            <a:spLocks noChangeArrowheads="1"/>
          </p:cNvSpPr>
          <p:nvPr/>
        </p:nvSpPr>
        <p:spPr bwMode="auto">
          <a:xfrm>
            <a:off x="2704487" y="4493916"/>
            <a:ext cx="825761" cy="247085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  <p:grpSp>
        <p:nvGrpSpPr>
          <p:cNvPr id="4" name="Groeperen 3"/>
          <p:cNvGrpSpPr/>
          <p:nvPr/>
        </p:nvGrpSpPr>
        <p:grpSpPr>
          <a:xfrm>
            <a:off x="422600" y="5348549"/>
            <a:ext cx="984876" cy="1123464"/>
            <a:chOff x="422600" y="5348549"/>
            <a:chExt cx="984876" cy="1123464"/>
          </a:xfrm>
        </p:grpSpPr>
        <p:sp>
          <p:nvSpPr>
            <p:cNvPr id="17" name="Rechthoek 16"/>
            <p:cNvSpPr/>
            <p:nvPr/>
          </p:nvSpPr>
          <p:spPr>
            <a:xfrm>
              <a:off x="422600" y="5348549"/>
              <a:ext cx="984876" cy="1123464"/>
            </a:xfrm>
            <a:prstGeom prst="rect">
              <a:avLst/>
            </a:prstGeom>
            <a:solidFill>
              <a:srgbClr val="29D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Tekstvak 17">
              <a:hlinkClick r:id="rId3"/>
            </p:cNvPr>
            <p:cNvSpPr txBox="1"/>
            <p:nvPr/>
          </p:nvSpPr>
          <p:spPr>
            <a:xfrm>
              <a:off x="458086" y="5948793"/>
              <a:ext cx="933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dirty="0">
                  <a:solidFill>
                    <a:schemeClr val="bg1"/>
                  </a:solidFill>
                </a:rPr>
                <a:t>Suiker</a:t>
              </a:r>
            </a:p>
            <a:p>
              <a:pPr algn="ctr"/>
              <a:r>
                <a:rPr lang="nl-NL" sz="1400" dirty="0">
                  <a:solidFill>
                    <a:schemeClr val="bg1"/>
                  </a:solidFill>
                </a:rPr>
                <a:t>ontleden</a:t>
              </a:r>
            </a:p>
          </p:txBody>
        </p:sp>
        <p:pic>
          <p:nvPicPr>
            <p:cNvPr id="19" name="Afbeelding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56" r="10967"/>
            <a:stretch/>
          </p:blipFill>
          <p:spPr>
            <a:xfrm>
              <a:off x="530232" y="5377522"/>
              <a:ext cx="805236" cy="691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5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1.11111E-6 2.59259E-6 L 0.14601 0.005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52 -0.00069 L 0.1066 -0.023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7" y="-115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65" grpId="0" animBg="1"/>
      <p:bldP spid="166" grpId="0" animBg="1"/>
      <p:bldP spid="171" grpId="0" animBg="1"/>
      <p:bldP spid="985" grpId="0" animBg="1"/>
      <p:bldP spid="986" grpId="0" animBg="1"/>
      <p:bldP spid="1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 H4.1 leerdoel 6-1080p.mp4" descr="PP H4.1 leerdoel 6-1080p.mp4">
            <a:hlinkClick r:id="" action="ppaction://media"/>
            <a:extLst>
              <a:ext uri="{FF2B5EF4-FFF2-40B4-BE49-F238E27FC236}">
                <a16:creationId xmlns:a16="http://schemas.microsoft.com/office/drawing/2014/main" id="{FEF3F614-9EBC-FE40-96AF-AE1C63F7C4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0" y="1600200"/>
            <a:ext cx="8046160" cy="4525963"/>
          </a:xfrm>
          <a:prstGeom prst="rect">
            <a:avLst/>
          </a:prstGeo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EF99B1F-9797-E242-8282-55A5FF34E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25B28926-11C7-46DA-8456-BDCC9C90F312}" type="slidenum">
              <a:rPr lang="nl-NL" altLang="nl-NL" smtClean="0"/>
              <a:pPr>
                <a:spcAft>
                  <a:spcPts val="600"/>
                </a:spcAft>
              </a:pPr>
              <a:t>13</a:t>
            </a:fld>
            <a:endParaRPr lang="nl-NL" altLang="nl-NL"/>
          </a:p>
        </p:txBody>
      </p:sp>
      <p:grpSp>
        <p:nvGrpSpPr>
          <p:cNvPr id="7" name="Groeperen 51">
            <a:extLst>
              <a:ext uri="{FF2B5EF4-FFF2-40B4-BE49-F238E27FC236}">
                <a16:creationId xmlns:a16="http://schemas.microsoft.com/office/drawing/2014/main" id="{1333E994-67A3-CC46-A7F3-2295BA2036E0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4AE7128-111C-5648-8587-B4BC5941BC8D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3A82FD27-8421-804A-8FC6-6B10A36723F6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52234EFA-E7FE-664C-BA96-8D5ECBBFD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2" name="Text Box 55">
            <a:extLst>
              <a:ext uri="{FF2B5EF4-FFF2-40B4-BE49-F238E27FC236}">
                <a16:creationId xmlns:a16="http://schemas.microsoft.com/office/drawing/2014/main" id="{672A6A7A-77FA-194C-9084-E4C6166E2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079" y="430685"/>
            <a:ext cx="674934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dirty="0">
                <a:solidFill>
                  <a:schemeClr val="bg1"/>
                </a:solidFill>
              </a:rPr>
              <a:t>6. Het reactieschema van een verbranding </a:t>
            </a:r>
          </a:p>
        </p:txBody>
      </p:sp>
    </p:spTree>
    <p:extLst>
      <p:ext uri="{BB962C8B-B14F-4D97-AF65-F5344CB8AC3E}">
        <p14:creationId xmlns:p14="http://schemas.microsoft.com/office/powerpoint/2010/main" val="201236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eperen 5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3" name="Rechthoek 5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6" name="Text Box 55"/>
          <p:cNvSpPr txBox="1">
            <a:spLocks noChangeArrowheads="1"/>
          </p:cNvSpPr>
          <p:nvPr/>
        </p:nvSpPr>
        <p:spPr bwMode="auto">
          <a:xfrm>
            <a:off x="1639079" y="430685"/>
            <a:ext cx="674934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dirty="0">
                <a:solidFill>
                  <a:schemeClr val="bg1"/>
                </a:solidFill>
              </a:rPr>
              <a:t>6. Het reactieschema van een verbranding </a:t>
            </a:r>
          </a:p>
        </p:txBody>
      </p:sp>
      <p:sp>
        <p:nvSpPr>
          <p:cNvPr id="165" name="Text Box 5"/>
          <p:cNvSpPr txBox="1">
            <a:spLocks noChangeArrowheads="1"/>
          </p:cNvSpPr>
          <p:nvPr/>
        </p:nvSpPr>
        <p:spPr bwMode="auto">
          <a:xfrm>
            <a:off x="683568" y="5445224"/>
            <a:ext cx="5656108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Stof A 	      + zuurstof 		 oxiden</a:t>
            </a:r>
          </a:p>
        </p:txBody>
      </p:sp>
      <p:sp>
        <p:nvSpPr>
          <p:cNvPr id="167" name="Text Box 10"/>
          <p:cNvSpPr txBox="1">
            <a:spLocks noChangeArrowheads="1"/>
          </p:cNvSpPr>
          <p:nvPr/>
        </p:nvSpPr>
        <p:spPr bwMode="auto">
          <a:xfrm>
            <a:off x="719300" y="3563724"/>
            <a:ext cx="62289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dirty="0">
                <a:solidFill>
                  <a:schemeClr val="bg1"/>
                </a:solidFill>
              </a:rPr>
              <a:t>Verbrandingsreactie in een reactieschema:</a:t>
            </a:r>
          </a:p>
        </p:txBody>
      </p:sp>
      <p:sp>
        <p:nvSpPr>
          <p:cNvPr id="171" name="Tekstvak 170"/>
          <p:cNvSpPr txBox="1"/>
          <p:nvPr/>
        </p:nvSpPr>
        <p:spPr>
          <a:xfrm>
            <a:off x="1214738" y="1392158"/>
            <a:ext cx="6458311" cy="1892826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nl-NL" altLang="nl-NL" u="sng" dirty="0">
                <a:solidFill>
                  <a:srgbClr val="FED23F"/>
                </a:solidFill>
              </a:rPr>
              <a:t>Verbrandingsreactie</a:t>
            </a:r>
            <a:r>
              <a:rPr lang="nl-NL" altLang="nl-NL" dirty="0">
                <a:solidFill>
                  <a:srgbClr val="FED23F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dirty="0">
                <a:solidFill>
                  <a:schemeClr val="bg1"/>
                </a:solidFill>
              </a:rPr>
              <a:t>- Bij een verbrandingsreactie reageert een stof met zuurstof  er ontstaat hieruit nieuwe stoffen, oxiden genoemd.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dirty="0">
                <a:solidFill>
                  <a:schemeClr val="bg1"/>
                </a:solidFill>
              </a:rPr>
              <a:t>- Het Engelse woord voor zuurstof is oxygen. 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dirty="0">
                <a:solidFill>
                  <a:schemeClr val="bg1"/>
                </a:solidFill>
              </a:rPr>
              <a:t>- Een verbrandingsreactie noemen we een oxidatiereactie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49402" y="4757082"/>
            <a:ext cx="6442878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Brandstof    + zuurstof	          verbrandingsproducten</a:t>
            </a:r>
          </a:p>
        </p:txBody>
      </p:sp>
      <p:grpSp>
        <p:nvGrpSpPr>
          <p:cNvPr id="4" name="Groeperen 3"/>
          <p:cNvGrpSpPr/>
          <p:nvPr/>
        </p:nvGrpSpPr>
        <p:grpSpPr>
          <a:xfrm>
            <a:off x="6799920" y="4620317"/>
            <a:ext cx="1890651" cy="1888969"/>
            <a:chOff x="6637898" y="382436"/>
            <a:chExt cx="1800200" cy="1972648"/>
          </a:xfrm>
        </p:grpSpPr>
        <p:sp>
          <p:nvSpPr>
            <p:cNvPr id="21" name="Tekstvak 20"/>
            <p:cNvSpPr txBox="1"/>
            <p:nvPr/>
          </p:nvSpPr>
          <p:spPr>
            <a:xfrm>
              <a:off x="6637898" y="1934337"/>
              <a:ext cx="1800200" cy="289270"/>
            </a:xfrm>
            <a:prstGeom prst="rect">
              <a:avLst/>
            </a:prstGeom>
            <a:solidFill>
              <a:srgbClr val="FED23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/>
                <a:t>brandstof</a:t>
              </a:r>
            </a:p>
          </p:txBody>
        </p:sp>
        <p:sp>
          <p:nvSpPr>
            <p:cNvPr id="20" name="Tekstvak 19"/>
            <p:cNvSpPr txBox="1"/>
            <p:nvPr/>
          </p:nvSpPr>
          <p:spPr>
            <a:xfrm rot="18217218">
              <a:off x="6209435" y="1280125"/>
              <a:ext cx="1886170" cy="263747"/>
            </a:xfrm>
            <a:prstGeom prst="rect">
              <a:avLst/>
            </a:prstGeom>
            <a:solidFill>
              <a:srgbClr val="4FD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/>
                <a:t>zuurstof</a:t>
              </a:r>
            </a:p>
          </p:txBody>
        </p:sp>
        <p:sp>
          <p:nvSpPr>
            <p:cNvPr id="2" name="Tekstvak 1"/>
            <p:cNvSpPr txBox="1"/>
            <p:nvPr/>
          </p:nvSpPr>
          <p:spPr>
            <a:xfrm rot="3579067">
              <a:off x="6992161" y="1235211"/>
              <a:ext cx="1967160" cy="261610"/>
            </a:xfrm>
            <a:prstGeom prst="rect">
              <a:avLst/>
            </a:prstGeom>
            <a:solidFill>
              <a:srgbClr val="FB757F"/>
            </a:solidFill>
          </p:spPr>
          <p:txBody>
            <a:bodyPr wrap="square" rtlCol="0">
              <a:spAutoFit/>
            </a:bodyPr>
            <a:lstStyle/>
            <a:p>
              <a:r>
                <a:rPr lang="nl-NL" sz="1200" dirty="0"/>
                <a:t>Ontbranding temperatuur</a:t>
              </a:r>
            </a:p>
          </p:txBody>
        </p:sp>
      </p:grpSp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3285022" y="4877915"/>
            <a:ext cx="825761" cy="247085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  <p:sp>
        <p:nvSpPr>
          <p:cNvPr id="168" name="Text Box 5"/>
          <p:cNvSpPr txBox="1">
            <a:spLocks noChangeArrowheads="1"/>
          </p:cNvSpPr>
          <p:nvPr/>
        </p:nvSpPr>
        <p:spPr bwMode="auto">
          <a:xfrm>
            <a:off x="717820" y="4037002"/>
            <a:ext cx="6446468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Methaan     + zuurstof 	           water  + koolstofdioxide</a:t>
            </a:r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auto">
          <a:xfrm>
            <a:off x="3314191" y="5517232"/>
            <a:ext cx="825761" cy="247085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auto">
          <a:xfrm>
            <a:off x="3385202" y="4142941"/>
            <a:ext cx="825761" cy="247085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</p:spTree>
    <p:extLst>
      <p:ext uri="{BB962C8B-B14F-4D97-AF65-F5344CB8AC3E}">
        <p14:creationId xmlns:p14="http://schemas.microsoft.com/office/powerpoint/2010/main" val="148184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  <p:bldP spid="171" grpId="0" animBg="1"/>
      <p:bldP spid="16" grpId="0" animBg="1"/>
      <p:bldP spid="24" grpId="0" animBg="1"/>
      <p:bldP spid="168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AE1559-0E69-A94A-B8BD-A8EAC69CB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8926-11C7-46DA-8456-BDCC9C90F312}" type="slidenum">
              <a:rPr lang="nl-NL" altLang="nl-NL" smtClean="0"/>
              <a:pPr/>
              <a:t>15</a:t>
            </a:fld>
            <a:endParaRPr lang="nl-NL" altLang="nl-NL"/>
          </a:p>
        </p:txBody>
      </p:sp>
      <p:grpSp>
        <p:nvGrpSpPr>
          <p:cNvPr id="5" name="Groeperen 51">
            <a:extLst>
              <a:ext uri="{FF2B5EF4-FFF2-40B4-BE49-F238E27FC236}">
                <a16:creationId xmlns:a16="http://schemas.microsoft.com/office/drawing/2014/main" id="{16AB3D54-061F-2D44-A6A6-9C268A6883FC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C381CF2F-C84F-8342-B70E-3C1A4EBA48FC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984F3568-2C5B-764F-AD56-438386974FF9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809E692C-7AFE-5B4F-BC3B-6DDC934F5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9" name="Text Box 55">
            <a:extLst>
              <a:ext uri="{FF2B5EF4-FFF2-40B4-BE49-F238E27FC236}">
                <a16:creationId xmlns:a16="http://schemas.microsoft.com/office/drawing/2014/main" id="{14F635F9-6A71-4A4D-855B-B7AD91080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079" y="430685"/>
            <a:ext cx="674934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dirty="0">
                <a:solidFill>
                  <a:schemeClr val="bg1"/>
                </a:solidFill>
              </a:rPr>
              <a:t> 7/8. Een organische stof ontleden</a:t>
            </a:r>
          </a:p>
        </p:txBody>
      </p:sp>
      <p:pic>
        <p:nvPicPr>
          <p:cNvPr id="10" name="PP H4.1 leerdoel 7-8 versie 2-1080p.mp4" descr="PP H4.1 leerdoel 7-8 versie 2-1080p.mp4">
            <a:hlinkClick r:id="" action="ppaction://media"/>
            <a:extLst>
              <a:ext uri="{FF2B5EF4-FFF2-40B4-BE49-F238E27FC236}">
                <a16:creationId xmlns:a16="http://schemas.microsoft.com/office/drawing/2014/main" id="{97418ACA-662E-624C-905E-78742401A1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755" y="1484784"/>
            <a:ext cx="8246482" cy="463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t="25898" r="-387" b="335"/>
          <a:stretch/>
        </p:blipFill>
        <p:spPr>
          <a:xfrm rot="10800000">
            <a:off x="19306" y="1460772"/>
            <a:ext cx="9108504" cy="5410660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277735" y="4149080"/>
            <a:ext cx="6390609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Brood		  koolstof (s)+ water (l)  + witte rook (g)</a:t>
            </a:r>
          </a:p>
        </p:txBody>
      </p:sp>
      <p:sp>
        <p:nvSpPr>
          <p:cNvPr id="168" name="Text Box 5"/>
          <p:cNvSpPr txBox="1">
            <a:spLocks noChangeArrowheads="1"/>
          </p:cNvSpPr>
          <p:nvPr/>
        </p:nvSpPr>
        <p:spPr bwMode="auto">
          <a:xfrm>
            <a:off x="1277735" y="3532946"/>
            <a:ext cx="6390609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Suiker		 koolstof (s)  + water (l) + witte rook (g)</a:t>
            </a:r>
          </a:p>
        </p:txBody>
      </p:sp>
      <p:grpSp>
        <p:nvGrpSpPr>
          <p:cNvPr id="52" name="Groeperen 5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3" name="Rechthoek 5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6" name="Text Box 55"/>
          <p:cNvSpPr txBox="1">
            <a:spLocks noChangeArrowheads="1"/>
          </p:cNvSpPr>
          <p:nvPr/>
        </p:nvSpPr>
        <p:spPr bwMode="auto">
          <a:xfrm>
            <a:off x="1639079" y="430685"/>
            <a:ext cx="674934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dirty="0">
                <a:solidFill>
                  <a:schemeClr val="bg1"/>
                </a:solidFill>
              </a:rPr>
              <a:t> 7/8. Een organische stof ontleden</a:t>
            </a:r>
          </a:p>
        </p:txBody>
      </p:sp>
      <p:sp>
        <p:nvSpPr>
          <p:cNvPr id="166" name="AutoShape 7"/>
          <p:cNvSpPr>
            <a:spLocks noChangeArrowheads="1"/>
          </p:cNvSpPr>
          <p:nvPr/>
        </p:nvSpPr>
        <p:spPr bwMode="auto">
          <a:xfrm>
            <a:off x="2267744" y="3614277"/>
            <a:ext cx="825761" cy="247085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  <p:sp>
        <p:nvSpPr>
          <p:cNvPr id="167" name="Text Box 10"/>
          <p:cNvSpPr txBox="1">
            <a:spLocks noChangeArrowheads="1"/>
          </p:cNvSpPr>
          <p:nvPr/>
        </p:nvSpPr>
        <p:spPr bwMode="auto">
          <a:xfrm>
            <a:off x="1232806" y="2996952"/>
            <a:ext cx="62289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dirty="0">
                <a:solidFill>
                  <a:schemeClr val="bg1"/>
                </a:solidFill>
              </a:rPr>
              <a:t>Ontledingsreactie van een organische stoffen:</a:t>
            </a:r>
          </a:p>
        </p:txBody>
      </p:sp>
      <p:sp>
        <p:nvSpPr>
          <p:cNvPr id="173" name="AutoShape 7"/>
          <p:cNvSpPr>
            <a:spLocks noChangeArrowheads="1"/>
          </p:cNvSpPr>
          <p:nvPr/>
        </p:nvSpPr>
        <p:spPr bwMode="auto">
          <a:xfrm>
            <a:off x="2324310" y="4221088"/>
            <a:ext cx="825761" cy="247085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  <p:sp>
        <p:nvSpPr>
          <p:cNvPr id="171" name="Tekstvak 170"/>
          <p:cNvSpPr txBox="1"/>
          <p:nvPr/>
        </p:nvSpPr>
        <p:spPr>
          <a:xfrm>
            <a:off x="1277735" y="1641574"/>
            <a:ext cx="6525596" cy="923330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nl-NL" altLang="nl-NL" dirty="0">
                <a:solidFill>
                  <a:schemeClr val="bg1"/>
                </a:solidFill>
              </a:rPr>
              <a:t>Organische stoffen ook wel biologisch materiaal genoemd zijn stoffen die koolstofverbindingen bevatten, met daarom heen andere deeltjes, zoals waterstof en zuurstof.</a:t>
            </a:r>
          </a:p>
        </p:txBody>
      </p:sp>
    </p:spTree>
    <p:extLst>
      <p:ext uri="{BB962C8B-B14F-4D97-AF65-F5344CB8AC3E}">
        <p14:creationId xmlns:p14="http://schemas.microsoft.com/office/powerpoint/2010/main" val="147131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8" grpId="0" animBg="1"/>
      <p:bldP spid="166" grpId="0" animBg="1"/>
      <p:bldP spid="173" grpId="0" animBg="1"/>
      <p:bldP spid="1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 H4.1 leerdoel 9-1080p.mp4" descr="PP H4.1 leerdoel 9-1080p.mp4">
            <a:hlinkClick r:id="" action="ppaction://media"/>
            <a:extLst>
              <a:ext uri="{FF2B5EF4-FFF2-40B4-BE49-F238E27FC236}">
                <a16:creationId xmlns:a16="http://schemas.microsoft.com/office/drawing/2014/main" id="{7ACA5E99-E270-0A49-95FA-2602F903AC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5.0382" end="2810.30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0" y="1600200"/>
            <a:ext cx="8046160" cy="4525963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4B265E8-F844-564D-AF38-0B44C6B6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25B28926-11C7-46DA-8456-BDCC9C90F312}" type="slidenum">
              <a:rPr lang="nl-NL" altLang="nl-NL" smtClean="0"/>
              <a:pPr>
                <a:spcAft>
                  <a:spcPts val="600"/>
                </a:spcAft>
              </a:pPr>
              <a:t>17</a:t>
            </a:fld>
            <a:endParaRPr lang="nl-NL" altLang="nl-NL"/>
          </a:p>
        </p:txBody>
      </p:sp>
      <p:sp>
        <p:nvSpPr>
          <p:cNvPr id="7" name="Text Box 55">
            <a:extLst>
              <a:ext uri="{FF2B5EF4-FFF2-40B4-BE49-F238E27FC236}">
                <a16:creationId xmlns:a16="http://schemas.microsoft.com/office/drawing/2014/main" id="{DCDA727F-70D7-E94E-AD1D-4D0855758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079" y="430685"/>
            <a:ext cx="5165169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dirty="0">
                <a:solidFill>
                  <a:schemeClr val="bg1"/>
                </a:solidFill>
              </a:rPr>
              <a:t>9. Wat zijn reactieverschijnselen?</a:t>
            </a:r>
          </a:p>
        </p:txBody>
      </p:sp>
      <p:grpSp>
        <p:nvGrpSpPr>
          <p:cNvPr id="8" name="Groeperen 51">
            <a:extLst>
              <a:ext uri="{FF2B5EF4-FFF2-40B4-BE49-F238E27FC236}">
                <a16:creationId xmlns:a16="http://schemas.microsoft.com/office/drawing/2014/main" id="{84C93CE0-26B0-DC47-AB7F-4F70C2832517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87701CE-A9A6-E94B-B84B-472FBCD3FC0D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52F120F-85B7-4847-B01A-0273061FFCE0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97505B13-A35D-5444-A88A-F83887153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876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5"/>
          <p:cNvSpPr txBox="1">
            <a:spLocks noChangeArrowheads="1"/>
          </p:cNvSpPr>
          <p:nvPr/>
        </p:nvSpPr>
        <p:spPr bwMode="auto">
          <a:xfrm>
            <a:off x="1639079" y="430685"/>
            <a:ext cx="5165169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dirty="0">
                <a:solidFill>
                  <a:schemeClr val="bg1"/>
                </a:solidFill>
              </a:rPr>
              <a:t>9. Wat zijn reactieverschijnselen?</a:t>
            </a:r>
          </a:p>
        </p:txBody>
      </p:sp>
      <p:grpSp>
        <p:nvGrpSpPr>
          <p:cNvPr id="52" name="Groeperen 5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3" name="Rechthoek 5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46" name="Tekstvak 45"/>
          <p:cNvSpPr txBox="1"/>
          <p:nvPr/>
        </p:nvSpPr>
        <p:spPr>
          <a:xfrm>
            <a:off x="848879" y="1628800"/>
            <a:ext cx="7488832" cy="1703030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altLang="nl-NL" dirty="0">
                <a:solidFill>
                  <a:schemeClr val="bg1"/>
                </a:solidFill>
              </a:rPr>
              <a:t>Reactieverschijnselen zijn veranderingen die je waarneemt bij een chemische reactie. De stof verandert bijvoorbeeld van smaak, kleur en geur. Ook andere verschijnselen treden soms op, welke kunnen dat zijn?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3319CAA-1D20-BD45-9EBB-EC0F2D9022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" t="5021" r="6654" b="5066"/>
          <a:stretch/>
        </p:blipFill>
        <p:spPr>
          <a:xfrm>
            <a:off x="2960308" y="3573016"/>
            <a:ext cx="2763820" cy="286877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635463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9294" y="1502489"/>
            <a:ext cx="8321178" cy="4662815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nl-NL" altLang="nl-NL" sz="2200" i="1" dirty="0">
                <a:solidFill>
                  <a:schemeClr val="bg1"/>
                </a:solidFill>
              </a:rPr>
              <a:t>Ontledingsreactie</a:t>
            </a:r>
            <a:br>
              <a:rPr lang="nl-NL" altLang="nl-NL" sz="2200" dirty="0">
                <a:solidFill>
                  <a:schemeClr val="bg1"/>
                </a:solidFill>
              </a:rPr>
            </a:br>
            <a:r>
              <a:rPr lang="nl-NL" altLang="nl-NL" sz="2200" dirty="0">
                <a:solidFill>
                  <a:schemeClr val="bg1"/>
                </a:solidFill>
              </a:rPr>
              <a:t>Eén beginstof verandert in meerdere nieuwe stoffen.</a:t>
            </a:r>
            <a:br>
              <a:rPr lang="nl-NL" altLang="nl-NL" sz="2200" dirty="0">
                <a:solidFill>
                  <a:schemeClr val="bg1"/>
                </a:solidFill>
              </a:rPr>
            </a:br>
            <a:endParaRPr lang="nl-NL" altLang="nl-NL" sz="2200" dirty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nl-NL" altLang="nl-NL" sz="2200" i="1" dirty="0">
                <a:solidFill>
                  <a:schemeClr val="bg1"/>
                </a:solidFill>
              </a:rPr>
              <a:t>Verbindingsreactie</a:t>
            </a:r>
            <a:br>
              <a:rPr lang="nl-NL" altLang="nl-NL" sz="2200" dirty="0">
                <a:solidFill>
                  <a:schemeClr val="bg1"/>
                </a:solidFill>
              </a:rPr>
            </a:br>
            <a:r>
              <a:rPr lang="nl-NL" altLang="nl-NL" sz="2200" dirty="0">
                <a:solidFill>
                  <a:schemeClr val="bg1"/>
                </a:solidFill>
              </a:rPr>
              <a:t>Meerdere beginstoffen veranderen in één nieuwe stof.</a:t>
            </a:r>
            <a:br>
              <a:rPr lang="nl-NL" altLang="nl-NL" sz="2200" dirty="0">
                <a:solidFill>
                  <a:schemeClr val="bg1"/>
                </a:solidFill>
              </a:rPr>
            </a:br>
            <a:endParaRPr lang="nl-NL" altLang="nl-NL" sz="2200" dirty="0">
              <a:solidFill>
                <a:schemeClr val="bg1"/>
              </a:solidFill>
            </a:endParaRPr>
          </a:p>
          <a:p>
            <a:pPr marL="450850" indent="-450850" eaLnBrk="1" hangingPunct="1">
              <a:spcBef>
                <a:spcPct val="50000"/>
              </a:spcBef>
            </a:pPr>
            <a:r>
              <a:rPr lang="nl-NL" altLang="nl-NL" sz="2200" dirty="0">
                <a:solidFill>
                  <a:schemeClr val="bg1"/>
                </a:solidFill>
              </a:rPr>
              <a:t>3. </a:t>
            </a:r>
            <a:r>
              <a:rPr lang="nl-NL" altLang="nl-NL" sz="2200" i="1" dirty="0">
                <a:solidFill>
                  <a:schemeClr val="bg1"/>
                </a:solidFill>
              </a:rPr>
              <a:t>Verbrandingsreactie</a:t>
            </a:r>
            <a:br>
              <a:rPr lang="nl-NL" altLang="nl-NL" sz="2200" i="1" dirty="0">
                <a:solidFill>
                  <a:schemeClr val="bg1"/>
                </a:solidFill>
              </a:rPr>
            </a:br>
            <a:r>
              <a:rPr lang="nl-NL" altLang="nl-NL" sz="2200" dirty="0">
                <a:solidFill>
                  <a:schemeClr val="bg1"/>
                </a:solidFill>
              </a:rPr>
              <a:t>Brandstof reageert met zuurstof. </a:t>
            </a:r>
          </a:p>
          <a:p>
            <a:pPr marL="450850" indent="-450850" eaLnBrk="1" hangingPunct="1">
              <a:spcBef>
                <a:spcPct val="50000"/>
              </a:spcBef>
            </a:pPr>
            <a:endParaRPr lang="nl-NL" altLang="nl-NL" sz="2200" dirty="0">
              <a:solidFill>
                <a:schemeClr val="bg1"/>
              </a:solidFill>
            </a:endParaRPr>
          </a:p>
          <a:p>
            <a:pPr marL="450850" indent="-450850" eaLnBrk="1" hangingPunct="1">
              <a:spcBef>
                <a:spcPct val="50000"/>
              </a:spcBef>
            </a:pPr>
            <a:endParaRPr lang="nl-NL" altLang="nl-NL" sz="2200" dirty="0">
              <a:solidFill>
                <a:schemeClr val="bg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59673" y="2308810"/>
            <a:ext cx="4605132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stof A		stof B  +  stof C  +  …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849307" y="2357970"/>
            <a:ext cx="726875" cy="287338"/>
          </a:xfrm>
          <a:prstGeom prst="rightArrow">
            <a:avLst>
              <a:gd name="adj1" fmla="val 50000"/>
              <a:gd name="adj2" fmla="val 8770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000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59673" y="3676962"/>
            <a:ext cx="4605132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stof B  +  stof C  +  …		stof A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6681385" y="3733348"/>
            <a:ext cx="790362" cy="287338"/>
          </a:xfrm>
          <a:prstGeom prst="rightArrow">
            <a:avLst>
              <a:gd name="adj1" fmla="val 50000"/>
              <a:gd name="adj2" fmla="val 8770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0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859673" y="5189130"/>
            <a:ext cx="4605132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stof A  +  zuurstof	       oxide(n)</a:t>
            </a: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6158019" y="5261832"/>
            <a:ext cx="790362" cy="287338"/>
          </a:xfrm>
          <a:prstGeom prst="rightArrow">
            <a:avLst>
              <a:gd name="adj1" fmla="val 50000"/>
              <a:gd name="adj2" fmla="val 8770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000"/>
          </a:p>
        </p:txBody>
      </p:sp>
      <p:grpSp>
        <p:nvGrpSpPr>
          <p:cNvPr id="13" name="Groeperen 12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14" name="Rechthoek 13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6" name="Afbeelding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7" name="Text Box 55"/>
          <p:cNvSpPr txBox="1">
            <a:spLocks noChangeArrowheads="1"/>
          </p:cNvSpPr>
          <p:nvPr/>
        </p:nvSpPr>
        <p:spPr bwMode="auto">
          <a:xfrm>
            <a:off x="1639079" y="460028"/>
            <a:ext cx="674934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dirty="0">
                <a:solidFill>
                  <a:schemeClr val="bg1"/>
                </a:solidFill>
              </a:rPr>
              <a:t>Leren soorten chemische reacties</a:t>
            </a:r>
          </a:p>
        </p:txBody>
      </p:sp>
    </p:spTree>
    <p:extLst>
      <p:ext uri="{BB962C8B-B14F-4D97-AF65-F5344CB8AC3E}">
        <p14:creationId xmlns:p14="http://schemas.microsoft.com/office/powerpoint/2010/main" val="153377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2483768" y="548680"/>
            <a:ext cx="4402832" cy="50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nl-NL" altLang="nl-NL" sz="3200" b="1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Inleiding hoofdstuk 4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C743A66C-05BB-4A7A-BA60-CBCF9EE1333E}" type="slidenum">
              <a:rPr lang="nl-NL" altLang="nl-NL" kern="1200">
                <a:latin typeface="Arial" panose="020B0604020202020204" pitchFamily="34" charset="0"/>
                <a:ea typeface="ＭＳ Ｐゴシック" charset="-128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nl-NL" altLang="nl-NL" kern="1200"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5" name="Tekstvak 6">
            <a:extLst>
              <a:ext uri="{FF2B5EF4-FFF2-40B4-BE49-F238E27FC236}">
                <a16:creationId xmlns:a16="http://schemas.microsoft.com/office/drawing/2014/main" id="{5CB31497-EBA1-4EDB-8A1C-D68684478F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4576153"/>
              </p:ext>
            </p:extLst>
          </p:nvPr>
        </p:nvGraphicFramePr>
        <p:xfrm>
          <a:off x="4129608" y="1412776"/>
          <a:ext cx="3826768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ijl links 5">
            <a:extLst>
              <a:ext uri="{FF2B5EF4-FFF2-40B4-BE49-F238E27FC236}">
                <a16:creationId xmlns:a16="http://schemas.microsoft.com/office/drawing/2014/main" id="{C3F2EEF8-B402-AD48-924E-2494A47EED37}"/>
              </a:ext>
            </a:extLst>
          </p:cNvPr>
          <p:cNvSpPr/>
          <p:nvPr/>
        </p:nvSpPr>
        <p:spPr>
          <a:xfrm>
            <a:off x="1691680" y="1628800"/>
            <a:ext cx="1872208" cy="50142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151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accel="50000" decel="50000" autoRev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3.61111E-6 0.530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schemeClr val="bg1"/>
                </a:solidFill>
              </a:rPr>
              <a:t>Controle toets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3448" y="1511014"/>
            <a:ext cx="8321178" cy="4893647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FontTx/>
              <a:buAutoNum type="arabicPeriod"/>
            </a:pPr>
            <a:r>
              <a:rPr lang="nl-NL" altLang="nl-NL" sz="2000" i="1" dirty="0">
                <a:solidFill>
                  <a:srgbClr val="92D050"/>
                </a:solidFill>
              </a:rPr>
              <a:t>Schrijf het reactieschema op:</a:t>
            </a:r>
            <a:br>
              <a:rPr lang="nl-NL" altLang="nl-NL" sz="2000" dirty="0">
                <a:solidFill>
                  <a:srgbClr val="92D050"/>
                </a:solidFill>
              </a:rPr>
            </a:br>
            <a:r>
              <a:rPr lang="nl-NL" altLang="nl-NL" sz="2000" dirty="0">
                <a:solidFill>
                  <a:schemeClr val="bg1"/>
                </a:solidFill>
              </a:rPr>
              <a:t>Als zink reageert met zwavel ontstaat er zinksulfide.</a:t>
            </a:r>
          </a:p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nl-NL" altLang="nl-NL" sz="2000" i="1" dirty="0">
                <a:solidFill>
                  <a:srgbClr val="92D050"/>
                </a:solidFill>
              </a:rPr>
              <a:t>Schrijf het reactieschema op:</a:t>
            </a:r>
            <a:br>
              <a:rPr lang="nl-NL" altLang="nl-NL" sz="2000" dirty="0">
                <a:solidFill>
                  <a:srgbClr val="92D050"/>
                </a:solidFill>
              </a:rPr>
            </a:br>
            <a:r>
              <a:rPr lang="nl-NL" altLang="nl-NL" sz="2000" dirty="0"/>
              <a:t> </a:t>
            </a:r>
            <a:r>
              <a:rPr lang="nl-NL" altLang="nl-NL" sz="2000" dirty="0">
                <a:solidFill>
                  <a:schemeClr val="bg1"/>
                </a:solidFill>
              </a:rPr>
              <a:t>Er ontstaan zilver en chloor als zilverchloride wordt belicht.</a:t>
            </a:r>
          </a:p>
          <a:p>
            <a:pPr marL="514350" indent="-514350" eaLnBrk="1" hangingPunct="1">
              <a:spcBef>
                <a:spcPct val="50000"/>
              </a:spcBef>
              <a:buFontTx/>
              <a:buAutoNum type="arabicPeriod"/>
            </a:pPr>
            <a:r>
              <a:rPr lang="nl-NL" altLang="nl-NL" sz="2000" i="1" dirty="0">
                <a:solidFill>
                  <a:srgbClr val="92D050"/>
                </a:solidFill>
              </a:rPr>
              <a:t>Schrijf het reactieschema op:</a:t>
            </a:r>
            <a:br>
              <a:rPr lang="nl-NL" altLang="nl-NL" sz="2000" dirty="0">
                <a:solidFill>
                  <a:srgbClr val="92D050"/>
                </a:solidFill>
              </a:rPr>
            </a:br>
            <a:r>
              <a:rPr lang="nl-NL" altLang="nl-NL" sz="2000" dirty="0">
                <a:solidFill>
                  <a:schemeClr val="bg1"/>
                </a:solidFill>
              </a:rPr>
              <a:t>Water en koolstofdioxide worden gevormd als je papier verbrandt.</a:t>
            </a:r>
          </a:p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nl-NL" altLang="nl-NL" sz="2000" dirty="0">
                <a:solidFill>
                  <a:srgbClr val="92D050"/>
                </a:solidFill>
              </a:rPr>
              <a:t>Noem 5 reactieverschijnselen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nl-NL" altLang="nl-NL" sz="2000" i="1" dirty="0">
                <a:solidFill>
                  <a:schemeClr val="bg1"/>
                </a:solidFill>
              </a:rPr>
              <a:t>Schrijf bij vraag 1 t/m 3 om welk type chemische reactie het gaat. </a:t>
            </a:r>
            <a:r>
              <a:rPr lang="nl-NL" altLang="nl-NL" sz="2000" i="1" dirty="0">
                <a:solidFill>
                  <a:srgbClr val="92D050"/>
                </a:solidFill>
              </a:rPr>
              <a:t>Kies uit: </a:t>
            </a:r>
            <a:r>
              <a:rPr lang="nl-NL" altLang="nl-NL" sz="2000" i="1" dirty="0">
                <a:solidFill>
                  <a:schemeClr val="bg1"/>
                </a:solidFill>
              </a:rPr>
              <a:t>verbranding-, ontleding- of verbindingsreactie.</a:t>
            </a:r>
            <a:endParaRPr lang="nl-NL" altLang="nl-NL" sz="20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nl-NL" altLang="nl-NL" sz="2000" dirty="0">
              <a:solidFill>
                <a:srgbClr val="92D05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nl-NL" altLang="nl-NL" sz="2000" dirty="0" err="1">
                <a:solidFill>
                  <a:srgbClr val="92D050"/>
                </a:solidFill>
              </a:rPr>
              <a:t>Note</a:t>
            </a:r>
            <a:r>
              <a:rPr lang="nl-NL" altLang="nl-NL" sz="2000" dirty="0">
                <a:solidFill>
                  <a:srgbClr val="92D050"/>
                </a:solidFill>
              </a:rPr>
              <a:t>: </a:t>
            </a:r>
            <a:r>
              <a:rPr lang="nl-NL" altLang="nl-NL" sz="2000" dirty="0">
                <a:solidFill>
                  <a:schemeClr val="bg1"/>
                </a:solidFill>
              </a:rPr>
              <a:t>Verbindingsreactie: meerdere beginstoffen veranderen in één nieuwe stof.</a:t>
            </a:r>
          </a:p>
          <a:p>
            <a:pPr eaLnBrk="1" hangingPunct="1">
              <a:spcBef>
                <a:spcPct val="50000"/>
              </a:spcBef>
            </a:pPr>
            <a:endParaRPr lang="nl-NL" altLang="nl-NL" sz="800" dirty="0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79512" y="112730"/>
            <a:ext cx="1100957" cy="1228038"/>
          </a:xfrm>
          <a:prstGeom prst="rect">
            <a:avLst/>
          </a:prstGeom>
          <a:solidFill>
            <a:srgbClr val="20A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51520" y="960982"/>
            <a:ext cx="992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Opdracht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8" y="44623"/>
            <a:ext cx="1014337" cy="936027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419872" y="5869284"/>
            <a:ext cx="4605132" cy="36933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dirty="0"/>
              <a:t>stof B  +  stof C  +  …		stof A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6158019" y="5972564"/>
            <a:ext cx="790362" cy="179285"/>
          </a:xfrm>
          <a:prstGeom prst="rightArrow">
            <a:avLst>
              <a:gd name="adj1" fmla="val 50000"/>
              <a:gd name="adj2" fmla="val 8770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000" dirty="0"/>
          </a:p>
        </p:txBody>
      </p:sp>
    </p:spTree>
    <p:extLst>
      <p:ext uri="{BB962C8B-B14F-4D97-AF65-F5344CB8AC3E}">
        <p14:creationId xmlns:p14="http://schemas.microsoft.com/office/powerpoint/2010/main" val="95759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schemeClr val="bg1"/>
                </a:solidFill>
              </a:rPr>
              <a:t>Controle toets check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11560" y="1457274"/>
            <a:ext cx="8193008" cy="4862870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FontTx/>
              <a:buAutoNum type="arabicPeriod"/>
            </a:pPr>
            <a:r>
              <a:rPr lang="nl-NL" altLang="nl-NL" sz="2000" i="1" dirty="0">
                <a:solidFill>
                  <a:srgbClr val="92D050"/>
                </a:solidFill>
              </a:rPr>
              <a:t>Schrijf het reactieschema op:</a:t>
            </a:r>
            <a:br>
              <a:rPr lang="nl-NL" altLang="nl-NL" sz="2000" dirty="0">
                <a:solidFill>
                  <a:srgbClr val="92D050"/>
                </a:solidFill>
              </a:rPr>
            </a:br>
            <a:r>
              <a:rPr lang="nl-NL" altLang="nl-NL" sz="2000" dirty="0">
                <a:solidFill>
                  <a:schemeClr val="bg1"/>
                </a:solidFill>
              </a:rPr>
              <a:t>zink (s) + zwavel (g) </a:t>
            </a:r>
            <a:r>
              <a:rPr lang="nl-NL" altLang="nl-NL" sz="2000" dirty="0">
                <a:solidFill>
                  <a:schemeClr val="bg1"/>
                </a:solidFill>
                <a:sym typeface="Wingdings"/>
              </a:rPr>
              <a:t> </a:t>
            </a:r>
            <a:r>
              <a:rPr lang="nl-NL" altLang="nl-NL" sz="2000" dirty="0">
                <a:solidFill>
                  <a:schemeClr val="bg1"/>
                </a:solidFill>
              </a:rPr>
              <a:t>zinksulfide (s)</a:t>
            </a:r>
          </a:p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nl-NL" altLang="nl-NL" sz="2000" i="1" dirty="0">
                <a:solidFill>
                  <a:srgbClr val="92D050"/>
                </a:solidFill>
              </a:rPr>
              <a:t>Schrijf het reactieschema op:</a:t>
            </a:r>
            <a:br>
              <a:rPr lang="nl-NL" altLang="nl-NL" sz="2000" dirty="0">
                <a:solidFill>
                  <a:srgbClr val="92D050"/>
                </a:solidFill>
              </a:rPr>
            </a:br>
            <a:r>
              <a:rPr lang="nl-NL" altLang="nl-NL" sz="2000" dirty="0"/>
              <a:t> </a:t>
            </a:r>
            <a:r>
              <a:rPr lang="nl-NL" altLang="nl-NL" sz="2000" dirty="0">
                <a:solidFill>
                  <a:schemeClr val="bg1"/>
                </a:solidFill>
              </a:rPr>
              <a:t>Zilverchloride (s) </a:t>
            </a:r>
            <a:r>
              <a:rPr lang="nl-NL" altLang="nl-NL" sz="2000" dirty="0">
                <a:solidFill>
                  <a:schemeClr val="bg1"/>
                </a:solidFill>
                <a:sym typeface="Wingdings"/>
              </a:rPr>
              <a:t> </a:t>
            </a:r>
            <a:r>
              <a:rPr lang="nl-NL" altLang="nl-NL" sz="2000" dirty="0">
                <a:solidFill>
                  <a:schemeClr val="bg1"/>
                </a:solidFill>
              </a:rPr>
              <a:t>Zilver (s) + Chloor (g)     	      </a:t>
            </a:r>
          </a:p>
          <a:p>
            <a:pPr marL="514350" indent="-514350" eaLnBrk="1" hangingPunct="1">
              <a:spcBef>
                <a:spcPct val="50000"/>
              </a:spcBef>
              <a:buFontTx/>
              <a:buAutoNum type="arabicPeriod"/>
            </a:pPr>
            <a:r>
              <a:rPr lang="nl-NL" altLang="nl-NL" sz="2000" i="1" dirty="0">
                <a:solidFill>
                  <a:srgbClr val="92D050"/>
                </a:solidFill>
              </a:rPr>
              <a:t>Schrijf het reactieschema op:</a:t>
            </a:r>
            <a:br>
              <a:rPr lang="nl-NL" altLang="nl-NL" sz="2000" dirty="0">
                <a:solidFill>
                  <a:srgbClr val="92D050"/>
                </a:solidFill>
              </a:rPr>
            </a:br>
            <a:r>
              <a:rPr lang="nl-NL" altLang="nl-NL" sz="2000" dirty="0">
                <a:solidFill>
                  <a:schemeClr val="bg1"/>
                </a:solidFill>
              </a:rPr>
              <a:t>Papier (s) + zuurstof (g) </a:t>
            </a:r>
            <a:r>
              <a:rPr lang="nl-NL" altLang="nl-NL" sz="2000" dirty="0">
                <a:solidFill>
                  <a:schemeClr val="bg1"/>
                </a:solidFill>
                <a:sym typeface="Wingdings"/>
              </a:rPr>
              <a:t> </a:t>
            </a:r>
            <a:r>
              <a:rPr lang="nl-NL" altLang="nl-NL" sz="2000" dirty="0">
                <a:solidFill>
                  <a:schemeClr val="bg1"/>
                </a:solidFill>
              </a:rPr>
              <a:t>Water (g) + koolstofdioxide (g)</a:t>
            </a:r>
          </a:p>
          <a:p>
            <a:pPr marL="514350" indent="-514350" eaLnBrk="1" hangingPunct="1">
              <a:spcBef>
                <a:spcPct val="50000"/>
              </a:spcBef>
              <a:buFontTx/>
              <a:buAutoNum type="arabicPeriod"/>
            </a:pPr>
            <a:r>
              <a:rPr lang="nl-NL" altLang="nl-NL" sz="2000" i="1" dirty="0">
                <a:solidFill>
                  <a:srgbClr val="92D050"/>
                </a:solidFill>
              </a:rPr>
              <a:t>Noem 5 reactieverschijnselen:</a:t>
            </a:r>
            <a:br>
              <a:rPr lang="nl-NL" altLang="nl-NL" sz="2000" dirty="0">
                <a:solidFill>
                  <a:srgbClr val="92D050"/>
                </a:solidFill>
              </a:rPr>
            </a:br>
            <a:r>
              <a:rPr lang="nl-NL" altLang="nl-NL" sz="2000" dirty="0">
                <a:solidFill>
                  <a:schemeClr val="bg1"/>
                </a:solidFill>
              </a:rPr>
              <a:t>Vuur, rook, warmte, geur, smaak- en kleurverandering.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 startAt="5"/>
            </a:pPr>
            <a:r>
              <a:rPr lang="nl-NL" altLang="nl-NL" sz="2000" i="1" dirty="0">
                <a:solidFill>
                  <a:srgbClr val="92D050"/>
                </a:solidFill>
              </a:rPr>
              <a:t>Schrijf bij vraag 1 t/m 3 om welke type chemische reactie het is. </a:t>
            </a:r>
            <a:endParaRPr lang="nl-NL" altLang="nl-NL" sz="2000" dirty="0">
              <a:solidFill>
                <a:srgbClr val="92D05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nl-NL" altLang="nl-NL" sz="2000" dirty="0">
                <a:solidFill>
                  <a:schemeClr val="bg1"/>
                </a:solidFill>
              </a:rPr>
              <a:t>       1. verbindingsreactie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 dirty="0">
                <a:solidFill>
                  <a:schemeClr val="bg1"/>
                </a:solidFill>
              </a:rPr>
              <a:t>       2. ontledingsreactie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 dirty="0">
                <a:solidFill>
                  <a:schemeClr val="bg1"/>
                </a:solidFill>
              </a:rPr>
              <a:t>       3. verbrandingsreactie</a:t>
            </a:r>
          </a:p>
        </p:txBody>
      </p:sp>
      <p:sp>
        <p:nvSpPr>
          <p:cNvPr id="7" name="Rechthoek 6"/>
          <p:cNvSpPr/>
          <p:nvPr/>
        </p:nvSpPr>
        <p:spPr>
          <a:xfrm>
            <a:off x="179512" y="112730"/>
            <a:ext cx="1100957" cy="1228038"/>
          </a:xfrm>
          <a:prstGeom prst="rect">
            <a:avLst/>
          </a:prstGeom>
          <a:solidFill>
            <a:srgbClr val="20A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51520" y="960982"/>
            <a:ext cx="992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Opdracht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8" y="44623"/>
            <a:ext cx="1014337" cy="93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bsite H4 werkwijzer leerling-1080p.mp4" descr="website H4 werkwijzer leerling-1080p.mp4">
            <a:hlinkClick r:id="" action="ppaction://media"/>
            <a:extLst>
              <a:ext uri="{FF2B5EF4-FFF2-40B4-BE49-F238E27FC236}">
                <a16:creationId xmlns:a16="http://schemas.microsoft.com/office/drawing/2014/main" id="{914613BB-31A8-4442-B2A9-BD8A7A00D8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88" y="908151"/>
            <a:ext cx="8963025" cy="5041699"/>
          </a:xfrm>
          <a:prstGeom prst="rect">
            <a:avLst/>
          </a:prstGeom>
          <a:noFill/>
        </p:spPr>
      </p:pic>
      <p:sp>
        <p:nvSpPr>
          <p:cNvPr id="3" name="Tijdelijke aanduiding voor dianummer 2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743A66C-05BB-4A7A-BA60-CBCF9EE1333E}" type="slidenum">
              <a:rPr lang="nl-NL" altLang="nl-NL" smtClean="0"/>
              <a:pPr>
                <a:spcAft>
                  <a:spcPts val="600"/>
                </a:spcAft>
              </a:pPr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0087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bsite H4.1 inleiding-1080p.mp4" descr="website H4.1 inleiding-1080p.mp4">
            <a:hlinkClick r:id="" action="ppaction://media"/>
            <a:extLst>
              <a:ext uri="{FF2B5EF4-FFF2-40B4-BE49-F238E27FC236}">
                <a16:creationId xmlns:a16="http://schemas.microsoft.com/office/drawing/2014/main" id="{B470E22A-8441-5A40-8F60-3EBC482D9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88" y="908151"/>
            <a:ext cx="8963025" cy="5041699"/>
          </a:xfrm>
          <a:prstGeom prst="rect">
            <a:avLst/>
          </a:prstGeom>
          <a:noFill/>
        </p:spPr>
      </p:pic>
      <p:sp>
        <p:nvSpPr>
          <p:cNvPr id="3" name="Tijdelijke aanduiding voor dianummer 2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743A66C-05BB-4A7A-BA60-CBCF9EE1333E}" type="slidenum">
              <a:rPr lang="nl-NL" altLang="nl-NL" smtClean="0"/>
              <a:pPr>
                <a:spcAft>
                  <a:spcPts val="600"/>
                </a:spcAft>
              </a:pPr>
              <a:t>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7530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 4.1 leerdoelen-1080.mp4" descr="PP 4.1 leerdoelen-1080.mp4">
            <a:hlinkClick r:id="" action="ppaction://media"/>
            <a:extLst>
              <a:ext uri="{FF2B5EF4-FFF2-40B4-BE49-F238E27FC236}">
                <a16:creationId xmlns:a16="http://schemas.microsoft.com/office/drawing/2014/main" id="{76752930-19EC-A546-BD28-C47233BEDF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.0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0" y="1207293"/>
            <a:ext cx="8046160" cy="4525963"/>
          </a:xfrm>
          <a:prstGeom prst="rect">
            <a:avLst/>
          </a:prstGeo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8066EE7-9EFE-4B4F-9B25-6A12F3DE5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25B28926-11C7-46DA-8456-BDCC9C90F312}" type="slidenum">
              <a:rPr lang="nl-NL" altLang="nl-NL" smtClean="0"/>
              <a:pPr>
                <a:spcAft>
                  <a:spcPts val="600"/>
                </a:spcAft>
              </a:pPr>
              <a:t>5</a:t>
            </a:fld>
            <a:endParaRPr lang="nl-NL" altLang="nl-NL"/>
          </a:p>
        </p:txBody>
      </p:sp>
      <p:grpSp>
        <p:nvGrpSpPr>
          <p:cNvPr id="7" name="Groeperen 5">
            <a:extLst>
              <a:ext uri="{FF2B5EF4-FFF2-40B4-BE49-F238E27FC236}">
                <a16:creationId xmlns:a16="http://schemas.microsoft.com/office/drawing/2014/main" id="{58A59311-2D4C-BD49-81B8-BF7817ECAE61}"/>
              </a:ext>
            </a:extLst>
          </p:cNvPr>
          <p:cNvGrpSpPr/>
          <p:nvPr/>
        </p:nvGrpSpPr>
        <p:grpSpPr>
          <a:xfrm>
            <a:off x="195514" y="260647"/>
            <a:ext cx="1208133" cy="1251281"/>
            <a:chOff x="2716734" y="5357602"/>
            <a:chExt cx="1288818" cy="1264992"/>
          </a:xfrm>
          <a:solidFill>
            <a:srgbClr val="FED23F"/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94AC053-4192-7440-BA7C-713D91769E38}"/>
                </a:ext>
              </a:extLst>
            </p:cNvPr>
            <p:cNvSpPr/>
            <p:nvPr/>
          </p:nvSpPr>
          <p:spPr>
            <a:xfrm>
              <a:off x="2776486" y="5373215"/>
              <a:ext cx="1075434" cy="12493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/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08EC85BB-FDCB-4C4F-A022-F5810BDFB603}"/>
                </a:ext>
              </a:extLst>
            </p:cNvPr>
            <p:cNvSpPr txBox="1"/>
            <p:nvPr/>
          </p:nvSpPr>
          <p:spPr>
            <a:xfrm>
              <a:off x="2716734" y="6252492"/>
              <a:ext cx="1288818" cy="31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Leerdoelen</a:t>
              </a:r>
            </a:p>
          </p:txBody>
        </p: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B7DE6CB8-6444-174C-A773-56F611322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231" y="5357602"/>
              <a:ext cx="1015689" cy="965318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137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6724022" y="1554804"/>
            <a:ext cx="1714988" cy="3970318"/>
          </a:xfrm>
          <a:prstGeom prst="rect">
            <a:avLst/>
          </a:prstGeom>
          <a:solidFill>
            <a:srgbClr val="FED23F"/>
          </a:solidFill>
          <a:ln>
            <a:solidFill>
              <a:srgbClr val="FED23F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nl-NL" dirty="0"/>
              <a:t>1, 8</a:t>
            </a:r>
          </a:p>
          <a:p>
            <a:pPr lvl="0"/>
            <a:r>
              <a:rPr lang="nl-NL" dirty="0"/>
              <a:t>2, 24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4</a:t>
            </a:r>
          </a:p>
          <a:p>
            <a:pPr lvl="0"/>
            <a:r>
              <a:rPr lang="nl-NL" dirty="0"/>
              <a:t>1c, 3</a:t>
            </a:r>
          </a:p>
          <a:p>
            <a:pPr lvl="0"/>
            <a:r>
              <a:rPr lang="nl-NL" dirty="0"/>
              <a:t>4d, 6, 7, 9, 10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4</a:t>
            </a:r>
            <a:r>
              <a:rPr lang="nl-NL" baseline="30000" dirty="0"/>
              <a:t>e</a:t>
            </a:r>
            <a:r>
              <a:rPr lang="nl-NL" dirty="0"/>
              <a:t>, 11, 13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5</a:t>
            </a:r>
          </a:p>
          <a:p>
            <a:pPr lvl="0"/>
            <a:r>
              <a:rPr lang="nl-NL" dirty="0"/>
              <a:t>17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1b</a:t>
            </a:r>
          </a:p>
          <a:p>
            <a:pPr lvl="0"/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1259632" y="1554804"/>
            <a:ext cx="5392382" cy="3970318"/>
          </a:xfrm>
          <a:prstGeom prst="rect">
            <a:avLst/>
          </a:prstGeom>
          <a:solidFill>
            <a:srgbClr val="FED23F"/>
          </a:solidFill>
          <a:ln>
            <a:solidFill>
              <a:srgbClr val="FED23F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nl-NL" dirty="0"/>
              <a:t>Wat is een chemische reactie?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/>
              <a:t>Welke drie dingen kunnen er gebeuren                                              als je een stof voldoende verhit.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/>
              <a:t>Wat is een reactieschema?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/>
              <a:t>Wat gebeurt er bij ‘ontleden’ van een stof? 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/>
              <a:t>Hoe ziet een reactieschema van een ontleding van een stof eruit?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/>
              <a:t>Hoe ziet het reactieschema van een verbranding eruit?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/>
              <a:t>Wat is een organische stof?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/>
              <a:t>Hoe ziet het reactieschema van de ontleding van een organische stof eruit?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/>
              <a:t>Je moet het begrip reactieverschijnselen                           begrijpen en hiervan vijf kunnen opschrijven.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6</a:t>
            </a:fld>
            <a:endParaRPr lang="nl-NL" altLang="nl-NL"/>
          </a:p>
        </p:txBody>
      </p:sp>
      <p:grpSp>
        <p:nvGrpSpPr>
          <p:cNvPr id="6" name="Groeperen 5"/>
          <p:cNvGrpSpPr/>
          <p:nvPr/>
        </p:nvGrpSpPr>
        <p:grpSpPr>
          <a:xfrm>
            <a:off x="195514" y="260647"/>
            <a:ext cx="1208133" cy="1251281"/>
            <a:chOff x="2716734" y="5357602"/>
            <a:chExt cx="1288818" cy="1264992"/>
          </a:xfrm>
          <a:solidFill>
            <a:srgbClr val="FED23F"/>
          </a:solidFill>
        </p:grpSpPr>
        <p:sp>
          <p:nvSpPr>
            <p:cNvPr id="2" name="Rechthoek 1"/>
            <p:cNvSpPr/>
            <p:nvPr/>
          </p:nvSpPr>
          <p:spPr>
            <a:xfrm>
              <a:off x="2776486" y="5373215"/>
              <a:ext cx="1075434" cy="12493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2716734" y="6252492"/>
              <a:ext cx="1288818" cy="31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Leerdoelen</a:t>
              </a:r>
            </a:p>
          </p:txBody>
        </p:sp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231" y="5357602"/>
              <a:ext cx="1015689" cy="965318"/>
            </a:xfrm>
            <a:prstGeom prst="rect">
              <a:avLst/>
            </a:prstGeom>
            <a:grpFill/>
          </p:spPr>
        </p:pic>
      </p:grpSp>
      <p:sp>
        <p:nvSpPr>
          <p:cNvPr id="16" name="Rechthoek 15"/>
          <p:cNvSpPr/>
          <p:nvPr/>
        </p:nvSpPr>
        <p:spPr>
          <a:xfrm>
            <a:off x="6724022" y="980728"/>
            <a:ext cx="1714988" cy="4565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Werkboek </a:t>
            </a:r>
            <a:r>
              <a:rPr lang="nl-NL" dirty="0" err="1">
                <a:solidFill>
                  <a:schemeClr val="bg1"/>
                </a:solidFill>
              </a:rPr>
              <a:t>vrg</a:t>
            </a:r>
            <a:r>
              <a:rPr lang="nl-NL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096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kstvak 45"/>
          <p:cNvSpPr txBox="1"/>
          <p:nvPr/>
        </p:nvSpPr>
        <p:spPr>
          <a:xfrm>
            <a:off x="971600" y="1487658"/>
            <a:ext cx="7128792" cy="2533963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altLang="nl-NL" u="sng" dirty="0">
                <a:solidFill>
                  <a:srgbClr val="FED23F"/>
                </a:solidFill>
              </a:rPr>
              <a:t>Een </a:t>
            </a:r>
            <a:r>
              <a:rPr lang="nl-NL" altLang="nl-NL" u="sng" dirty="0">
                <a:solidFill>
                  <a:srgbClr val="FED23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chemische reactie </a:t>
            </a:r>
            <a:r>
              <a:rPr lang="nl-NL" altLang="nl-NL" u="sng" dirty="0">
                <a:solidFill>
                  <a:srgbClr val="FED23F"/>
                </a:solidFill>
              </a:rPr>
              <a:t>is</a:t>
            </a:r>
            <a:r>
              <a:rPr lang="nl-NL" altLang="nl-NL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nl-NL" altLang="nl-NL" dirty="0">
                <a:solidFill>
                  <a:schemeClr val="bg1"/>
                </a:solidFill>
              </a:rPr>
              <a:t>Eén of meer beginstoffen veranderen in één of meer nieuwe stoffen.</a:t>
            </a:r>
          </a:p>
          <a:p>
            <a:pPr>
              <a:lnSpc>
                <a:spcPct val="150000"/>
              </a:lnSpc>
            </a:pPr>
            <a:endParaRPr lang="nl-NL" alt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alt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alt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28" name="Text Box 55"/>
          <p:cNvSpPr txBox="1">
            <a:spLocks noChangeArrowheads="1"/>
          </p:cNvSpPr>
          <p:nvPr/>
        </p:nvSpPr>
        <p:spPr bwMode="auto">
          <a:xfrm>
            <a:off x="1639079" y="430685"/>
            <a:ext cx="5165169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dirty="0">
                <a:solidFill>
                  <a:schemeClr val="bg1"/>
                </a:solidFill>
              </a:rPr>
              <a:t>1. Wat is een chemische reactie?</a:t>
            </a:r>
          </a:p>
        </p:txBody>
      </p:sp>
      <p:grpSp>
        <p:nvGrpSpPr>
          <p:cNvPr id="52" name="Groeperen 5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3" name="Rechthoek 5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pic>
        <p:nvPicPr>
          <p:cNvPr id="14" name="Afbeelding 13"/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475656" y="4781465"/>
            <a:ext cx="3652426" cy="1177754"/>
          </a:xfrm>
          <a:prstGeom prst="rect">
            <a:avLst/>
          </a:prstGeom>
        </p:spPr>
      </p:pic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269513" y="2996952"/>
            <a:ext cx="6326823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Beginstof(</a:t>
            </a:r>
            <a:r>
              <a:rPr lang="nl-NL" altLang="nl-NL" sz="2000" dirty="0" err="1"/>
              <a:t>fen</a:t>
            </a:r>
            <a:r>
              <a:rPr lang="nl-NL" altLang="nl-NL" sz="2000" dirty="0"/>
              <a:t>)			eindstof(</a:t>
            </a:r>
            <a:r>
              <a:rPr lang="nl-NL" altLang="nl-NL" sz="2000" dirty="0" err="1"/>
              <a:t>fen</a:t>
            </a:r>
            <a:r>
              <a:rPr lang="nl-NL" altLang="nl-NL" sz="2000" dirty="0"/>
              <a:t>)</a:t>
            </a: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1214738" y="2555921"/>
            <a:ext cx="23379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>
                <a:solidFill>
                  <a:schemeClr val="bg1"/>
                </a:solidFill>
              </a:rPr>
              <a:t>Reactieschema</a:t>
            </a:r>
            <a:r>
              <a:rPr lang="nl-NL" altLang="nl-NL" sz="22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1269513" y="3015139"/>
            <a:ext cx="6326823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Beginstof(</a:t>
            </a:r>
            <a:r>
              <a:rPr lang="nl-NL" altLang="nl-NL" sz="2000" dirty="0" err="1"/>
              <a:t>fen</a:t>
            </a:r>
            <a:r>
              <a:rPr lang="nl-NL" altLang="nl-NL" sz="2000" dirty="0"/>
              <a:t>)			reactieproduct(en)</a:t>
            </a:r>
          </a:p>
        </p:txBody>
      </p:sp>
      <p:sp>
        <p:nvSpPr>
          <p:cNvPr id="43" name="AutoShape 7"/>
          <p:cNvSpPr>
            <a:spLocks noChangeArrowheads="1"/>
          </p:cNvSpPr>
          <p:nvPr/>
        </p:nvSpPr>
        <p:spPr bwMode="auto">
          <a:xfrm>
            <a:off x="3563938" y="3083896"/>
            <a:ext cx="1008062" cy="287338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2000"/>
          </a:p>
        </p:txBody>
      </p:sp>
      <p:sp>
        <p:nvSpPr>
          <p:cNvPr id="44" name="AutoShape 8"/>
          <p:cNvSpPr>
            <a:spLocks noChangeArrowheads="1"/>
          </p:cNvSpPr>
          <p:nvPr/>
        </p:nvSpPr>
        <p:spPr bwMode="auto">
          <a:xfrm>
            <a:off x="3578745" y="3933056"/>
            <a:ext cx="1800200" cy="569997"/>
          </a:xfrm>
          <a:prstGeom prst="wedgeRoundRectCallout">
            <a:avLst>
              <a:gd name="adj1" fmla="val -31251"/>
              <a:gd name="adj2" fmla="val -141233"/>
              <a:gd name="adj3" fmla="val 16667"/>
            </a:avLst>
          </a:prstGeom>
          <a:solidFill>
            <a:srgbClr val="FB757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1600" dirty="0">
                <a:solidFill>
                  <a:schemeClr val="bg1"/>
                </a:solidFill>
                <a:cs typeface="Arial" panose="020B0604020202020204" pitchFamily="34" charset="0"/>
              </a:rPr>
              <a:t>De pijl betekent:</a:t>
            </a:r>
          </a:p>
          <a:p>
            <a:pPr algn="ctr" eaLnBrk="1" hangingPunct="1"/>
            <a:r>
              <a:rPr lang="nl-NL" altLang="nl-NL" sz="1600" dirty="0">
                <a:solidFill>
                  <a:schemeClr val="bg1"/>
                </a:solidFill>
                <a:cs typeface="Arial" panose="020B0604020202020204" pitchFamily="34" charset="0"/>
              </a:rPr>
              <a:t>Verandert in</a:t>
            </a:r>
          </a:p>
        </p:txBody>
      </p:sp>
      <p:pic>
        <p:nvPicPr>
          <p:cNvPr id="2" name="PP H4.1 leerdoel 1-1080p.mp4" descr="PP H4.1 leerdoel 1-1080p.mp4">
            <a:hlinkClick r:id="" action="ppaction://media"/>
            <a:extLst>
              <a:ext uri="{FF2B5EF4-FFF2-40B4-BE49-F238E27FC236}">
                <a16:creationId xmlns:a16="http://schemas.microsoft.com/office/drawing/2014/main" id="{430E86DE-9000-5A47-8D4B-BD344C62C5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4998" t="169" r="320" b="-1"/>
          <a:stretch/>
        </p:blipFill>
        <p:spPr>
          <a:xfrm>
            <a:off x="6287323" y="3933056"/>
            <a:ext cx="2893190" cy="297108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745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Tekstvak 848"/>
          <p:cNvSpPr txBox="1"/>
          <p:nvPr/>
        </p:nvSpPr>
        <p:spPr>
          <a:xfrm>
            <a:off x="1308546" y="1436291"/>
            <a:ext cx="3621369" cy="3000821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altLang="nl-NL" dirty="0">
                <a:solidFill>
                  <a:schemeClr val="bg1"/>
                </a:solidFill>
                <a:hlinkClick r:id="rId4"/>
              </a:rPr>
              <a:t>Fase verandering</a:t>
            </a:r>
            <a:endParaRPr lang="nl-NL" alt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alt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alt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alt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alt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alt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altLang="nl-NL" dirty="0">
              <a:solidFill>
                <a:schemeClr val="bg1"/>
              </a:solidFill>
            </a:endParaRPr>
          </a:p>
        </p:txBody>
      </p:sp>
      <p:grpSp>
        <p:nvGrpSpPr>
          <p:cNvPr id="52" name="Groeperen 5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3" name="Rechthoek 5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6" name="Text Box 55"/>
          <p:cNvSpPr txBox="1">
            <a:spLocks noChangeArrowheads="1"/>
          </p:cNvSpPr>
          <p:nvPr/>
        </p:nvSpPr>
        <p:spPr bwMode="auto">
          <a:xfrm>
            <a:off x="1639079" y="430685"/>
            <a:ext cx="674934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dirty="0">
                <a:solidFill>
                  <a:schemeClr val="bg1"/>
                </a:solidFill>
              </a:rPr>
              <a:t>2. Wat gebeurt er bij het verhitten van een stof?</a:t>
            </a: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529414" y="3738549"/>
            <a:ext cx="770574" cy="400110"/>
          </a:xfrm>
          <a:prstGeom prst="rect">
            <a:avLst/>
          </a:prstGeom>
          <a:solidFill>
            <a:srgbClr val="FB757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>
              <a:spcBef>
                <a:spcPct val="50000"/>
              </a:spcBef>
            </a:pPr>
            <a:r>
              <a:rPr lang="nl-NL" sz="2000" dirty="0">
                <a:solidFill>
                  <a:schemeClr val="bg1"/>
                </a:solidFill>
              </a:rPr>
              <a:t>vast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3639128" y="3826371"/>
            <a:ext cx="1217013" cy="400110"/>
          </a:xfrm>
          <a:prstGeom prst="rect">
            <a:avLst/>
          </a:prstGeom>
          <a:solidFill>
            <a:srgbClr val="FB757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>
              <a:spcBef>
                <a:spcPct val="50000"/>
              </a:spcBef>
            </a:pPr>
            <a:r>
              <a:rPr lang="nl-NL" sz="2000" dirty="0">
                <a:solidFill>
                  <a:schemeClr val="bg1"/>
                </a:solidFill>
              </a:rPr>
              <a:t>vloeibaar</a:t>
            </a:r>
          </a:p>
        </p:txBody>
      </p:sp>
      <p:grpSp>
        <p:nvGrpSpPr>
          <p:cNvPr id="191" name="Group 2"/>
          <p:cNvGrpSpPr>
            <a:grpSpLocks/>
          </p:cNvGrpSpPr>
          <p:nvPr/>
        </p:nvGrpSpPr>
        <p:grpSpPr bwMode="auto">
          <a:xfrm>
            <a:off x="2459984" y="1937126"/>
            <a:ext cx="1307721" cy="1248029"/>
            <a:chOff x="2790" y="391"/>
            <a:chExt cx="2950" cy="3334"/>
          </a:xfrm>
        </p:grpSpPr>
        <p:grpSp>
          <p:nvGrpSpPr>
            <p:cNvPr id="192" name="Group 3"/>
            <p:cNvGrpSpPr>
              <a:grpSpLocks/>
            </p:cNvGrpSpPr>
            <p:nvPr/>
          </p:nvGrpSpPr>
          <p:grpSpPr bwMode="auto">
            <a:xfrm>
              <a:off x="2790" y="391"/>
              <a:ext cx="2950" cy="3334"/>
              <a:chOff x="2222" y="300"/>
              <a:chExt cx="2950" cy="3334"/>
            </a:xfrm>
          </p:grpSpPr>
          <p:sp>
            <p:nvSpPr>
              <p:cNvPr id="206" name="Freeform 4"/>
              <p:cNvSpPr>
                <a:spLocks/>
              </p:cNvSpPr>
              <p:nvPr/>
            </p:nvSpPr>
            <p:spPr bwMode="auto">
              <a:xfrm>
                <a:off x="2222" y="300"/>
                <a:ext cx="2950" cy="3301"/>
              </a:xfrm>
              <a:custGeom>
                <a:avLst/>
                <a:gdLst>
                  <a:gd name="T0" fmla="*/ 1465 w 2950"/>
                  <a:gd name="T1" fmla="*/ 3301 h 3301"/>
                  <a:gd name="T2" fmla="*/ 779 w 2950"/>
                  <a:gd name="T3" fmla="*/ 2935 h 3301"/>
                  <a:gd name="T4" fmla="*/ 303 w 2950"/>
                  <a:gd name="T5" fmla="*/ 2570 h 3301"/>
                  <a:gd name="T6" fmla="*/ 47 w 2950"/>
                  <a:gd name="T7" fmla="*/ 1875 h 3301"/>
                  <a:gd name="T8" fmla="*/ 20 w 2950"/>
                  <a:gd name="T9" fmla="*/ 1308 h 3301"/>
                  <a:gd name="T10" fmla="*/ 116 w 2950"/>
                  <a:gd name="T11" fmla="*/ 802 h 3301"/>
                  <a:gd name="T12" fmla="*/ 297 w 2950"/>
                  <a:gd name="T13" fmla="*/ 439 h 3301"/>
                  <a:gd name="T14" fmla="*/ 547 w 2950"/>
                  <a:gd name="T15" fmla="*/ 190 h 3301"/>
                  <a:gd name="T16" fmla="*/ 932 w 2950"/>
                  <a:gd name="T17" fmla="*/ 54 h 3301"/>
                  <a:gd name="T18" fmla="*/ 1431 w 2950"/>
                  <a:gd name="T19" fmla="*/ 8 h 3301"/>
                  <a:gd name="T20" fmla="*/ 1930 w 2950"/>
                  <a:gd name="T21" fmla="*/ 8 h 3301"/>
                  <a:gd name="T22" fmla="*/ 2315 w 2950"/>
                  <a:gd name="T23" fmla="*/ 46 h 3301"/>
                  <a:gd name="T24" fmla="*/ 2671 w 2950"/>
                  <a:gd name="T25" fmla="*/ 202 h 3301"/>
                  <a:gd name="T26" fmla="*/ 2900 w 2950"/>
                  <a:gd name="T27" fmla="*/ 540 h 3301"/>
                  <a:gd name="T28" fmla="*/ 2946 w 2950"/>
                  <a:gd name="T29" fmla="*/ 970 h 3301"/>
                  <a:gd name="T30" fmla="*/ 2873 w 2950"/>
                  <a:gd name="T31" fmla="*/ 1454 h 3301"/>
                  <a:gd name="T32" fmla="*/ 2724 w 2950"/>
                  <a:gd name="T33" fmla="*/ 1959 h 3301"/>
                  <a:gd name="T34" fmla="*/ 2452 w 2950"/>
                  <a:gd name="T35" fmla="*/ 2412 h 3301"/>
                  <a:gd name="T36" fmla="*/ 1998 w 2950"/>
                  <a:gd name="T37" fmla="*/ 2798 h 3301"/>
                  <a:gd name="T38" fmla="*/ 1401 w 2950"/>
                  <a:gd name="T39" fmla="*/ 3018 h 3301"/>
                  <a:gd name="T40" fmla="*/ 980 w 2950"/>
                  <a:gd name="T41" fmla="*/ 3301 h 330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950"/>
                  <a:gd name="T64" fmla="*/ 0 h 3301"/>
                  <a:gd name="T65" fmla="*/ 2950 w 2950"/>
                  <a:gd name="T66" fmla="*/ 3301 h 330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950" h="3301">
                    <a:moveTo>
                      <a:pt x="1465" y="3301"/>
                    </a:moveTo>
                    <a:cubicBezTo>
                      <a:pt x="1351" y="3240"/>
                      <a:pt x="973" y="3057"/>
                      <a:pt x="779" y="2935"/>
                    </a:cubicBezTo>
                    <a:cubicBezTo>
                      <a:pt x="585" y="2813"/>
                      <a:pt x="425" y="2747"/>
                      <a:pt x="303" y="2570"/>
                    </a:cubicBezTo>
                    <a:cubicBezTo>
                      <a:pt x="181" y="2393"/>
                      <a:pt x="94" y="2085"/>
                      <a:pt x="47" y="1875"/>
                    </a:cubicBezTo>
                    <a:cubicBezTo>
                      <a:pt x="0" y="1665"/>
                      <a:pt x="9" y="1487"/>
                      <a:pt x="20" y="1308"/>
                    </a:cubicBezTo>
                    <a:cubicBezTo>
                      <a:pt x="31" y="1129"/>
                      <a:pt x="70" y="947"/>
                      <a:pt x="116" y="802"/>
                    </a:cubicBezTo>
                    <a:cubicBezTo>
                      <a:pt x="162" y="657"/>
                      <a:pt x="225" y="541"/>
                      <a:pt x="297" y="439"/>
                    </a:cubicBezTo>
                    <a:cubicBezTo>
                      <a:pt x="369" y="337"/>
                      <a:pt x="441" y="254"/>
                      <a:pt x="547" y="190"/>
                    </a:cubicBezTo>
                    <a:cubicBezTo>
                      <a:pt x="653" y="126"/>
                      <a:pt x="785" y="84"/>
                      <a:pt x="932" y="54"/>
                    </a:cubicBezTo>
                    <a:cubicBezTo>
                      <a:pt x="1079" y="24"/>
                      <a:pt x="1265" y="16"/>
                      <a:pt x="1431" y="8"/>
                    </a:cubicBezTo>
                    <a:cubicBezTo>
                      <a:pt x="1597" y="0"/>
                      <a:pt x="1783" y="2"/>
                      <a:pt x="1930" y="8"/>
                    </a:cubicBezTo>
                    <a:cubicBezTo>
                      <a:pt x="2077" y="14"/>
                      <a:pt x="2192" y="14"/>
                      <a:pt x="2315" y="46"/>
                    </a:cubicBezTo>
                    <a:cubicBezTo>
                      <a:pt x="2438" y="78"/>
                      <a:pt x="2573" y="120"/>
                      <a:pt x="2671" y="202"/>
                    </a:cubicBezTo>
                    <a:cubicBezTo>
                      <a:pt x="2769" y="284"/>
                      <a:pt x="2854" y="412"/>
                      <a:pt x="2900" y="540"/>
                    </a:cubicBezTo>
                    <a:cubicBezTo>
                      <a:pt x="2946" y="668"/>
                      <a:pt x="2950" y="818"/>
                      <a:pt x="2946" y="970"/>
                    </a:cubicBezTo>
                    <a:cubicBezTo>
                      <a:pt x="2942" y="1122"/>
                      <a:pt x="2910" y="1289"/>
                      <a:pt x="2873" y="1454"/>
                    </a:cubicBezTo>
                    <a:cubicBezTo>
                      <a:pt x="2836" y="1619"/>
                      <a:pt x="2794" y="1799"/>
                      <a:pt x="2724" y="1959"/>
                    </a:cubicBezTo>
                    <a:cubicBezTo>
                      <a:pt x="2654" y="2119"/>
                      <a:pt x="2573" y="2272"/>
                      <a:pt x="2452" y="2412"/>
                    </a:cubicBezTo>
                    <a:cubicBezTo>
                      <a:pt x="2331" y="2552"/>
                      <a:pt x="2173" y="2697"/>
                      <a:pt x="1998" y="2798"/>
                    </a:cubicBezTo>
                    <a:cubicBezTo>
                      <a:pt x="1823" y="2899"/>
                      <a:pt x="1571" y="2934"/>
                      <a:pt x="1401" y="3018"/>
                    </a:cubicBezTo>
                    <a:cubicBezTo>
                      <a:pt x="1231" y="3102"/>
                      <a:pt x="1068" y="3242"/>
                      <a:pt x="980" y="3301"/>
                    </a:cubicBezTo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7" name="Oval 5"/>
              <p:cNvSpPr>
                <a:spLocks noChangeArrowheads="1"/>
              </p:cNvSpPr>
              <p:nvPr/>
            </p:nvSpPr>
            <p:spPr bwMode="auto">
              <a:xfrm>
                <a:off x="3198" y="3543"/>
                <a:ext cx="476" cy="91"/>
              </a:xfrm>
              <a:prstGeom prst="ellipse">
                <a:avLst/>
              </a:prstGeom>
              <a:solidFill>
                <a:srgbClr val="0BAEFF"/>
              </a:solidFill>
              <a:ln w="381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>
          <p:nvSpPr>
            <p:cNvPr id="193" name="Oval 6"/>
            <p:cNvSpPr>
              <a:spLocks noChangeArrowheads="1"/>
            </p:cNvSpPr>
            <p:nvPr/>
          </p:nvSpPr>
          <p:spPr bwMode="auto">
            <a:xfrm>
              <a:off x="4423" y="1412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4" name="Oval 7"/>
            <p:cNvSpPr>
              <a:spLocks noChangeArrowheads="1"/>
            </p:cNvSpPr>
            <p:nvPr/>
          </p:nvSpPr>
          <p:spPr bwMode="auto">
            <a:xfrm>
              <a:off x="3221" y="1412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5" name="Oval 8"/>
            <p:cNvSpPr>
              <a:spLocks noChangeArrowheads="1"/>
            </p:cNvSpPr>
            <p:nvPr/>
          </p:nvSpPr>
          <p:spPr bwMode="auto">
            <a:xfrm>
              <a:off x="3987" y="2233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6" name="Oval 9"/>
            <p:cNvSpPr>
              <a:spLocks noChangeArrowheads="1"/>
            </p:cNvSpPr>
            <p:nvPr/>
          </p:nvSpPr>
          <p:spPr bwMode="auto">
            <a:xfrm>
              <a:off x="3130" y="2047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7" name="Oval 10"/>
            <p:cNvSpPr>
              <a:spLocks noChangeArrowheads="1"/>
            </p:cNvSpPr>
            <p:nvPr/>
          </p:nvSpPr>
          <p:spPr bwMode="auto">
            <a:xfrm>
              <a:off x="3243" y="2750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8" name="Oval 11"/>
            <p:cNvSpPr>
              <a:spLocks noChangeArrowheads="1"/>
            </p:cNvSpPr>
            <p:nvPr/>
          </p:nvSpPr>
          <p:spPr bwMode="auto">
            <a:xfrm>
              <a:off x="3810" y="2999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9" name="Oval 12"/>
            <p:cNvSpPr>
              <a:spLocks noChangeArrowheads="1"/>
            </p:cNvSpPr>
            <p:nvPr/>
          </p:nvSpPr>
          <p:spPr bwMode="auto">
            <a:xfrm>
              <a:off x="4377" y="2727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0" name="Oval 13"/>
            <p:cNvSpPr>
              <a:spLocks noChangeArrowheads="1"/>
            </p:cNvSpPr>
            <p:nvPr/>
          </p:nvSpPr>
          <p:spPr bwMode="auto">
            <a:xfrm>
              <a:off x="4900" y="2071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1" name="Oval 14"/>
            <p:cNvSpPr>
              <a:spLocks noChangeArrowheads="1"/>
            </p:cNvSpPr>
            <p:nvPr/>
          </p:nvSpPr>
          <p:spPr bwMode="auto">
            <a:xfrm>
              <a:off x="5025" y="1508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2" name="Oval 15"/>
            <p:cNvSpPr>
              <a:spLocks noChangeArrowheads="1"/>
            </p:cNvSpPr>
            <p:nvPr/>
          </p:nvSpPr>
          <p:spPr bwMode="auto">
            <a:xfrm>
              <a:off x="4906" y="850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3" name="Oval 16"/>
            <p:cNvSpPr>
              <a:spLocks noChangeArrowheads="1"/>
            </p:cNvSpPr>
            <p:nvPr/>
          </p:nvSpPr>
          <p:spPr bwMode="auto">
            <a:xfrm>
              <a:off x="4311" y="603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4" name="Oval 17"/>
            <p:cNvSpPr>
              <a:spLocks noChangeArrowheads="1"/>
            </p:cNvSpPr>
            <p:nvPr/>
          </p:nvSpPr>
          <p:spPr bwMode="auto">
            <a:xfrm>
              <a:off x="3476" y="887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5" name="Oval 18"/>
            <p:cNvSpPr>
              <a:spLocks noChangeArrowheads="1"/>
            </p:cNvSpPr>
            <p:nvPr/>
          </p:nvSpPr>
          <p:spPr bwMode="auto">
            <a:xfrm>
              <a:off x="4224" y="1785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08" name="Group 19"/>
          <p:cNvGrpSpPr>
            <a:grpSpLocks/>
          </p:cNvGrpSpPr>
          <p:nvPr/>
        </p:nvGrpSpPr>
        <p:grpSpPr bwMode="auto">
          <a:xfrm>
            <a:off x="3728053" y="2752409"/>
            <a:ext cx="1128088" cy="995230"/>
            <a:chOff x="2200" y="709"/>
            <a:chExt cx="3560" cy="3243"/>
          </a:xfrm>
        </p:grpSpPr>
        <p:sp>
          <p:nvSpPr>
            <p:cNvPr id="209" name="Oval 20"/>
            <p:cNvSpPr>
              <a:spLocks noChangeArrowheads="1"/>
            </p:cNvSpPr>
            <p:nvPr/>
          </p:nvSpPr>
          <p:spPr bwMode="auto">
            <a:xfrm>
              <a:off x="2562" y="1004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0" name="Oval 21"/>
            <p:cNvSpPr>
              <a:spLocks noChangeArrowheads="1"/>
            </p:cNvSpPr>
            <p:nvPr/>
          </p:nvSpPr>
          <p:spPr bwMode="auto">
            <a:xfrm>
              <a:off x="2971" y="1139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1" name="Oval 22"/>
            <p:cNvSpPr>
              <a:spLocks noChangeArrowheads="1"/>
            </p:cNvSpPr>
            <p:nvPr/>
          </p:nvSpPr>
          <p:spPr bwMode="auto">
            <a:xfrm>
              <a:off x="3288" y="958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2" name="Oval 23"/>
            <p:cNvSpPr>
              <a:spLocks noChangeArrowheads="1"/>
            </p:cNvSpPr>
            <p:nvPr/>
          </p:nvSpPr>
          <p:spPr bwMode="auto">
            <a:xfrm>
              <a:off x="3628" y="1071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3" name="Oval 24"/>
            <p:cNvSpPr>
              <a:spLocks noChangeArrowheads="1"/>
            </p:cNvSpPr>
            <p:nvPr/>
          </p:nvSpPr>
          <p:spPr bwMode="auto">
            <a:xfrm>
              <a:off x="3628" y="1434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4" name="Oval 25"/>
            <p:cNvSpPr>
              <a:spLocks noChangeArrowheads="1"/>
            </p:cNvSpPr>
            <p:nvPr/>
          </p:nvSpPr>
          <p:spPr bwMode="auto">
            <a:xfrm>
              <a:off x="2562" y="1367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5" name="Oval 26"/>
            <p:cNvSpPr>
              <a:spLocks noChangeArrowheads="1"/>
            </p:cNvSpPr>
            <p:nvPr/>
          </p:nvSpPr>
          <p:spPr bwMode="auto">
            <a:xfrm>
              <a:off x="2857" y="1480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6" name="Oval 27"/>
            <p:cNvSpPr>
              <a:spLocks noChangeArrowheads="1"/>
            </p:cNvSpPr>
            <p:nvPr/>
          </p:nvSpPr>
          <p:spPr bwMode="auto">
            <a:xfrm>
              <a:off x="3288" y="1367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7" name="Oval 28"/>
            <p:cNvSpPr>
              <a:spLocks noChangeArrowheads="1"/>
            </p:cNvSpPr>
            <p:nvPr/>
          </p:nvSpPr>
          <p:spPr bwMode="auto">
            <a:xfrm>
              <a:off x="3697" y="1752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8" name="Oval 29"/>
            <p:cNvSpPr>
              <a:spLocks noChangeArrowheads="1"/>
            </p:cNvSpPr>
            <p:nvPr/>
          </p:nvSpPr>
          <p:spPr bwMode="auto">
            <a:xfrm>
              <a:off x="3288" y="1730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19" name="Oval 30"/>
            <p:cNvSpPr>
              <a:spLocks noChangeArrowheads="1"/>
            </p:cNvSpPr>
            <p:nvPr/>
          </p:nvSpPr>
          <p:spPr bwMode="auto">
            <a:xfrm>
              <a:off x="2517" y="1729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0" name="Oval 31"/>
            <p:cNvSpPr>
              <a:spLocks noChangeArrowheads="1"/>
            </p:cNvSpPr>
            <p:nvPr/>
          </p:nvSpPr>
          <p:spPr bwMode="auto">
            <a:xfrm>
              <a:off x="2993" y="1820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1" name="Oval 32"/>
            <p:cNvSpPr>
              <a:spLocks noChangeArrowheads="1"/>
            </p:cNvSpPr>
            <p:nvPr/>
          </p:nvSpPr>
          <p:spPr bwMode="auto">
            <a:xfrm>
              <a:off x="3719" y="2092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2" name="Oval 33"/>
            <p:cNvSpPr>
              <a:spLocks noChangeArrowheads="1"/>
            </p:cNvSpPr>
            <p:nvPr/>
          </p:nvSpPr>
          <p:spPr bwMode="auto">
            <a:xfrm>
              <a:off x="3402" y="2115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3" name="Oval 34"/>
            <p:cNvSpPr>
              <a:spLocks noChangeArrowheads="1"/>
            </p:cNvSpPr>
            <p:nvPr/>
          </p:nvSpPr>
          <p:spPr bwMode="auto">
            <a:xfrm>
              <a:off x="2948" y="2205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4" name="Oval 35"/>
            <p:cNvSpPr>
              <a:spLocks noChangeArrowheads="1"/>
            </p:cNvSpPr>
            <p:nvPr/>
          </p:nvSpPr>
          <p:spPr bwMode="auto">
            <a:xfrm>
              <a:off x="2653" y="2092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5" name="Oval 36"/>
            <p:cNvSpPr>
              <a:spLocks noChangeArrowheads="1"/>
            </p:cNvSpPr>
            <p:nvPr/>
          </p:nvSpPr>
          <p:spPr bwMode="auto">
            <a:xfrm>
              <a:off x="4059" y="1026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6" name="Oval 37"/>
            <p:cNvSpPr>
              <a:spLocks noChangeArrowheads="1"/>
            </p:cNvSpPr>
            <p:nvPr/>
          </p:nvSpPr>
          <p:spPr bwMode="auto">
            <a:xfrm>
              <a:off x="4377" y="913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7" name="Oval 38"/>
            <p:cNvSpPr>
              <a:spLocks noChangeArrowheads="1"/>
            </p:cNvSpPr>
            <p:nvPr/>
          </p:nvSpPr>
          <p:spPr bwMode="auto">
            <a:xfrm>
              <a:off x="4740" y="981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8" name="Oval 39"/>
            <p:cNvSpPr>
              <a:spLocks noChangeArrowheads="1"/>
            </p:cNvSpPr>
            <p:nvPr/>
          </p:nvSpPr>
          <p:spPr bwMode="auto">
            <a:xfrm>
              <a:off x="5103" y="1003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9" name="Oval 40"/>
            <p:cNvSpPr>
              <a:spLocks noChangeArrowheads="1"/>
            </p:cNvSpPr>
            <p:nvPr/>
          </p:nvSpPr>
          <p:spPr bwMode="auto">
            <a:xfrm>
              <a:off x="5193" y="1389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0" name="Oval 41"/>
            <p:cNvSpPr>
              <a:spLocks noChangeArrowheads="1"/>
            </p:cNvSpPr>
            <p:nvPr/>
          </p:nvSpPr>
          <p:spPr bwMode="auto">
            <a:xfrm>
              <a:off x="3923" y="1321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1" name="Oval 42"/>
            <p:cNvSpPr>
              <a:spLocks noChangeArrowheads="1"/>
            </p:cNvSpPr>
            <p:nvPr/>
          </p:nvSpPr>
          <p:spPr bwMode="auto">
            <a:xfrm>
              <a:off x="4400" y="1275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2" name="Oval 43"/>
            <p:cNvSpPr>
              <a:spLocks noChangeArrowheads="1"/>
            </p:cNvSpPr>
            <p:nvPr/>
          </p:nvSpPr>
          <p:spPr bwMode="auto">
            <a:xfrm>
              <a:off x="4739" y="1367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3" name="Oval 44"/>
            <p:cNvSpPr>
              <a:spLocks noChangeArrowheads="1"/>
            </p:cNvSpPr>
            <p:nvPr/>
          </p:nvSpPr>
          <p:spPr bwMode="auto">
            <a:xfrm>
              <a:off x="4762" y="1706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4" name="Oval 45"/>
            <p:cNvSpPr>
              <a:spLocks noChangeArrowheads="1"/>
            </p:cNvSpPr>
            <p:nvPr/>
          </p:nvSpPr>
          <p:spPr bwMode="auto">
            <a:xfrm>
              <a:off x="5171" y="1774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5" name="Oval 46"/>
            <p:cNvSpPr>
              <a:spLocks noChangeArrowheads="1"/>
            </p:cNvSpPr>
            <p:nvPr/>
          </p:nvSpPr>
          <p:spPr bwMode="auto">
            <a:xfrm>
              <a:off x="4105" y="1820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6" name="Oval 47"/>
            <p:cNvSpPr>
              <a:spLocks noChangeArrowheads="1"/>
            </p:cNvSpPr>
            <p:nvPr/>
          </p:nvSpPr>
          <p:spPr bwMode="auto">
            <a:xfrm>
              <a:off x="4377" y="1638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7" name="Oval 48"/>
            <p:cNvSpPr>
              <a:spLocks noChangeArrowheads="1"/>
            </p:cNvSpPr>
            <p:nvPr/>
          </p:nvSpPr>
          <p:spPr bwMode="auto">
            <a:xfrm>
              <a:off x="5080" y="2160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8" name="Oval 49"/>
            <p:cNvSpPr>
              <a:spLocks noChangeArrowheads="1"/>
            </p:cNvSpPr>
            <p:nvPr/>
          </p:nvSpPr>
          <p:spPr bwMode="auto">
            <a:xfrm>
              <a:off x="4694" y="2115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9" name="Oval 50"/>
            <p:cNvSpPr>
              <a:spLocks noChangeArrowheads="1"/>
            </p:cNvSpPr>
            <p:nvPr/>
          </p:nvSpPr>
          <p:spPr bwMode="auto">
            <a:xfrm>
              <a:off x="4377" y="2205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0" name="Oval 51"/>
            <p:cNvSpPr>
              <a:spLocks noChangeArrowheads="1"/>
            </p:cNvSpPr>
            <p:nvPr/>
          </p:nvSpPr>
          <p:spPr bwMode="auto">
            <a:xfrm>
              <a:off x="4037" y="2137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1" name="Oval 52"/>
            <p:cNvSpPr>
              <a:spLocks noChangeArrowheads="1"/>
            </p:cNvSpPr>
            <p:nvPr/>
          </p:nvSpPr>
          <p:spPr bwMode="auto">
            <a:xfrm>
              <a:off x="2517" y="2455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2" name="Oval 53"/>
            <p:cNvSpPr>
              <a:spLocks noChangeArrowheads="1"/>
            </p:cNvSpPr>
            <p:nvPr/>
          </p:nvSpPr>
          <p:spPr bwMode="auto">
            <a:xfrm>
              <a:off x="3039" y="2546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3" name="Oval 54"/>
            <p:cNvSpPr>
              <a:spLocks noChangeArrowheads="1"/>
            </p:cNvSpPr>
            <p:nvPr/>
          </p:nvSpPr>
          <p:spPr bwMode="auto">
            <a:xfrm>
              <a:off x="3334" y="2432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4" name="Oval 55"/>
            <p:cNvSpPr>
              <a:spLocks noChangeArrowheads="1"/>
            </p:cNvSpPr>
            <p:nvPr/>
          </p:nvSpPr>
          <p:spPr bwMode="auto">
            <a:xfrm>
              <a:off x="3651" y="2478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5" name="Oval 56"/>
            <p:cNvSpPr>
              <a:spLocks noChangeArrowheads="1"/>
            </p:cNvSpPr>
            <p:nvPr/>
          </p:nvSpPr>
          <p:spPr bwMode="auto">
            <a:xfrm>
              <a:off x="3719" y="2818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6" name="Oval 57"/>
            <p:cNvSpPr>
              <a:spLocks noChangeArrowheads="1"/>
            </p:cNvSpPr>
            <p:nvPr/>
          </p:nvSpPr>
          <p:spPr bwMode="auto">
            <a:xfrm>
              <a:off x="2562" y="2818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7" name="Oval 58"/>
            <p:cNvSpPr>
              <a:spLocks noChangeArrowheads="1"/>
            </p:cNvSpPr>
            <p:nvPr/>
          </p:nvSpPr>
          <p:spPr bwMode="auto">
            <a:xfrm>
              <a:off x="2925" y="2840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8" name="Oval 59"/>
            <p:cNvSpPr>
              <a:spLocks noChangeArrowheads="1"/>
            </p:cNvSpPr>
            <p:nvPr/>
          </p:nvSpPr>
          <p:spPr bwMode="auto">
            <a:xfrm>
              <a:off x="3288" y="2818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9" name="Oval 60"/>
            <p:cNvSpPr>
              <a:spLocks noChangeArrowheads="1"/>
            </p:cNvSpPr>
            <p:nvPr/>
          </p:nvSpPr>
          <p:spPr bwMode="auto">
            <a:xfrm>
              <a:off x="3946" y="3181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50" name="Oval 61"/>
            <p:cNvSpPr>
              <a:spLocks noChangeArrowheads="1"/>
            </p:cNvSpPr>
            <p:nvPr/>
          </p:nvSpPr>
          <p:spPr bwMode="auto">
            <a:xfrm>
              <a:off x="2563" y="3543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51" name="Oval 62"/>
            <p:cNvSpPr>
              <a:spLocks noChangeArrowheads="1"/>
            </p:cNvSpPr>
            <p:nvPr/>
          </p:nvSpPr>
          <p:spPr bwMode="auto">
            <a:xfrm>
              <a:off x="2653" y="3135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52" name="Oval 63"/>
            <p:cNvSpPr>
              <a:spLocks noChangeArrowheads="1"/>
            </p:cNvSpPr>
            <p:nvPr/>
          </p:nvSpPr>
          <p:spPr bwMode="auto">
            <a:xfrm>
              <a:off x="2971" y="3294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53" name="Oval 64"/>
            <p:cNvSpPr>
              <a:spLocks noChangeArrowheads="1"/>
            </p:cNvSpPr>
            <p:nvPr/>
          </p:nvSpPr>
          <p:spPr bwMode="auto">
            <a:xfrm>
              <a:off x="3674" y="3612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54" name="Oval 65"/>
            <p:cNvSpPr>
              <a:spLocks noChangeArrowheads="1"/>
            </p:cNvSpPr>
            <p:nvPr/>
          </p:nvSpPr>
          <p:spPr bwMode="auto">
            <a:xfrm>
              <a:off x="3311" y="3498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55" name="Oval 66"/>
            <p:cNvSpPr>
              <a:spLocks noChangeArrowheads="1"/>
            </p:cNvSpPr>
            <p:nvPr/>
          </p:nvSpPr>
          <p:spPr bwMode="auto">
            <a:xfrm>
              <a:off x="2948" y="3634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56" name="Oval 67"/>
            <p:cNvSpPr>
              <a:spLocks noChangeArrowheads="1"/>
            </p:cNvSpPr>
            <p:nvPr/>
          </p:nvSpPr>
          <p:spPr bwMode="auto">
            <a:xfrm>
              <a:off x="3243" y="3135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57" name="Oval 68"/>
            <p:cNvSpPr>
              <a:spLocks noChangeArrowheads="1"/>
            </p:cNvSpPr>
            <p:nvPr/>
          </p:nvSpPr>
          <p:spPr bwMode="auto">
            <a:xfrm>
              <a:off x="4014" y="2455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58" name="Oval 69"/>
            <p:cNvSpPr>
              <a:spLocks noChangeArrowheads="1"/>
            </p:cNvSpPr>
            <p:nvPr/>
          </p:nvSpPr>
          <p:spPr bwMode="auto">
            <a:xfrm>
              <a:off x="4354" y="2546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59" name="Oval 70"/>
            <p:cNvSpPr>
              <a:spLocks noChangeArrowheads="1"/>
            </p:cNvSpPr>
            <p:nvPr/>
          </p:nvSpPr>
          <p:spPr bwMode="auto">
            <a:xfrm>
              <a:off x="4831" y="2478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60" name="Oval 71"/>
            <p:cNvSpPr>
              <a:spLocks noChangeArrowheads="1"/>
            </p:cNvSpPr>
            <p:nvPr/>
          </p:nvSpPr>
          <p:spPr bwMode="auto">
            <a:xfrm>
              <a:off x="5148" y="2478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61" name="Oval 72"/>
            <p:cNvSpPr>
              <a:spLocks noChangeArrowheads="1"/>
            </p:cNvSpPr>
            <p:nvPr/>
          </p:nvSpPr>
          <p:spPr bwMode="auto">
            <a:xfrm>
              <a:off x="5171" y="2818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62" name="Oval 73"/>
            <p:cNvSpPr>
              <a:spLocks noChangeArrowheads="1"/>
            </p:cNvSpPr>
            <p:nvPr/>
          </p:nvSpPr>
          <p:spPr bwMode="auto">
            <a:xfrm>
              <a:off x="4105" y="2818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63" name="Oval 74"/>
            <p:cNvSpPr>
              <a:spLocks noChangeArrowheads="1"/>
            </p:cNvSpPr>
            <p:nvPr/>
          </p:nvSpPr>
          <p:spPr bwMode="auto">
            <a:xfrm>
              <a:off x="4422" y="2886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64" name="Oval 75"/>
            <p:cNvSpPr>
              <a:spLocks noChangeArrowheads="1"/>
            </p:cNvSpPr>
            <p:nvPr/>
          </p:nvSpPr>
          <p:spPr bwMode="auto">
            <a:xfrm>
              <a:off x="4808" y="2818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65" name="Oval 76"/>
            <p:cNvSpPr>
              <a:spLocks noChangeArrowheads="1"/>
            </p:cNvSpPr>
            <p:nvPr/>
          </p:nvSpPr>
          <p:spPr bwMode="auto">
            <a:xfrm>
              <a:off x="4717" y="3226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66" name="Oval 77"/>
            <p:cNvSpPr>
              <a:spLocks noChangeArrowheads="1"/>
            </p:cNvSpPr>
            <p:nvPr/>
          </p:nvSpPr>
          <p:spPr bwMode="auto">
            <a:xfrm>
              <a:off x="5035" y="3113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67" name="Oval 78"/>
            <p:cNvSpPr>
              <a:spLocks noChangeArrowheads="1"/>
            </p:cNvSpPr>
            <p:nvPr/>
          </p:nvSpPr>
          <p:spPr bwMode="auto">
            <a:xfrm>
              <a:off x="3628" y="3135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68" name="Oval 79"/>
            <p:cNvSpPr>
              <a:spLocks noChangeArrowheads="1"/>
            </p:cNvSpPr>
            <p:nvPr/>
          </p:nvSpPr>
          <p:spPr bwMode="auto">
            <a:xfrm>
              <a:off x="4264" y="3181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69" name="Oval 80"/>
            <p:cNvSpPr>
              <a:spLocks noChangeArrowheads="1"/>
            </p:cNvSpPr>
            <p:nvPr/>
          </p:nvSpPr>
          <p:spPr bwMode="auto">
            <a:xfrm>
              <a:off x="5103" y="3521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70" name="Oval 81"/>
            <p:cNvSpPr>
              <a:spLocks noChangeArrowheads="1"/>
            </p:cNvSpPr>
            <p:nvPr/>
          </p:nvSpPr>
          <p:spPr bwMode="auto">
            <a:xfrm>
              <a:off x="4740" y="3589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71" name="Oval 82"/>
            <p:cNvSpPr>
              <a:spLocks noChangeArrowheads="1"/>
            </p:cNvSpPr>
            <p:nvPr/>
          </p:nvSpPr>
          <p:spPr bwMode="auto">
            <a:xfrm>
              <a:off x="4377" y="3521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72" name="Oval 83"/>
            <p:cNvSpPr>
              <a:spLocks noChangeArrowheads="1"/>
            </p:cNvSpPr>
            <p:nvPr/>
          </p:nvSpPr>
          <p:spPr bwMode="auto">
            <a:xfrm rot="-818947">
              <a:off x="3969" y="3498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73" name="Freeform 84"/>
            <p:cNvSpPr>
              <a:spLocks/>
            </p:cNvSpPr>
            <p:nvPr/>
          </p:nvSpPr>
          <p:spPr bwMode="auto">
            <a:xfrm>
              <a:off x="2200" y="709"/>
              <a:ext cx="3560" cy="3243"/>
            </a:xfrm>
            <a:custGeom>
              <a:avLst/>
              <a:gdLst>
                <a:gd name="T0" fmla="*/ 0 w 978"/>
                <a:gd name="T1" fmla="*/ 0 h 923"/>
                <a:gd name="T2" fmla="*/ 1085 w 978"/>
                <a:gd name="T3" fmla="*/ 1233 h 923"/>
                <a:gd name="T4" fmla="*/ 1085 w 978"/>
                <a:gd name="T5" fmla="*/ 10716 h 923"/>
                <a:gd name="T6" fmla="*/ 1696 w 978"/>
                <a:gd name="T7" fmla="*/ 11394 h 923"/>
                <a:gd name="T8" fmla="*/ 11383 w 978"/>
                <a:gd name="T9" fmla="*/ 11394 h 923"/>
                <a:gd name="T10" fmla="*/ 11990 w 978"/>
                <a:gd name="T11" fmla="*/ 10825 h 923"/>
                <a:gd name="T12" fmla="*/ 11990 w 978"/>
                <a:gd name="T13" fmla="*/ 1124 h 923"/>
                <a:gd name="T14" fmla="*/ 12959 w 978"/>
                <a:gd name="T15" fmla="*/ 112 h 9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8"/>
                <a:gd name="T25" fmla="*/ 0 h 923"/>
                <a:gd name="T26" fmla="*/ 978 w 978"/>
                <a:gd name="T27" fmla="*/ 923 h 9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78" h="923">
                  <a:moveTo>
                    <a:pt x="0" y="0"/>
                  </a:moveTo>
                  <a:lnTo>
                    <a:pt x="82" y="100"/>
                  </a:lnTo>
                  <a:lnTo>
                    <a:pt x="82" y="868"/>
                  </a:lnTo>
                  <a:lnTo>
                    <a:pt x="128" y="923"/>
                  </a:lnTo>
                  <a:lnTo>
                    <a:pt x="859" y="923"/>
                  </a:lnTo>
                  <a:lnTo>
                    <a:pt x="905" y="877"/>
                  </a:lnTo>
                  <a:lnTo>
                    <a:pt x="905" y="91"/>
                  </a:lnTo>
                  <a:lnTo>
                    <a:pt x="978" y="9"/>
                  </a:lnTo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74" name="Group 85"/>
          <p:cNvGrpSpPr>
            <a:grpSpLocks/>
          </p:cNvGrpSpPr>
          <p:nvPr/>
        </p:nvGrpSpPr>
        <p:grpSpPr bwMode="auto">
          <a:xfrm>
            <a:off x="1462964" y="2752409"/>
            <a:ext cx="895290" cy="886403"/>
            <a:chOff x="2811" y="1002"/>
            <a:chExt cx="2837" cy="2835"/>
          </a:xfrm>
        </p:grpSpPr>
        <p:sp>
          <p:nvSpPr>
            <p:cNvPr id="275" name="Oval 86"/>
            <p:cNvSpPr>
              <a:spLocks noChangeArrowheads="1"/>
            </p:cNvSpPr>
            <p:nvPr/>
          </p:nvSpPr>
          <p:spPr bwMode="auto">
            <a:xfrm>
              <a:off x="2811" y="1002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76" name="Oval 87"/>
            <p:cNvSpPr>
              <a:spLocks noChangeArrowheads="1"/>
            </p:cNvSpPr>
            <p:nvPr/>
          </p:nvSpPr>
          <p:spPr bwMode="auto">
            <a:xfrm>
              <a:off x="3175" y="1003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77" name="Oval 88"/>
            <p:cNvSpPr>
              <a:spLocks noChangeArrowheads="1"/>
            </p:cNvSpPr>
            <p:nvPr/>
          </p:nvSpPr>
          <p:spPr bwMode="auto">
            <a:xfrm>
              <a:off x="3538" y="1003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78" name="Oval 89"/>
            <p:cNvSpPr>
              <a:spLocks noChangeArrowheads="1"/>
            </p:cNvSpPr>
            <p:nvPr/>
          </p:nvSpPr>
          <p:spPr bwMode="auto">
            <a:xfrm>
              <a:off x="3901" y="1003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79" name="Oval 90"/>
            <p:cNvSpPr>
              <a:spLocks noChangeArrowheads="1"/>
            </p:cNvSpPr>
            <p:nvPr/>
          </p:nvSpPr>
          <p:spPr bwMode="auto">
            <a:xfrm>
              <a:off x="3901" y="1366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0" name="Oval 91"/>
            <p:cNvSpPr>
              <a:spLocks noChangeArrowheads="1"/>
            </p:cNvSpPr>
            <p:nvPr/>
          </p:nvSpPr>
          <p:spPr bwMode="auto">
            <a:xfrm>
              <a:off x="2812" y="1366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1" name="Oval 92"/>
            <p:cNvSpPr>
              <a:spLocks noChangeArrowheads="1"/>
            </p:cNvSpPr>
            <p:nvPr/>
          </p:nvSpPr>
          <p:spPr bwMode="auto">
            <a:xfrm>
              <a:off x="3175" y="1366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2" name="Oval 93"/>
            <p:cNvSpPr>
              <a:spLocks noChangeArrowheads="1"/>
            </p:cNvSpPr>
            <p:nvPr/>
          </p:nvSpPr>
          <p:spPr bwMode="auto">
            <a:xfrm>
              <a:off x="3538" y="1366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3" name="Oval 94"/>
            <p:cNvSpPr>
              <a:spLocks noChangeArrowheads="1"/>
            </p:cNvSpPr>
            <p:nvPr/>
          </p:nvSpPr>
          <p:spPr bwMode="auto">
            <a:xfrm>
              <a:off x="3901" y="1729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4" name="Oval 95"/>
            <p:cNvSpPr>
              <a:spLocks noChangeArrowheads="1"/>
            </p:cNvSpPr>
            <p:nvPr/>
          </p:nvSpPr>
          <p:spPr bwMode="auto">
            <a:xfrm>
              <a:off x="3538" y="1729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5" name="Oval 96"/>
            <p:cNvSpPr>
              <a:spLocks noChangeArrowheads="1"/>
            </p:cNvSpPr>
            <p:nvPr/>
          </p:nvSpPr>
          <p:spPr bwMode="auto">
            <a:xfrm>
              <a:off x="2812" y="1729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6" name="Oval 97"/>
            <p:cNvSpPr>
              <a:spLocks noChangeArrowheads="1"/>
            </p:cNvSpPr>
            <p:nvPr/>
          </p:nvSpPr>
          <p:spPr bwMode="auto">
            <a:xfrm>
              <a:off x="3175" y="1729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7" name="Oval 98"/>
            <p:cNvSpPr>
              <a:spLocks noChangeArrowheads="1"/>
            </p:cNvSpPr>
            <p:nvPr/>
          </p:nvSpPr>
          <p:spPr bwMode="auto">
            <a:xfrm>
              <a:off x="3901" y="2091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8" name="Oval 99"/>
            <p:cNvSpPr>
              <a:spLocks noChangeArrowheads="1"/>
            </p:cNvSpPr>
            <p:nvPr/>
          </p:nvSpPr>
          <p:spPr bwMode="auto">
            <a:xfrm>
              <a:off x="3538" y="2091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89" name="Oval 100"/>
            <p:cNvSpPr>
              <a:spLocks noChangeArrowheads="1"/>
            </p:cNvSpPr>
            <p:nvPr/>
          </p:nvSpPr>
          <p:spPr bwMode="auto">
            <a:xfrm>
              <a:off x="3175" y="2091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0" name="Oval 101"/>
            <p:cNvSpPr>
              <a:spLocks noChangeArrowheads="1"/>
            </p:cNvSpPr>
            <p:nvPr/>
          </p:nvSpPr>
          <p:spPr bwMode="auto">
            <a:xfrm>
              <a:off x="2812" y="2091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1" name="Oval 102"/>
            <p:cNvSpPr>
              <a:spLocks noChangeArrowheads="1"/>
            </p:cNvSpPr>
            <p:nvPr/>
          </p:nvSpPr>
          <p:spPr bwMode="auto">
            <a:xfrm>
              <a:off x="4263" y="1003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2" name="Oval 103"/>
            <p:cNvSpPr>
              <a:spLocks noChangeArrowheads="1"/>
            </p:cNvSpPr>
            <p:nvPr/>
          </p:nvSpPr>
          <p:spPr bwMode="auto">
            <a:xfrm>
              <a:off x="4626" y="1003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3" name="Oval 104"/>
            <p:cNvSpPr>
              <a:spLocks noChangeArrowheads="1"/>
            </p:cNvSpPr>
            <p:nvPr/>
          </p:nvSpPr>
          <p:spPr bwMode="auto">
            <a:xfrm>
              <a:off x="4989" y="1003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4" name="Oval 105"/>
            <p:cNvSpPr>
              <a:spLocks noChangeArrowheads="1"/>
            </p:cNvSpPr>
            <p:nvPr/>
          </p:nvSpPr>
          <p:spPr bwMode="auto">
            <a:xfrm>
              <a:off x="5352" y="1003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5" name="Oval 106"/>
            <p:cNvSpPr>
              <a:spLocks noChangeArrowheads="1"/>
            </p:cNvSpPr>
            <p:nvPr/>
          </p:nvSpPr>
          <p:spPr bwMode="auto">
            <a:xfrm>
              <a:off x="5352" y="1366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6" name="Oval 107"/>
            <p:cNvSpPr>
              <a:spLocks noChangeArrowheads="1"/>
            </p:cNvSpPr>
            <p:nvPr/>
          </p:nvSpPr>
          <p:spPr bwMode="auto">
            <a:xfrm>
              <a:off x="4263" y="1366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7" name="Oval 108"/>
            <p:cNvSpPr>
              <a:spLocks noChangeArrowheads="1"/>
            </p:cNvSpPr>
            <p:nvPr/>
          </p:nvSpPr>
          <p:spPr bwMode="auto">
            <a:xfrm>
              <a:off x="4626" y="1366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8" name="Oval 109"/>
            <p:cNvSpPr>
              <a:spLocks noChangeArrowheads="1"/>
            </p:cNvSpPr>
            <p:nvPr/>
          </p:nvSpPr>
          <p:spPr bwMode="auto">
            <a:xfrm>
              <a:off x="4989" y="1366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99" name="Oval 110"/>
            <p:cNvSpPr>
              <a:spLocks noChangeArrowheads="1"/>
            </p:cNvSpPr>
            <p:nvPr/>
          </p:nvSpPr>
          <p:spPr bwMode="auto">
            <a:xfrm>
              <a:off x="4990" y="1728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0" name="Oval 111"/>
            <p:cNvSpPr>
              <a:spLocks noChangeArrowheads="1"/>
            </p:cNvSpPr>
            <p:nvPr/>
          </p:nvSpPr>
          <p:spPr bwMode="auto">
            <a:xfrm>
              <a:off x="5353" y="1728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1" name="Oval 112"/>
            <p:cNvSpPr>
              <a:spLocks noChangeArrowheads="1"/>
            </p:cNvSpPr>
            <p:nvPr/>
          </p:nvSpPr>
          <p:spPr bwMode="auto">
            <a:xfrm>
              <a:off x="4263" y="1729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2" name="Oval 113"/>
            <p:cNvSpPr>
              <a:spLocks noChangeArrowheads="1"/>
            </p:cNvSpPr>
            <p:nvPr/>
          </p:nvSpPr>
          <p:spPr bwMode="auto">
            <a:xfrm>
              <a:off x="4626" y="1729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3" name="Oval 114"/>
            <p:cNvSpPr>
              <a:spLocks noChangeArrowheads="1"/>
            </p:cNvSpPr>
            <p:nvPr/>
          </p:nvSpPr>
          <p:spPr bwMode="auto">
            <a:xfrm>
              <a:off x="5352" y="2091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4" name="Oval 115"/>
            <p:cNvSpPr>
              <a:spLocks noChangeArrowheads="1"/>
            </p:cNvSpPr>
            <p:nvPr/>
          </p:nvSpPr>
          <p:spPr bwMode="auto">
            <a:xfrm>
              <a:off x="4989" y="2091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5" name="Oval 116"/>
            <p:cNvSpPr>
              <a:spLocks noChangeArrowheads="1"/>
            </p:cNvSpPr>
            <p:nvPr/>
          </p:nvSpPr>
          <p:spPr bwMode="auto">
            <a:xfrm>
              <a:off x="4626" y="2091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6" name="Oval 117"/>
            <p:cNvSpPr>
              <a:spLocks noChangeArrowheads="1"/>
            </p:cNvSpPr>
            <p:nvPr/>
          </p:nvSpPr>
          <p:spPr bwMode="auto">
            <a:xfrm>
              <a:off x="4263" y="2091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7" name="Oval 118"/>
            <p:cNvSpPr>
              <a:spLocks noChangeArrowheads="1"/>
            </p:cNvSpPr>
            <p:nvPr/>
          </p:nvSpPr>
          <p:spPr bwMode="auto">
            <a:xfrm>
              <a:off x="2812" y="2454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8" name="Oval 119"/>
            <p:cNvSpPr>
              <a:spLocks noChangeArrowheads="1"/>
            </p:cNvSpPr>
            <p:nvPr/>
          </p:nvSpPr>
          <p:spPr bwMode="auto">
            <a:xfrm>
              <a:off x="3175" y="2454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9" name="Oval 120"/>
            <p:cNvSpPr>
              <a:spLocks noChangeArrowheads="1"/>
            </p:cNvSpPr>
            <p:nvPr/>
          </p:nvSpPr>
          <p:spPr bwMode="auto">
            <a:xfrm>
              <a:off x="3538" y="2454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0" name="Oval 121"/>
            <p:cNvSpPr>
              <a:spLocks noChangeArrowheads="1"/>
            </p:cNvSpPr>
            <p:nvPr/>
          </p:nvSpPr>
          <p:spPr bwMode="auto">
            <a:xfrm>
              <a:off x="3901" y="2454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1" name="Oval 122"/>
            <p:cNvSpPr>
              <a:spLocks noChangeArrowheads="1"/>
            </p:cNvSpPr>
            <p:nvPr/>
          </p:nvSpPr>
          <p:spPr bwMode="auto">
            <a:xfrm>
              <a:off x="3901" y="2817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2" name="Oval 123"/>
            <p:cNvSpPr>
              <a:spLocks noChangeArrowheads="1"/>
            </p:cNvSpPr>
            <p:nvPr/>
          </p:nvSpPr>
          <p:spPr bwMode="auto">
            <a:xfrm>
              <a:off x="2812" y="2817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3" name="Oval 124"/>
            <p:cNvSpPr>
              <a:spLocks noChangeArrowheads="1"/>
            </p:cNvSpPr>
            <p:nvPr/>
          </p:nvSpPr>
          <p:spPr bwMode="auto">
            <a:xfrm>
              <a:off x="3175" y="2817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4" name="Oval 125"/>
            <p:cNvSpPr>
              <a:spLocks noChangeArrowheads="1"/>
            </p:cNvSpPr>
            <p:nvPr/>
          </p:nvSpPr>
          <p:spPr bwMode="auto">
            <a:xfrm>
              <a:off x="3538" y="2817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5" name="Oval 126"/>
            <p:cNvSpPr>
              <a:spLocks noChangeArrowheads="1"/>
            </p:cNvSpPr>
            <p:nvPr/>
          </p:nvSpPr>
          <p:spPr bwMode="auto">
            <a:xfrm>
              <a:off x="4264" y="3180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6" name="Oval 127"/>
            <p:cNvSpPr>
              <a:spLocks noChangeArrowheads="1"/>
            </p:cNvSpPr>
            <p:nvPr/>
          </p:nvSpPr>
          <p:spPr bwMode="auto">
            <a:xfrm>
              <a:off x="2813" y="3542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7" name="Oval 128"/>
            <p:cNvSpPr>
              <a:spLocks noChangeArrowheads="1"/>
            </p:cNvSpPr>
            <p:nvPr/>
          </p:nvSpPr>
          <p:spPr bwMode="auto">
            <a:xfrm>
              <a:off x="2812" y="3180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8" name="Oval 129"/>
            <p:cNvSpPr>
              <a:spLocks noChangeArrowheads="1"/>
            </p:cNvSpPr>
            <p:nvPr/>
          </p:nvSpPr>
          <p:spPr bwMode="auto">
            <a:xfrm>
              <a:off x="3175" y="3180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9" name="Oval 130"/>
            <p:cNvSpPr>
              <a:spLocks noChangeArrowheads="1"/>
            </p:cNvSpPr>
            <p:nvPr/>
          </p:nvSpPr>
          <p:spPr bwMode="auto">
            <a:xfrm>
              <a:off x="3901" y="3542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0" name="Oval 131"/>
            <p:cNvSpPr>
              <a:spLocks noChangeArrowheads="1"/>
            </p:cNvSpPr>
            <p:nvPr/>
          </p:nvSpPr>
          <p:spPr bwMode="auto">
            <a:xfrm>
              <a:off x="3538" y="3542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1" name="Oval 132"/>
            <p:cNvSpPr>
              <a:spLocks noChangeArrowheads="1"/>
            </p:cNvSpPr>
            <p:nvPr/>
          </p:nvSpPr>
          <p:spPr bwMode="auto">
            <a:xfrm>
              <a:off x="3175" y="3542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2" name="Oval 133"/>
            <p:cNvSpPr>
              <a:spLocks noChangeArrowheads="1"/>
            </p:cNvSpPr>
            <p:nvPr/>
          </p:nvSpPr>
          <p:spPr bwMode="auto">
            <a:xfrm>
              <a:off x="3538" y="3180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3" name="Oval 134"/>
            <p:cNvSpPr>
              <a:spLocks noChangeArrowheads="1"/>
            </p:cNvSpPr>
            <p:nvPr/>
          </p:nvSpPr>
          <p:spPr bwMode="auto">
            <a:xfrm>
              <a:off x="4263" y="2454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4" name="Oval 135"/>
            <p:cNvSpPr>
              <a:spLocks noChangeArrowheads="1"/>
            </p:cNvSpPr>
            <p:nvPr/>
          </p:nvSpPr>
          <p:spPr bwMode="auto">
            <a:xfrm>
              <a:off x="4626" y="2454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5" name="Oval 136"/>
            <p:cNvSpPr>
              <a:spLocks noChangeArrowheads="1"/>
            </p:cNvSpPr>
            <p:nvPr/>
          </p:nvSpPr>
          <p:spPr bwMode="auto">
            <a:xfrm>
              <a:off x="4989" y="2454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6" name="Oval 137"/>
            <p:cNvSpPr>
              <a:spLocks noChangeArrowheads="1"/>
            </p:cNvSpPr>
            <p:nvPr/>
          </p:nvSpPr>
          <p:spPr bwMode="auto">
            <a:xfrm>
              <a:off x="5352" y="2454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7" name="Oval 138"/>
            <p:cNvSpPr>
              <a:spLocks noChangeArrowheads="1"/>
            </p:cNvSpPr>
            <p:nvPr/>
          </p:nvSpPr>
          <p:spPr bwMode="auto">
            <a:xfrm>
              <a:off x="5352" y="2817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8" name="Oval 139"/>
            <p:cNvSpPr>
              <a:spLocks noChangeArrowheads="1"/>
            </p:cNvSpPr>
            <p:nvPr/>
          </p:nvSpPr>
          <p:spPr bwMode="auto">
            <a:xfrm>
              <a:off x="4263" y="2817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9" name="Oval 140"/>
            <p:cNvSpPr>
              <a:spLocks noChangeArrowheads="1"/>
            </p:cNvSpPr>
            <p:nvPr/>
          </p:nvSpPr>
          <p:spPr bwMode="auto">
            <a:xfrm>
              <a:off x="4626" y="2817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30" name="Oval 141"/>
            <p:cNvSpPr>
              <a:spLocks noChangeArrowheads="1"/>
            </p:cNvSpPr>
            <p:nvPr/>
          </p:nvSpPr>
          <p:spPr bwMode="auto">
            <a:xfrm>
              <a:off x="4989" y="2817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31" name="Oval 142"/>
            <p:cNvSpPr>
              <a:spLocks noChangeArrowheads="1"/>
            </p:cNvSpPr>
            <p:nvPr/>
          </p:nvSpPr>
          <p:spPr bwMode="auto">
            <a:xfrm>
              <a:off x="4990" y="3180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32" name="Oval 143"/>
            <p:cNvSpPr>
              <a:spLocks noChangeArrowheads="1"/>
            </p:cNvSpPr>
            <p:nvPr/>
          </p:nvSpPr>
          <p:spPr bwMode="auto">
            <a:xfrm>
              <a:off x="5353" y="3180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33" name="Oval 144"/>
            <p:cNvSpPr>
              <a:spLocks noChangeArrowheads="1"/>
            </p:cNvSpPr>
            <p:nvPr/>
          </p:nvSpPr>
          <p:spPr bwMode="auto">
            <a:xfrm>
              <a:off x="3901" y="3180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34" name="Oval 145"/>
            <p:cNvSpPr>
              <a:spLocks noChangeArrowheads="1"/>
            </p:cNvSpPr>
            <p:nvPr/>
          </p:nvSpPr>
          <p:spPr bwMode="auto">
            <a:xfrm>
              <a:off x="4626" y="3180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35" name="Oval 146"/>
            <p:cNvSpPr>
              <a:spLocks noChangeArrowheads="1"/>
            </p:cNvSpPr>
            <p:nvPr/>
          </p:nvSpPr>
          <p:spPr bwMode="auto">
            <a:xfrm>
              <a:off x="5352" y="3542"/>
              <a:ext cx="294" cy="29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36" name="Oval 147"/>
            <p:cNvSpPr>
              <a:spLocks noChangeArrowheads="1"/>
            </p:cNvSpPr>
            <p:nvPr/>
          </p:nvSpPr>
          <p:spPr bwMode="auto">
            <a:xfrm>
              <a:off x="4989" y="3542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37" name="Oval 148"/>
            <p:cNvSpPr>
              <a:spLocks noChangeArrowheads="1"/>
            </p:cNvSpPr>
            <p:nvPr/>
          </p:nvSpPr>
          <p:spPr bwMode="auto">
            <a:xfrm>
              <a:off x="4626" y="3542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38" name="Oval 149"/>
            <p:cNvSpPr>
              <a:spLocks noChangeArrowheads="1"/>
            </p:cNvSpPr>
            <p:nvPr/>
          </p:nvSpPr>
          <p:spPr bwMode="auto">
            <a:xfrm>
              <a:off x="4263" y="3542"/>
              <a:ext cx="295" cy="2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848" name="Text Box 3"/>
          <p:cNvSpPr txBox="1">
            <a:spLocks noChangeArrowheads="1"/>
          </p:cNvSpPr>
          <p:nvPr/>
        </p:nvSpPr>
        <p:spPr bwMode="auto">
          <a:xfrm>
            <a:off x="2662788" y="3244914"/>
            <a:ext cx="693340" cy="400110"/>
          </a:xfrm>
          <a:prstGeom prst="rect">
            <a:avLst/>
          </a:prstGeom>
          <a:solidFill>
            <a:srgbClr val="FB757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>
              <a:spcBef>
                <a:spcPct val="50000"/>
              </a:spcBef>
            </a:pPr>
            <a:r>
              <a:rPr lang="nl-NL" sz="2000">
                <a:solidFill>
                  <a:schemeClr val="bg1"/>
                </a:solidFill>
              </a:rPr>
              <a:t>gas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984" name="Tekstvak 983"/>
          <p:cNvSpPr txBox="1"/>
          <p:nvPr/>
        </p:nvSpPr>
        <p:spPr>
          <a:xfrm>
            <a:off x="5083465" y="1436291"/>
            <a:ext cx="3160944" cy="2949462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altLang="nl-NL" dirty="0">
                <a:solidFill>
                  <a:schemeClr val="bg1"/>
                </a:solidFill>
                <a:hlinkClick r:id="rId6"/>
              </a:rPr>
              <a:t>Chemische reactie </a:t>
            </a:r>
            <a:r>
              <a:rPr lang="nl-NL" altLang="nl-NL" dirty="0">
                <a:solidFill>
                  <a:schemeClr val="bg1"/>
                </a:solidFill>
              </a:rPr>
              <a:t>(ontleding)</a:t>
            </a:r>
          </a:p>
          <a:p>
            <a:pPr>
              <a:lnSpc>
                <a:spcPct val="150000"/>
              </a:lnSpc>
            </a:pPr>
            <a:endParaRPr lang="nl-NL" alt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alt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alt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altLang="nl-NL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985" name="Oval 18"/>
          <p:cNvSpPr>
            <a:spLocks noChangeArrowheads="1"/>
          </p:cNvSpPr>
          <p:nvPr/>
        </p:nvSpPr>
        <p:spPr bwMode="auto">
          <a:xfrm>
            <a:off x="5813367" y="2973586"/>
            <a:ext cx="927645" cy="887462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986" name="Oval 22"/>
          <p:cNvSpPr>
            <a:spLocks noChangeArrowheads="1"/>
          </p:cNvSpPr>
          <p:nvPr/>
        </p:nvSpPr>
        <p:spPr bwMode="auto">
          <a:xfrm>
            <a:off x="6107319" y="2648564"/>
            <a:ext cx="339739" cy="3250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993" name="Tekstvak 992"/>
          <p:cNvSpPr txBox="1"/>
          <p:nvPr/>
        </p:nvSpPr>
        <p:spPr>
          <a:xfrm>
            <a:off x="1308546" y="4683045"/>
            <a:ext cx="4097048" cy="147732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altLang="nl-NL" sz="2000" dirty="0">
                <a:solidFill>
                  <a:schemeClr val="bg1"/>
                </a:solidFill>
              </a:rPr>
              <a:t>Een stof kan bij verhitten :</a:t>
            </a:r>
          </a:p>
          <a:p>
            <a:pPr marL="285750" indent="-285750">
              <a:buFontTx/>
              <a:buChar char="-"/>
            </a:pPr>
            <a:r>
              <a:rPr lang="nl-NL" altLang="nl-NL" sz="2000" dirty="0">
                <a:solidFill>
                  <a:schemeClr val="bg1"/>
                </a:solidFill>
              </a:rPr>
              <a:t>Veranderen van fase</a:t>
            </a:r>
          </a:p>
          <a:p>
            <a:pPr marL="285750" indent="-285750">
              <a:buFontTx/>
              <a:buChar char="-"/>
            </a:pPr>
            <a:r>
              <a:rPr lang="nl-NL" altLang="nl-NL" sz="2000" dirty="0">
                <a:solidFill>
                  <a:schemeClr val="bg1"/>
                </a:solidFill>
              </a:rPr>
              <a:t>Verbranden</a:t>
            </a:r>
          </a:p>
          <a:p>
            <a:pPr marL="285750" indent="-285750">
              <a:buFontTx/>
              <a:buChar char="-"/>
            </a:pPr>
            <a:r>
              <a:rPr lang="nl-NL" altLang="nl-NL" sz="2000" dirty="0">
                <a:solidFill>
                  <a:schemeClr val="bg1"/>
                </a:solidFill>
              </a:rPr>
              <a:t>ontleden</a:t>
            </a:r>
          </a:p>
        </p:txBody>
      </p:sp>
      <p:pic>
        <p:nvPicPr>
          <p:cNvPr id="2" name="PP H4.1 leerdoel 2-1080p.mp4" descr="PP H4.1 leerdoel 2-1080p.mp4">
            <a:hlinkClick r:id="" action="ppaction://media"/>
            <a:extLst>
              <a:ext uri="{FF2B5EF4-FFF2-40B4-BE49-F238E27FC236}">
                <a16:creationId xmlns:a16="http://schemas.microsoft.com/office/drawing/2014/main" id="{B282719A-54A4-864F-AEB9-03A810669C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5260" r="1"/>
          <a:stretch/>
        </p:blipFill>
        <p:spPr>
          <a:xfrm>
            <a:off x="6447058" y="4057540"/>
            <a:ext cx="2681840" cy="27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7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1.66667E-6 1.85185E-6 L 0.10486 0.0226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52 -0.00069 L 0.10486 -0.048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-23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85" grpId="0" animBg="1"/>
      <p:bldP spid="986" grpId="0" animBg="1"/>
      <p:bldP spid="9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 H4.1 leerdoel 3-1080p.mp4" descr="PP H4.1 leerdoel 3-1080p.mp4">
            <a:hlinkClick r:id="" action="ppaction://media"/>
            <a:extLst>
              <a:ext uri="{FF2B5EF4-FFF2-40B4-BE49-F238E27FC236}">
                <a16:creationId xmlns:a16="http://schemas.microsoft.com/office/drawing/2014/main" id="{FC8A6D62-C836-CB4F-84E6-1CACC65602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3.1144" end="2637.5414"/>
                </p14:media>
              </p:ext>
            </p:extLst>
          </p:nvPr>
        </p:nvPicPr>
        <p:blipFill rotWithShape="1">
          <a:blip r:embed="rId4"/>
          <a:srcRect l="-1816" t="-1563" r="-2" b="-1487"/>
          <a:stretch>
            <a:fillRect/>
          </a:stretch>
        </p:blipFill>
        <p:spPr>
          <a:xfrm>
            <a:off x="597017" y="1600200"/>
            <a:ext cx="7949966" cy="4525963"/>
          </a:xfrm>
          <a:prstGeom prst="rect">
            <a:avLst/>
          </a:prstGeo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C4ABA9-2770-5546-BFB5-36BDC1263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25B28926-11C7-46DA-8456-BDCC9C90F312}" type="slidenum">
              <a:rPr lang="nl-NL" altLang="nl-NL" smtClean="0"/>
              <a:pPr>
                <a:spcAft>
                  <a:spcPts val="600"/>
                </a:spcAft>
              </a:pPr>
              <a:t>9</a:t>
            </a:fld>
            <a:endParaRPr lang="nl-NL" altLang="nl-NL"/>
          </a:p>
        </p:txBody>
      </p:sp>
      <p:sp>
        <p:nvSpPr>
          <p:cNvPr id="7" name="Text Box 55">
            <a:extLst>
              <a:ext uri="{FF2B5EF4-FFF2-40B4-BE49-F238E27FC236}">
                <a16:creationId xmlns:a16="http://schemas.microsoft.com/office/drawing/2014/main" id="{A5DF0097-E98C-AC4A-9A2A-2872A9175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079" y="430685"/>
            <a:ext cx="5165169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dirty="0">
                <a:solidFill>
                  <a:schemeClr val="bg1"/>
                </a:solidFill>
              </a:rPr>
              <a:t>3. Wat is een reactieschema?</a:t>
            </a:r>
          </a:p>
        </p:txBody>
      </p:sp>
      <p:grpSp>
        <p:nvGrpSpPr>
          <p:cNvPr id="8" name="Groeperen 51">
            <a:extLst>
              <a:ext uri="{FF2B5EF4-FFF2-40B4-BE49-F238E27FC236}">
                <a16:creationId xmlns:a16="http://schemas.microsoft.com/office/drawing/2014/main" id="{8824E82E-9810-134F-98F1-BBE6E4E64183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914E4DDE-15F6-7C49-A021-50155913A1B9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8D6C946F-6E86-DF49-BFCF-AA679033BC81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5F036327-15A5-2040-9A72-DB8FFEC2B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08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Standaardontwerp">
  <a:themeElements>
    <a:clrScheme name="Aangepas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D4D4"/>
      </a:hlink>
      <a:folHlink>
        <a:srgbClr val="99CC00"/>
      </a:folHlink>
    </a:clrScheme>
    <a:fontScheme name="1_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928</Words>
  <Application>Microsoft Macintosh PowerPoint</Application>
  <PresentationFormat>Diavoorstelling (4:3)</PresentationFormat>
  <Paragraphs>162</Paragraphs>
  <Slides>21</Slides>
  <Notes>3</Notes>
  <HiddenSlides>0</HiddenSlides>
  <MMClips>10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4" baseType="lpstr">
      <vt:lpstr>Arial</vt:lpstr>
      <vt:lpstr>Calibri</vt:lpstr>
      <vt:lpstr>1_Standaardontwerp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Controle toets</vt:lpstr>
      <vt:lpstr>Controle toets check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Verhoeven, D.M.</dc:creator>
  <cp:lastModifiedBy>Verhoeven, D.M.</cp:lastModifiedBy>
  <cp:revision>9</cp:revision>
  <dcterms:created xsi:type="dcterms:W3CDTF">2020-08-17T06:39:30Z</dcterms:created>
  <dcterms:modified xsi:type="dcterms:W3CDTF">2020-08-17T06:55:30Z</dcterms:modified>
</cp:coreProperties>
</file>