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93" r:id="rId2"/>
    <p:sldId id="354" r:id="rId3"/>
    <p:sldId id="405" r:id="rId4"/>
    <p:sldId id="294" r:id="rId5"/>
    <p:sldId id="306" r:id="rId6"/>
    <p:sldId id="366" r:id="rId7"/>
    <p:sldId id="406" r:id="rId8"/>
    <p:sldId id="365" r:id="rId9"/>
    <p:sldId id="407" r:id="rId10"/>
    <p:sldId id="400" r:id="rId11"/>
    <p:sldId id="408" r:id="rId12"/>
    <p:sldId id="404" r:id="rId13"/>
    <p:sldId id="409" r:id="rId14"/>
    <p:sldId id="402" r:id="rId15"/>
    <p:sldId id="342" r:id="rId16"/>
    <p:sldId id="403" r:id="rId17"/>
    <p:sldId id="347" r:id="rId18"/>
    <p:sldId id="348" r:id="rId19"/>
    <p:sldId id="349" r:id="rId20"/>
    <p:sldId id="350" r:id="rId21"/>
    <p:sldId id="387" r:id="rId22"/>
    <p:sldId id="388" r:id="rId23"/>
    <p:sldId id="389" r:id="rId24"/>
    <p:sldId id="390" r:id="rId25"/>
    <p:sldId id="391" r:id="rId26"/>
    <p:sldId id="393" r:id="rId27"/>
    <p:sldId id="394" r:id="rId28"/>
    <p:sldId id="395" r:id="rId29"/>
    <p:sldId id="367" r:id="rId30"/>
    <p:sldId id="385" r:id="rId31"/>
    <p:sldId id="396" r:id="rId32"/>
    <p:sldId id="397" r:id="rId33"/>
    <p:sldId id="398" r:id="rId34"/>
    <p:sldId id="399" r:id="rId35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FFD507"/>
    <a:srgbClr val="3AFF50"/>
    <a:srgbClr val="FB757F"/>
    <a:srgbClr val="4FD0FF"/>
    <a:srgbClr val="EF578E"/>
    <a:srgbClr val="FEE38D"/>
    <a:srgbClr val="FFE4B1"/>
    <a:srgbClr val="FED23F"/>
    <a:srgbClr val="FDC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3"/>
    <p:restoredTop sz="94444"/>
  </p:normalViewPr>
  <p:slideViewPr>
    <p:cSldViewPr>
      <p:cViewPr varScale="1">
        <p:scale>
          <a:sx n="109" d="100"/>
          <a:sy n="109" d="100"/>
        </p:scale>
        <p:origin x="5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461B-9298-4371-BEE1-483FB49B2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95FBCB-C949-4F89-A776-A92A6B52F8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Bestudeer je theorieboek goed</a:t>
          </a:r>
          <a:endParaRPr lang="en-US" sz="1800" dirty="0">
            <a:solidFill>
              <a:srgbClr val="002060"/>
            </a:solidFill>
          </a:endParaRPr>
        </a:p>
      </dgm:t>
    </dgm:pt>
    <dgm:pt modelId="{8E785944-F8AB-4D9B-AEBE-BB7CB3AB66B5}" type="par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B697CE38-E850-47BC-85DE-99B28C8741F5}" type="sib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27E75148-6D63-4B7E-ACD1-CBF77C16FC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Maak de opdrachten op het leerdoelenblad</a:t>
          </a:r>
          <a:endParaRPr lang="en-US" sz="1800">
            <a:solidFill>
              <a:srgbClr val="002060"/>
            </a:solidFill>
          </a:endParaRPr>
        </a:p>
      </dgm:t>
    </dgm:pt>
    <dgm:pt modelId="{75DEDCC5-40AC-480C-A1F9-F8DA1493A999}" type="par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D991FD7-7095-44A7-8A64-8CB5449AE952}" type="sib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6DE5AE4-D50E-4B3C-B943-6C914356A8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Bekijk de filmpjes</a:t>
          </a:r>
          <a:endParaRPr lang="en-US" sz="1800">
            <a:solidFill>
              <a:srgbClr val="002060"/>
            </a:solidFill>
          </a:endParaRPr>
        </a:p>
      </dgm:t>
    </dgm:pt>
    <dgm:pt modelId="{68951BFC-5557-4C97-BF91-EDEFD59E7199}" type="par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DCB0223A-DA60-4555-92C0-1270B37561C2}" type="sib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FC5B8C82-7591-43F0-A1DF-387BDBA696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Bekijk de presentatie en de leerdoelen goed</a:t>
          </a:r>
          <a:endParaRPr lang="en-US" sz="1800" dirty="0">
            <a:solidFill>
              <a:srgbClr val="002060"/>
            </a:solidFill>
          </a:endParaRPr>
        </a:p>
      </dgm:t>
    </dgm:pt>
    <dgm:pt modelId="{B29AEB5B-8113-4591-AB85-FC617A84500A}" type="sib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4ABB78B-C0BB-49A6-9366-225589250F54}" type="par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98F3B2B-093B-4EBE-B149-C2EFD6E53826}" type="pres">
      <dgm:prSet presAssocID="{4907461B-9298-4371-BEE1-483FB49B28EA}" presName="root" presStyleCnt="0">
        <dgm:presLayoutVars>
          <dgm:dir/>
          <dgm:resizeHandles val="exact"/>
        </dgm:presLayoutVars>
      </dgm:prSet>
      <dgm:spPr/>
    </dgm:pt>
    <dgm:pt modelId="{4F0F964C-EFA2-45DD-9F0E-1CCCE52E63BA}" type="pres">
      <dgm:prSet presAssocID="{5295FBCB-C949-4F89-A776-A92A6B52F8E2}" presName="compNode" presStyleCnt="0"/>
      <dgm:spPr/>
    </dgm:pt>
    <dgm:pt modelId="{2232F0C3-92F7-4B4D-A789-DE133A0693AF}" type="pres">
      <dgm:prSet presAssocID="{5295FBCB-C949-4F89-A776-A92A6B52F8E2}" presName="bgRect" presStyleLbl="bgShp" presStyleIdx="0" presStyleCnt="4" custLinFactNeighborX="-1882"/>
      <dgm:spPr>
        <a:solidFill>
          <a:srgbClr val="E41053"/>
        </a:solidFill>
      </dgm:spPr>
    </dgm:pt>
    <dgm:pt modelId="{1ABF5079-1812-4AF2-9B06-F02047CBE9D3}" type="pres">
      <dgm:prSet presAssocID="{5295FBCB-C949-4F89-A776-A92A6B52F8E2}" presName="iconRect" presStyleLbl="node1" presStyleIdx="0" presStyleCnt="4" custLinFactNeighborX="-7848" custLinFactNeighborY="-4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ek"/>
        </a:ext>
      </dgm:extLst>
    </dgm:pt>
    <dgm:pt modelId="{B172B113-BFBB-4CD9-AC92-9849565430D6}" type="pres">
      <dgm:prSet presAssocID="{5295FBCB-C949-4F89-A776-A92A6B52F8E2}" presName="spaceRect" presStyleCnt="0"/>
      <dgm:spPr/>
    </dgm:pt>
    <dgm:pt modelId="{F501FD6A-CAFF-4D0C-8718-9CAA23816A6E}" type="pres">
      <dgm:prSet presAssocID="{5295FBCB-C949-4F89-A776-A92A6B52F8E2}" presName="parTx" presStyleLbl="revTx" presStyleIdx="0" presStyleCnt="4">
        <dgm:presLayoutVars>
          <dgm:chMax val="0"/>
          <dgm:chPref val="0"/>
        </dgm:presLayoutVars>
      </dgm:prSet>
      <dgm:spPr/>
    </dgm:pt>
    <dgm:pt modelId="{8DE70DFA-7369-4D15-947E-774CA00B347A}" type="pres">
      <dgm:prSet presAssocID="{B697CE38-E850-47BC-85DE-99B28C8741F5}" presName="sibTrans" presStyleCnt="0"/>
      <dgm:spPr/>
    </dgm:pt>
    <dgm:pt modelId="{5674CC1C-F29E-4AB1-8C60-D9756BB9633E}" type="pres">
      <dgm:prSet presAssocID="{FC5B8C82-7591-43F0-A1DF-387BDBA696E1}" presName="compNode" presStyleCnt="0"/>
      <dgm:spPr/>
    </dgm:pt>
    <dgm:pt modelId="{B685192A-7396-48A9-8E91-E869C0DD8F16}" type="pres">
      <dgm:prSet presAssocID="{FC5B8C82-7591-43F0-A1DF-387BDBA696E1}" presName="bgRect" presStyleLbl="bgShp" presStyleIdx="1" presStyleCnt="4"/>
      <dgm:spPr>
        <a:solidFill>
          <a:srgbClr val="FED23F"/>
        </a:solidFill>
      </dgm:spPr>
    </dgm:pt>
    <dgm:pt modelId="{97B72672-73A3-4BE0-948F-6F94930D4A03}" type="pres">
      <dgm:prSet presAssocID="{FC5B8C82-7591-43F0-A1DF-387BDBA69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os"/>
        </a:ext>
      </dgm:extLst>
    </dgm:pt>
    <dgm:pt modelId="{A3BD9B11-ACB0-46DF-BB3D-F063E53B5F0D}" type="pres">
      <dgm:prSet presAssocID="{FC5B8C82-7591-43F0-A1DF-387BDBA696E1}" presName="spaceRect" presStyleCnt="0"/>
      <dgm:spPr/>
    </dgm:pt>
    <dgm:pt modelId="{6324BC16-B4D3-4F75-BAA4-D0ABD3A94E90}" type="pres">
      <dgm:prSet presAssocID="{FC5B8C82-7591-43F0-A1DF-387BDBA696E1}" presName="parTx" presStyleLbl="revTx" presStyleIdx="1" presStyleCnt="4">
        <dgm:presLayoutVars>
          <dgm:chMax val="0"/>
          <dgm:chPref val="0"/>
        </dgm:presLayoutVars>
      </dgm:prSet>
      <dgm:spPr/>
    </dgm:pt>
    <dgm:pt modelId="{81AFB86C-1CCB-B74A-B152-8C7141E47921}" type="pres">
      <dgm:prSet presAssocID="{B29AEB5B-8113-4591-AB85-FC617A84500A}" presName="sibTrans" presStyleCnt="0"/>
      <dgm:spPr/>
    </dgm:pt>
    <dgm:pt modelId="{7CC2DC83-47DB-4DD0-8CBA-908B62C5D1F2}" type="pres">
      <dgm:prSet presAssocID="{27E75148-6D63-4B7E-ACD1-CBF77C16FC05}" presName="compNode" presStyleCnt="0"/>
      <dgm:spPr/>
    </dgm:pt>
    <dgm:pt modelId="{DA87D148-D268-44C9-8223-0FEEA349A5F8}" type="pres">
      <dgm:prSet presAssocID="{27E75148-6D63-4B7E-ACD1-CBF77C16FC05}" presName="bgRect" presStyleLbl="bgShp" presStyleIdx="2" presStyleCnt="4"/>
      <dgm:spPr>
        <a:solidFill>
          <a:srgbClr val="20A6A8"/>
        </a:solidFill>
      </dgm:spPr>
    </dgm:pt>
    <dgm:pt modelId="{0ACDDA90-2849-4834-B6B6-972CFA117604}" type="pres">
      <dgm:prSet presAssocID="{27E75148-6D63-4B7E-ACD1-CBF77C16FC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CD362F69-FA17-47D4-ADCA-BF60FA7E06CD}" type="pres">
      <dgm:prSet presAssocID="{27E75148-6D63-4B7E-ACD1-CBF77C16FC05}" presName="spaceRect" presStyleCnt="0"/>
      <dgm:spPr/>
    </dgm:pt>
    <dgm:pt modelId="{5C96D124-B687-47B3-BF6E-C8C647C74E02}" type="pres">
      <dgm:prSet presAssocID="{27E75148-6D63-4B7E-ACD1-CBF77C16FC05}" presName="parTx" presStyleLbl="revTx" presStyleIdx="2" presStyleCnt="4">
        <dgm:presLayoutVars>
          <dgm:chMax val="0"/>
          <dgm:chPref val="0"/>
        </dgm:presLayoutVars>
      </dgm:prSet>
      <dgm:spPr/>
    </dgm:pt>
    <dgm:pt modelId="{454E9523-6A2A-4D36-AAD8-EDF1A0E84482}" type="pres">
      <dgm:prSet presAssocID="{CD991FD7-7095-44A7-8A64-8CB5449AE952}" presName="sibTrans" presStyleCnt="0"/>
      <dgm:spPr/>
    </dgm:pt>
    <dgm:pt modelId="{FD9C6596-4CAA-4FC8-9551-9C888A202953}" type="pres">
      <dgm:prSet presAssocID="{C6DE5AE4-D50E-4B3C-B943-6C914356A852}" presName="compNode" presStyleCnt="0"/>
      <dgm:spPr/>
    </dgm:pt>
    <dgm:pt modelId="{613CB982-45B9-49DB-A573-D4E315F2E25D}" type="pres">
      <dgm:prSet presAssocID="{C6DE5AE4-D50E-4B3C-B943-6C914356A852}" presName="bgRect" presStyleLbl="bgShp" presStyleIdx="3" presStyleCnt="4"/>
      <dgm:spPr>
        <a:solidFill>
          <a:srgbClr val="2AE0DE"/>
        </a:solidFill>
      </dgm:spPr>
    </dgm:pt>
    <dgm:pt modelId="{8F74B93D-6589-4B3C-B564-98DD3AC56CFA}" type="pres">
      <dgm:prSet presAssocID="{C6DE5AE4-D50E-4B3C-B943-6C914356A8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20CA220D-2B14-490D-8708-D3D7B259090C}" type="pres">
      <dgm:prSet presAssocID="{C6DE5AE4-D50E-4B3C-B943-6C914356A852}" presName="spaceRect" presStyleCnt="0"/>
      <dgm:spPr/>
    </dgm:pt>
    <dgm:pt modelId="{5CFF15EA-5FC4-4F9B-9A40-80CACB347642}" type="pres">
      <dgm:prSet presAssocID="{C6DE5AE4-D50E-4B3C-B943-6C914356A8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575E10-23D1-4C9C-A2B1-5098DF878744}" srcId="{4907461B-9298-4371-BEE1-483FB49B28EA}" destId="{C6DE5AE4-D50E-4B3C-B943-6C914356A852}" srcOrd="3" destOrd="0" parTransId="{68951BFC-5557-4C97-BF91-EDEFD59E7199}" sibTransId="{DCB0223A-DA60-4555-92C0-1270B37561C2}"/>
    <dgm:cxn modelId="{7578E54D-8E79-AC46-9D21-50A9F6D36706}" type="presOf" srcId="{5295FBCB-C949-4F89-A776-A92A6B52F8E2}" destId="{F501FD6A-CAFF-4D0C-8718-9CAA23816A6E}" srcOrd="0" destOrd="0" presId="urn:microsoft.com/office/officeart/2018/2/layout/IconVerticalSolidList"/>
    <dgm:cxn modelId="{3FCF8868-0C4D-1541-B4CE-CF5B8785F8BE}" type="presOf" srcId="{FC5B8C82-7591-43F0-A1DF-387BDBA696E1}" destId="{6324BC16-B4D3-4F75-BAA4-D0ABD3A94E90}" srcOrd="0" destOrd="0" presId="urn:microsoft.com/office/officeart/2018/2/layout/IconVerticalSolidList"/>
    <dgm:cxn modelId="{EF2BEEAF-4137-4872-AB28-CCBB9B95DC49}" type="presOf" srcId="{4907461B-9298-4371-BEE1-483FB49B28EA}" destId="{898F3B2B-093B-4EBE-B149-C2EFD6E53826}" srcOrd="0" destOrd="0" presId="urn:microsoft.com/office/officeart/2018/2/layout/IconVerticalSolidList"/>
    <dgm:cxn modelId="{03691FB2-3D20-4A5F-8C3B-3F85D318F931}" srcId="{4907461B-9298-4371-BEE1-483FB49B28EA}" destId="{5295FBCB-C949-4F89-A776-A92A6B52F8E2}" srcOrd="0" destOrd="0" parTransId="{8E785944-F8AB-4D9B-AEBE-BB7CB3AB66B5}" sibTransId="{B697CE38-E850-47BC-85DE-99B28C8741F5}"/>
    <dgm:cxn modelId="{D312A8D0-1818-4315-B25D-859BB2DC4F42}" srcId="{4907461B-9298-4371-BEE1-483FB49B28EA}" destId="{FC5B8C82-7591-43F0-A1DF-387BDBA696E1}" srcOrd="1" destOrd="0" parTransId="{84ABB78B-C0BB-49A6-9366-225589250F54}" sibTransId="{B29AEB5B-8113-4591-AB85-FC617A84500A}"/>
    <dgm:cxn modelId="{F1B0CAD1-BBC2-487B-8D44-DEC7A2237E65}" srcId="{4907461B-9298-4371-BEE1-483FB49B28EA}" destId="{27E75148-6D63-4B7E-ACD1-CBF77C16FC05}" srcOrd="2" destOrd="0" parTransId="{75DEDCC5-40AC-480C-A1F9-F8DA1493A999}" sibTransId="{CD991FD7-7095-44A7-8A64-8CB5449AE952}"/>
    <dgm:cxn modelId="{6CD6A3E3-3BFA-6F40-A113-BD2203679958}" type="presOf" srcId="{C6DE5AE4-D50E-4B3C-B943-6C914356A852}" destId="{5CFF15EA-5FC4-4F9B-9A40-80CACB347642}" srcOrd="0" destOrd="0" presId="urn:microsoft.com/office/officeart/2018/2/layout/IconVerticalSolidList"/>
    <dgm:cxn modelId="{86B9C2F1-8978-924A-AD5E-4B7FD3960082}" type="presOf" srcId="{27E75148-6D63-4B7E-ACD1-CBF77C16FC05}" destId="{5C96D124-B687-47B3-BF6E-C8C647C74E02}" srcOrd="0" destOrd="0" presId="urn:microsoft.com/office/officeart/2018/2/layout/IconVerticalSolidList"/>
    <dgm:cxn modelId="{6E5D2AFF-6D4B-8049-97E8-6B30D58A6F1B}" type="presParOf" srcId="{898F3B2B-093B-4EBE-B149-C2EFD6E53826}" destId="{4F0F964C-EFA2-45DD-9F0E-1CCCE52E63BA}" srcOrd="0" destOrd="0" presId="urn:microsoft.com/office/officeart/2018/2/layout/IconVerticalSolidList"/>
    <dgm:cxn modelId="{E18698AD-F2E3-A144-BFAF-47E500AA0B60}" type="presParOf" srcId="{4F0F964C-EFA2-45DD-9F0E-1CCCE52E63BA}" destId="{2232F0C3-92F7-4B4D-A789-DE133A0693AF}" srcOrd="0" destOrd="0" presId="urn:microsoft.com/office/officeart/2018/2/layout/IconVerticalSolidList"/>
    <dgm:cxn modelId="{77F26859-BE31-5645-BF83-274CCA9892E1}" type="presParOf" srcId="{4F0F964C-EFA2-45DD-9F0E-1CCCE52E63BA}" destId="{1ABF5079-1812-4AF2-9B06-F02047CBE9D3}" srcOrd="1" destOrd="0" presId="urn:microsoft.com/office/officeart/2018/2/layout/IconVerticalSolidList"/>
    <dgm:cxn modelId="{358576CB-F560-C644-8EE2-CBF28F6B9709}" type="presParOf" srcId="{4F0F964C-EFA2-45DD-9F0E-1CCCE52E63BA}" destId="{B172B113-BFBB-4CD9-AC92-9849565430D6}" srcOrd="2" destOrd="0" presId="urn:microsoft.com/office/officeart/2018/2/layout/IconVerticalSolidList"/>
    <dgm:cxn modelId="{2F303118-BA6A-6D49-BD28-4CCE226E9427}" type="presParOf" srcId="{4F0F964C-EFA2-45DD-9F0E-1CCCE52E63BA}" destId="{F501FD6A-CAFF-4D0C-8718-9CAA23816A6E}" srcOrd="3" destOrd="0" presId="urn:microsoft.com/office/officeart/2018/2/layout/IconVerticalSolidList"/>
    <dgm:cxn modelId="{4FFF9C44-76D5-6749-A4DA-80899578B994}" type="presParOf" srcId="{898F3B2B-093B-4EBE-B149-C2EFD6E53826}" destId="{8DE70DFA-7369-4D15-947E-774CA00B347A}" srcOrd="1" destOrd="0" presId="urn:microsoft.com/office/officeart/2018/2/layout/IconVerticalSolidList"/>
    <dgm:cxn modelId="{BDC0BA66-8632-2E4E-B2C5-3F861D55A57D}" type="presParOf" srcId="{898F3B2B-093B-4EBE-B149-C2EFD6E53826}" destId="{5674CC1C-F29E-4AB1-8C60-D9756BB9633E}" srcOrd="2" destOrd="0" presId="urn:microsoft.com/office/officeart/2018/2/layout/IconVerticalSolidList"/>
    <dgm:cxn modelId="{857785AF-3495-F84E-96E7-9F35CE9D44E9}" type="presParOf" srcId="{5674CC1C-F29E-4AB1-8C60-D9756BB9633E}" destId="{B685192A-7396-48A9-8E91-E869C0DD8F16}" srcOrd="0" destOrd="0" presId="urn:microsoft.com/office/officeart/2018/2/layout/IconVerticalSolidList"/>
    <dgm:cxn modelId="{A0590BBE-B252-F74A-907F-182E16EE8E82}" type="presParOf" srcId="{5674CC1C-F29E-4AB1-8C60-D9756BB9633E}" destId="{97B72672-73A3-4BE0-948F-6F94930D4A03}" srcOrd="1" destOrd="0" presId="urn:microsoft.com/office/officeart/2018/2/layout/IconVerticalSolidList"/>
    <dgm:cxn modelId="{CCC4CC1D-70EF-BE40-9B08-344D4E5B3C63}" type="presParOf" srcId="{5674CC1C-F29E-4AB1-8C60-D9756BB9633E}" destId="{A3BD9B11-ACB0-46DF-BB3D-F063E53B5F0D}" srcOrd="2" destOrd="0" presId="urn:microsoft.com/office/officeart/2018/2/layout/IconVerticalSolidList"/>
    <dgm:cxn modelId="{03FC13D5-11D9-D648-BCCD-6F7F7FE12144}" type="presParOf" srcId="{5674CC1C-F29E-4AB1-8C60-D9756BB9633E}" destId="{6324BC16-B4D3-4F75-BAA4-D0ABD3A94E90}" srcOrd="3" destOrd="0" presId="urn:microsoft.com/office/officeart/2018/2/layout/IconVerticalSolidList"/>
    <dgm:cxn modelId="{62D8CF40-C225-7248-A4BC-C0B2CDA0B638}" type="presParOf" srcId="{898F3B2B-093B-4EBE-B149-C2EFD6E53826}" destId="{81AFB86C-1CCB-B74A-B152-8C7141E47921}" srcOrd="3" destOrd="0" presId="urn:microsoft.com/office/officeart/2018/2/layout/IconVerticalSolidList"/>
    <dgm:cxn modelId="{3774B5CB-A8CE-D24F-9367-50BBDC0FC4C3}" type="presParOf" srcId="{898F3B2B-093B-4EBE-B149-C2EFD6E53826}" destId="{7CC2DC83-47DB-4DD0-8CBA-908B62C5D1F2}" srcOrd="4" destOrd="0" presId="urn:microsoft.com/office/officeart/2018/2/layout/IconVerticalSolidList"/>
    <dgm:cxn modelId="{54E70790-A66F-C144-856A-F12144D82026}" type="presParOf" srcId="{7CC2DC83-47DB-4DD0-8CBA-908B62C5D1F2}" destId="{DA87D148-D268-44C9-8223-0FEEA349A5F8}" srcOrd="0" destOrd="0" presId="urn:microsoft.com/office/officeart/2018/2/layout/IconVerticalSolidList"/>
    <dgm:cxn modelId="{B4607011-7932-FF4F-BFE7-335B2B6A519A}" type="presParOf" srcId="{7CC2DC83-47DB-4DD0-8CBA-908B62C5D1F2}" destId="{0ACDDA90-2849-4834-B6B6-972CFA117604}" srcOrd="1" destOrd="0" presId="urn:microsoft.com/office/officeart/2018/2/layout/IconVerticalSolidList"/>
    <dgm:cxn modelId="{4E1A29D2-60D3-DD40-8E28-082BE6AB4DAF}" type="presParOf" srcId="{7CC2DC83-47DB-4DD0-8CBA-908B62C5D1F2}" destId="{CD362F69-FA17-47D4-ADCA-BF60FA7E06CD}" srcOrd="2" destOrd="0" presId="urn:microsoft.com/office/officeart/2018/2/layout/IconVerticalSolidList"/>
    <dgm:cxn modelId="{FCA334D4-A185-7940-AC53-AE3BB0C32C07}" type="presParOf" srcId="{7CC2DC83-47DB-4DD0-8CBA-908B62C5D1F2}" destId="{5C96D124-B687-47B3-BF6E-C8C647C74E02}" srcOrd="3" destOrd="0" presId="urn:microsoft.com/office/officeart/2018/2/layout/IconVerticalSolidList"/>
    <dgm:cxn modelId="{4E055D9B-4247-5D46-8291-993A247D0711}" type="presParOf" srcId="{898F3B2B-093B-4EBE-B149-C2EFD6E53826}" destId="{454E9523-6A2A-4D36-AAD8-EDF1A0E84482}" srcOrd="5" destOrd="0" presId="urn:microsoft.com/office/officeart/2018/2/layout/IconVerticalSolidList"/>
    <dgm:cxn modelId="{3BC08CF0-5E34-FE44-8E63-E5BA9272C832}" type="presParOf" srcId="{898F3B2B-093B-4EBE-B149-C2EFD6E53826}" destId="{FD9C6596-4CAA-4FC8-9551-9C888A202953}" srcOrd="6" destOrd="0" presId="urn:microsoft.com/office/officeart/2018/2/layout/IconVerticalSolidList"/>
    <dgm:cxn modelId="{0775FA88-CFCB-0F46-94DF-1E148FEE9D36}" type="presParOf" srcId="{FD9C6596-4CAA-4FC8-9551-9C888A202953}" destId="{613CB982-45B9-49DB-A573-D4E315F2E25D}" srcOrd="0" destOrd="0" presId="urn:microsoft.com/office/officeart/2018/2/layout/IconVerticalSolidList"/>
    <dgm:cxn modelId="{AC6BF51E-C039-2144-902E-6D50B8695424}" type="presParOf" srcId="{FD9C6596-4CAA-4FC8-9551-9C888A202953}" destId="{8F74B93D-6589-4B3C-B564-98DD3AC56CFA}" srcOrd="1" destOrd="0" presId="urn:microsoft.com/office/officeart/2018/2/layout/IconVerticalSolidList"/>
    <dgm:cxn modelId="{20476B9E-172F-5240-83B7-99204E37026E}" type="presParOf" srcId="{FD9C6596-4CAA-4FC8-9551-9C888A202953}" destId="{20CA220D-2B14-490D-8708-D3D7B259090C}" srcOrd="2" destOrd="0" presId="urn:microsoft.com/office/officeart/2018/2/layout/IconVerticalSolidList"/>
    <dgm:cxn modelId="{8F11A122-BB45-D243-8EFB-68277C619DA2}" type="presParOf" srcId="{FD9C6596-4CAA-4FC8-9551-9C888A202953}" destId="{5CFF15EA-5FC4-4F9B-9A40-80CACB3476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2F0C3-92F7-4B4D-A789-DE133A0693AF}">
      <dsp:nvSpPr>
        <dsp:cNvPr id="0" name=""/>
        <dsp:cNvSpPr/>
      </dsp:nvSpPr>
      <dsp:spPr>
        <a:xfrm>
          <a:off x="0" y="1882"/>
          <a:ext cx="3672408" cy="954260"/>
        </a:xfrm>
        <a:prstGeom prst="roundRect">
          <a:avLst>
            <a:gd name="adj" fmla="val 10000"/>
          </a:avLst>
        </a:prstGeom>
        <a:solidFill>
          <a:srgbClr val="E410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5079-1812-4AF2-9B06-F02047CBE9D3}">
      <dsp:nvSpPr>
        <dsp:cNvPr id="0" name=""/>
        <dsp:cNvSpPr/>
      </dsp:nvSpPr>
      <dsp:spPr>
        <a:xfrm>
          <a:off x="247474" y="193162"/>
          <a:ext cx="524843" cy="524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1FD6A-CAFF-4D0C-8718-9CAA23816A6E}">
      <dsp:nvSpPr>
        <dsp:cNvPr id="0" name=""/>
        <dsp:cNvSpPr/>
      </dsp:nvSpPr>
      <dsp:spPr>
        <a:xfrm>
          <a:off x="1102171" y="1882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Bestudeer je theorieboek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882"/>
        <a:ext cx="2570236" cy="954260"/>
      </dsp:txXfrm>
    </dsp:sp>
    <dsp:sp modelId="{B685192A-7396-48A9-8E91-E869C0DD8F16}">
      <dsp:nvSpPr>
        <dsp:cNvPr id="0" name=""/>
        <dsp:cNvSpPr/>
      </dsp:nvSpPr>
      <dsp:spPr>
        <a:xfrm>
          <a:off x="0" y="1194708"/>
          <a:ext cx="3672408" cy="954260"/>
        </a:xfrm>
        <a:prstGeom prst="roundRect">
          <a:avLst>
            <a:gd name="adj" fmla="val 10000"/>
          </a:avLst>
        </a:prstGeom>
        <a:solidFill>
          <a:srgbClr val="FED2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2672-73A3-4BE0-948F-6F94930D4A03}">
      <dsp:nvSpPr>
        <dsp:cNvPr id="0" name=""/>
        <dsp:cNvSpPr/>
      </dsp:nvSpPr>
      <dsp:spPr>
        <a:xfrm>
          <a:off x="288663" y="1409417"/>
          <a:ext cx="524843" cy="524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BC16-B4D3-4F75-BAA4-D0ABD3A94E90}">
      <dsp:nvSpPr>
        <dsp:cNvPr id="0" name=""/>
        <dsp:cNvSpPr/>
      </dsp:nvSpPr>
      <dsp:spPr>
        <a:xfrm>
          <a:off x="1102171" y="1194708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Bekijk de presentatie en de leerdoelen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194708"/>
        <a:ext cx="2570236" cy="954260"/>
      </dsp:txXfrm>
    </dsp:sp>
    <dsp:sp modelId="{DA87D148-D268-44C9-8223-0FEEA349A5F8}">
      <dsp:nvSpPr>
        <dsp:cNvPr id="0" name=""/>
        <dsp:cNvSpPr/>
      </dsp:nvSpPr>
      <dsp:spPr>
        <a:xfrm>
          <a:off x="0" y="2387534"/>
          <a:ext cx="3672408" cy="954260"/>
        </a:xfrm>
        <a:prstGeom prst="roundRect">
          <a:avLst>
            <a:gd name="adj" fmla="val 10000"/>
          </a:avLst>
        </a:prstGeom>
        <a:solidFill>
          <a:srgbClr val="20A6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DDA90-2849-4834-B6B6-972CFA117604}">
      <dsp:nvSpPr>
        <dsp:cNvPr id="0" name=""/>
        <dsp:cNvSpPr/>
      </dsp:nvSpPr>
      <dsp:spPr>
        <a:xfrm>
          <a:off x="288663" y="2602243"/>
          <a:ext cx="524843" cy="524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D124-B687-47B3-BF6E-C8C647C74E02}">
      <dsp:nvSpPr>
        <dsp:cNvPr id="0" name=""/>
        <dsp:cNvSpPr/>
      </dsp:nvSpPr>
      <dsp:spPr>
        <a:xfrm>
          <a:off x="1102171" y="2387534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Maak de opdrachten op het leerdoelenblad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2387534"/>
        <a:ext cx="2570236" cy="954260"/>
      </dsp:txXfrm>
    </dsp:sp>
    <dsp:sp modelId="{613CB982-45B9-49DB-A573-D4E315F2E25D}">
      <dsp:nvSpPr>
        <dsp:cNvPr id="0" name=""/>
        <dsp:cNvSpPr/>
      </dsp:nvSpPr>
      <dsp:spPr>
        <a:xfrm>
          <a:off x="0" y="3580360"/>
          <a:ext cx="3672408" cy="954260"/>
        </a:xfrm>
        <a:prstGeom prst="roundRect">
          <a:avLst>
            <a:gd name="adj" fmla="val 10000"/>
          </a:avLst>
        </a:prstGeom>
        <a:solidFill>
          <a:srgbClr val="2AE0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B93D-6589-4B3C-B564-98DD3AC56CFA}">
      <dsp:nvSpPr>
        <dsp:cNvPr id="0" name=""/>
        <dsp:cNvSpPr/>
      </dsp:nvSpPr>
      <dsp:spPr>
        <a:xfrm>
          <a:off x="288663" y="3795069"/>
          <a:ext cx="524843" cy="524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F15EA-5FC4-4F9B-9A40-80CACB347642}">
      <dsp:nvSpPr>
        <dsp:cNvPr id="0" name=""/>
        <dsp:cNvSpPr/>
      </dsp:nvSpPr>
      <dsp:spPr>
        <a:xfrm>
          <a:off x="1102171" y="3580360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Bekijk de filmpjes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3580360"/>
        <a:ext cx="2570236" cy="954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4E7-35CD-C645-ACFD-DEDE177434FF}" type="datetimeFigureOut">
              <a:rPr lang="nl-NL" smtClean="0"/>
              <a:t>16-08-2020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B9F9-42E0-554F-8A03-8CF3C9CC2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5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297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18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C5F05-42C3-5041-8497-EECC80F4363F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BB9BA-01EC-4B74-910A-CAD0FD1303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47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0BCE7-292D-DD4A-B035-5ABF2A8330E2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39A37-2D77-43A5-A567-493318F86ED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0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EECE0-A713-B944-BD52-821937BD044B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12B0F-3C11-48D8-90C1-C32AA8AF08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2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4798-C828-CB47-BEC9-801257DF51BE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28926-11C7-46DA-8456-BDCC9C90F3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5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2E0C9-5FBD-5A48-B0AA-3B4165A6084A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08E7C-CF88-4BF6-B915-F91B92DFAB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473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080D9-21FF-A941-880D-77B74365283F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6E03-2DD9-4004-9575-F9BEC50925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88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20DF2-DBE0-204E-97A4-977A8774E3BA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1AFB-7BF0-424E-80D1-147F71FD33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923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9A59D-DF9A-1443-A6E2-77E824116919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84613-EF0C-4107-9419-E2F9D2FD140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42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51C41-709B-E048-9C0E-8406F2127DAD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66C-05BB-4A7A-BA60-CBCF9EE133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6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C8755-8907-B343-AE98-2C4E02B53E34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EE28D-6176-4075-BB83-534B176C70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9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20D-4D01-884B-81DF-2CBB385FE1E8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384D2-6E22-4F64-82AB-F0A2C72370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849E50C-0B5F-444F-9FA3-043A4522E2C7}" type="datetime1">
              <a:rPr lang="nl-NL" altLang="nl-NL" smtClean="0"/>
              <a:t>16-08-2020</a:t>
            </a:fld>
            <a:endParaRPr lang="nl-NL" alt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872D8F-D7A4-421A-909B-127A7ED3216C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32301" y="5204715"/>
            <a:ext cx="1263701" cy="1653285"/>
          </a:xfrm>
          <a:prstGeom prst="rect">
            <a:avLst/>
          </a:prstGeom>
          <a:solidFill>
            <a:srgbClr val="E41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2805048" y="5190824"/>
            <a:ext cx="1240553" cy="1667176"/>
          </a:xfrm>
          <a:prstGeom prst="rect">
            <a:avLst/>
          </a:prstGeom>
          <a:solidFill>
            <a:srgbClr val="FED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5284052" y="5211082"/>
            <a:ext cx="1215636" cy="1646917"/>
          </a:xfrm>
          <a:prstGeom prst="rect">
            <a:avLst/>
          </a:prstGeom>
          <a:solidFill>
            <a:srgbClr val="2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6444208" y="5211083"/>
            <a:ext cx="1215117" cy="1646917"/>
          </a:xfrm>
          <a:prstGeom prst="rect">
            <a:avLst/>
          </a:prstGeom>
          <a:solidFill>
            <a:srgbClr val="2C5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047107" y="5211082"/>
            <a:ext cx="1244973" cy="1646917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8121-A0AA-4661-BA96-583CE4C14E5A}"/>
              </a:ext>
            </a:extLst>
          </p:cNvPr>
          <p:cNvSpPr txBox="1"/>
          <p:nvPr/>
        </p:nvSpPr>
        <p:spPr>
          <a:xfrm>
            <a:off x="971600" y="1083761"/>
            <a:ext cx="707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>
                <a:solidFill>
                  <a:schemeClr val="bg1"/>
                </a:solidFill>
              </a:rPr>
              <a:t>Nieuwe stoffen maken</a:t>
            </a:r>
            <a:endParaRPr lang="nl-NL" sz="4000" b="1" i="1" dirty="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016044" y="2186324"/>
            <a:ext cx="285206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Hoofdstuk 4</a:t>
            </a:r>
          </a:p>
          <a:p>
            <a:pPr algn="ctr"/>
            <a:endParaRPr lang="nl-NL" sz="3600" b="1" i="1" dirty="0">
              <a:solidFill>
                <a:schemeClr val="bg1"/>
              </a:solidFill>
            </a:endParaRPr>
          </a:p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§4.4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643874" y="6291546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Theorie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845472" y="6262213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Leerdoel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077401" y="6325758"/>
            <a:ext cx="112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Opdracht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490114" y="6354423"/>
            <a:ext cx="72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515838" y="6330806"/>
            <a:ext cx="121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Practicum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4" y="5236370"/>
            <a:ext cx="1076796" cy="99366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2" y="5154804"/>
            <a:ext cx="1251105" cy="115451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5142976"/>
            <a:ext cx="1147022" cy="105846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9" y="5211082"/>
            <a:ext cx="1244168" cy="1148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5292080" y="5156967"/>
            <a:ext cx="1131291" cy="11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0" name="Text Box 55">
            <a:extLst>
              <a:ext uri="{FF2B5EF4-FFF2-40B4-BE49-F238E27FC236}">
                <a16:creationId xmlns:a16="http://schemas.microsoft.com/office/drawing/2014/main" id="{E5C7957C-21DF-1B46-B1FB-CA5582AF8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36. Wat is het verschil tussen een zuivere stof en een mengsel?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DE7B8A-D700-CF47-8EC7-F78A59062369}"/>
              </a:ext>
            </a:extLst>
          </p:cNvPr>
          <p:cNvSpPr txBox="1">
            <a:spLocks noChangeArrowheads="1"/>
          </p:cNvSpPr>
          <p:nvPr/>
        </p:nvSpPr>
        <p:spPr>
          <a:xfrm>
            <a:off x="4725719" y="1556792"/>
            <a:ext cx="3446681" cy="439248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  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mengsel</a:t>
            </a: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bestaat uit twee of meer losse soorten molecuul of elementen bij elkaar. </a:t>
            </a:r>
            <a:endParaRPr lang="nl-NL" altLang="nl-NL" sz="2000" b="1" i="1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F7F9B82-9926-3A47-840E-BA5B93D1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804" y="1556792"/>
            <a:ext cx="3380184" cy="439248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zuivere stof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NL" altLang="nl-NL" sz="2000" i="1" kern="0" dirty="0">
              <a:solidFill>
                <a:srgbClr val="4FD0FF"/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bestaat uit één soort molecuul</a:t>
            </a:r>
            <a:b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</a:b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173" name="AutoShape 4">
            <a:extLst>
              <a:ext uri="{FF2B5EF4-FFF2-40B4-BE49-F238E27FC236}">
                <a16:creationId xmlns:a16="http://schemas.microsoft.com/office/drawing/2014/main" id="{273563A5-C6A2-8F43-B222-E656322E3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932" y="1533004"/>
            <a:ext cx="1258243" cy="455836"/>
          </a:xfrm>
          <a:prstGeom prst="leftRightArrow">
            <a:avLst>
              <a:gd name="adj1" fmla="val 50000"/>
              <a:gd name="adj2" fmla="val 57890"/>
            </a:avLst>
          </a:prstGeom>
          <a:solidFill>
            <a:srgbClr val="FB757F"/>
          </a:solidFill>
          <a:ln w="9525" algn="ctr">
            <a:solidFill>
              <a:srgbClr val="FB757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74" name="Rechthoek 173">
            <a:extLst>
              <a:ext uri="{FF2B5EF4-FFF2-40B4-BE49-F238E27FC236}">
                <a16:creationId xmlns:a16="http://schemas.microsoft.com/office/drawing/2014/main" id="{1A2E747A-00E3-3348-A623-EF5A38B01A96}"/>
              </a:ext>
            </a:extLst>
          </p:cNvPr>
          <p:cNvSpPr/>
          <p:nvPr/>
        </p:nvSpPr>
        <p:spPr>
          <a:xfrm>
            <a:off x="4160978" y="1612464"/>
            <a:ext cx="98128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altLang="nl-NL" sz="1600" dirty="0">
                <a:solidFill>
                  <a:schemeClr val="bg1"/>
                </a:solidFill>
              </a:rPr>
              <a:t>verschil</a:t>
            </a:r>
            <a:endParaRPr lang="nl-NL" sz="1600" dirty="0">
              <a:solidFill>
                <a:schemeClr val="bg1"/>
              </a:solidFill>
            </a:endParaRPr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34442E4-337A-9046-9247-3E9F5FE52D2F}"/>
              </a:ext>
            </a:extLst>
          </p:cNvPr>
          <p:cNvGrpSpPr/>
          <p:nvPr/>
        </p:nvGrpSpPr>
        <p:grpSpPr>
          <a:xfrm>
            <a:off x="5506100" y="3941655"/>
            <a:ext cx="1600675" cy="1511881"/>
            <a:chOff x="4578779" y="4926593"/>
            <a:chExt cx="1803138" cy="1526743"/>
          </a:xfrm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7F14302-3DE5-024C-A843-EB8D0A743334}"/>
                </a:ext>
              </a:extLst>
            </p:cNvPr>
            <p:cNvSpPr/>
            <p:nvPr/>
          </p:nvSpPr>
          <p:spPr bwMode="auto">
            <a:xfrm>
              <a:off x="4578779" y="4926593"/>
              <a:ext cx="1803138" cy="15267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77" name="Group 20">
              <a:extLst>
                <a:ext uri="{FF2B5EF4-FFF2-40B4-BE49-F238E27FC236}">
                  <a16:creationId xmlns:a16="http://schemas.microsoft.com/office/drawing/2014/main" id="{45980C13-B8C6-BE44-AF73-5633375C0C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4232" y="5279979"/>
              <a:ext cx="251225" cy="263502"/>
              <a:chOff x="3026" y="1855"/>
              <a:chExt cx="887" cy="887"/>
            </a:xfrm>
          </p:grpSpPr>
          <p:sp>
            <p:nvSpPr>
              <p:cNvPr id="206" name="Oval 21">
                <a:extLst>
                  <a:ext uri="{FF2B5EF4-FFF2-40B4-BE49-F238E27FC236}">
                    <a16:creationId xmlns:a16="http://schemas.microsoft.com/office/drawing/2014/main" id="{DDFFF882-34E4-0940-B9CF-03161B185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1855"/>
                <a:ext cx="887" cy="8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7" name="AutoShape 22">
                <a:extLst>
                  <a:ext uri="{FF2B5EF4-FFF2-40B4-BE49-F238E27FC236}">
                    <a16:creationId xmlns:a16="http://schemas.microsoft.com/office/drawing/2014/main" id="{65FFE065-26F7-7C48-8D67-3F59A73DD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1" y="2192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8" name="Oval 23">
                <a:extLst>
                  <a:ext uri="{FF2B5EF4-FFF2-40B4-BE49-F238E27FC236}">
                    <a16:creationId xmlns:a16="http://schemas.microsoft.com/office/drawing/2014/main" id="{4F8B6024-DE13-9446-BB61-CDDA8FCFC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8" y="2154"/>
                <a:ext cx="89" cy="2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78" name="Group 24">
              <a:extLst>
                <a:ext uri="{FF2B5EF4-FFF2-40B4-BE49-F238E27FC236}">
                  <a16:creationId xmlns:a16="http://schemas.microsoft.com/office/drawing/2014/main" id="{9ABC7ED6-DF25-B64A-A094-401DECDE4B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6291" y="5131976"/>
              <a:ext cx="394513" cy="334111"/>
              <a:chOff x="4317" y="633"/>
              <a:chExt cx="1049" cy="847"/>
            </a:xfrm>
          </p:grpSpPr>
          <p:sp>
            <p:nvSpPr>
              <p:cNvPr id="203" name="Oval 25">
                <a:extLst>
                  <a:ext uri="{FF2B5EF4-FFF2-40B4-BE49-F238E27FC236}">
                    <a16:creationId xmlns:a16="http://schemas.microsoft.com/office/drawing/2014/main" id="{20E1DEC6-9E31-6D4F-B862-C438767D5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633"/>
                <a:ext cx="1049" cy="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4" name="AutoShape 26">
                <a:extLst>
                  <a:ext uri="{FF2B5EF4-FFF2-40B4-BE49-F238E27FC236}">
                    <a16:creationId xmlns:a16="http://schemas.microsoft.com/office/drawing/2014/main" id="{EEE17BF7-BFB2-2049-9F7C-1D7C73FD3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5" name="Oval 27">
                <a:extLst>
                  <a:ext uri="{FF2B5EF4-FFF2-40B4-BE49-F238E27FC236}">
                    <a16:creationId xmlns:a16="http://schemas.microsoft.com/office/drawing/2014/main" id="{A5FD3329-89E0-8C40-8C7F-9C8495851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79" name="Group 28">
              <a:extLst>
                <a:ext uri="{FF2B5EF4-FFF2-40B4-BE49-F238E27FC236}">
                  <a16:creationId xmlns:a16="http://schemas.microsoft.com/office/drawing/2014/main" id="{C4C8DF27-2185-9947-B162-25F2EDF81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2597" y="5373151"/>
              <a:ext cx="394513" cy="334111"/>
              <a:chOff x="4317" y="633"/>
              <a:chExt cx="1049" cy="847"/>
            </a:xfrm>
          </p:grpSpPr>
          <p:sp>
            <p:nvSpPr>
              <p:cNvPr id="200" name="Oval 29">
                <a:extLst>
                  <a:ext uri="{FF2B5EF4-FFF2-40B4-BE49-F238E27FC236}">
                    <a16:creationId xmlns:a16="http://schemas.microsoft.com/office/drawing/2014/main" id="{C08815C4-A86A-6741-9DBC-B9F7482CE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633"/>
                <a:ext cx="1049" cy="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1" name="AutoShape 30">
                <a:extLst>
                  <a:ext uri="{FF2B5EF4-FFF2-40B4-BE49-F238E27FC236}">
                    <a16:creationId xmlns:a16="http://schemas.microsoft.com/office/drawing/2014/main" id="{091FDE2C-3C89-104D-A66C-658172644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2" name="Oval 31">
                <a:extLst>
                  <a:ext uri="{FF2B5EF4-FFF2-40B4-BE49-F238E27FC236}">
                    <a16:creationId xmlns:a16="http://schemas.microsoft.com/office/drawing/2014/main" id="{A283C0B6-E08F-4D42-A460-6278E99B7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0" name="Group 20">
              <a:extLst>
                <a:ext uri="{FF2B5EF4-FFF2-40B4-BE49-F238E27FC236}">
                  <a16:creationId xmlns:a16="http://schemas.microsoft.com/office/drawing/2014/main" id="{A97D491C-2BB7-1142-B5FC-7F4C56A6B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2733" y="5845732"/>
              <a:ext cx="251225" cy="263502"/>
              <a:chOff x="3026" y="1855"/>
              <a:chExt cx="887" cy="887"/>
            </a:xfrm>
          </p:grpSpPr>
          <p:sp>
            <p:nvSpPr>
              <p:cNvPr id="197" name="Oval 21">
                <a:extLst>
                  <a:ext uri="{FF2B5EF4-FFF2-40B4-BE49-F238E27FC236}">
                    <a16:creationId xmlns:a16="http://schemas.microsoft.com/office/drawing/2014/main" id="{8941ECA5-D0BF-9547-8D9A-F9A6D385B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1855"/>
                <a:ext cx="887" cy="8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8" name="AutoShape 22">
                <a:extLst>
                  <a:ext uri="{FF2B5EF4-FFF2-40B4-BE49-F238E27FC236}">
                    <a16:creationId xmlns:a16="http://schemas.microsoft.com/office/drawing/2014/main" id="{1C015849-E2E9-4345-8B86-C84C71778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1" y="2192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9" name="Oval 23">
                <a:extLst>
                  <a:ext uri="{FF2B5EF4-FFF2-40B4-BE49-F238E27FC236}">
                    <a16:creationId xmlns:a16="http://schemas.microsoft.com/office/drawing/2014/main" id="{B755A82F-89B0-F44A-AA63-8F8584D76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8" y="2154"/>
                <a:ext cx="89" cy="2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1" name="Group 24">
              <a:extLst>
                <a:ext uri="{FF2B5EF4-FFF2-40B4-BE49-F238E27FC236}">
                  <a16:creationId xmlns:a16="http://schemas.microsoft.com/office/drawing/2014/main" id="{CD2190DE-9EBB-684D-8071-2C7436CED8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0107" y="5891289"/>
              <a:ext cx="395265" cy="300582"/>
              <a:chOff x="4315" y="593"/>
              <a:chExt cx="1051" cy="762"/>
            </a:xfrm>
          </p:grpSpPr>
          <p:sp>
            <p:nvSpPr>
              <p:cNvPr id="194" name="Oval 25">
                <a:extLst>
                  <a:ext uri="{FF2B5EF4-FFF2-40B4-BE49-F238E27FC236}">
                    <a16:creationId xmlns:a16="http://schemas.microsoft.com/office/drawing/2014/main" id="{C2C8A02C-1530-6D41-A7E5-1A0DC30C0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593"/>
                <a:ext cx="1051" cy="7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5" name="AutoShape 26">
                <a:extLst>
                  <a:ext uri="{FF2B5EF4-FFF2-40B4-BE49-F238E27FC236}">
                    <a16:creationId xmlns:a16="http://schemas.microsoft.com/office/drawing/2014/main" id="{E3DD0DFB-998E-8749-A42E-ACEDD83A4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6" name="Oval 27">
                <a:extLst>
                  <a:ext uri="{FF2B5EF4-FFF2-40B4-BE49-F238E27FC236}">
                    <a16:creationId xmlns:a16="http://schemas.microsoft.com/office/drawing/2014/main" id="{9410D5A9-0D2D-524B-A7F6-060CDCBA4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2" name="Group 28">
              <a:extLst>
                <a:ext uri="{FF2B5EF4-FFF2-40B4-BE49-F238E27FC236}">
                  <a16:creationId xmlns:a16="http://schemas.microsoft.com/office/drawing/2014/main" id="{10D52222-FEA1-0445-AB7D-A77152E9D5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7058" y="5731455"/>
              <a:ext cx="395265" cy="300582"/>
              <a:chOff x="4315" y="593"/>
              <a:chExt cx="1051" cy="762"/>
            </a:xfrm>
          </p:grpSpPr>
          <p:sp>
            <p:nvSpPr>
              <p:cNvPr id="191" name="Oval 29">
                <a:extLst>
                  <a:ext uri="{FF2B5EF4-FFF2-40B4-BE49-F238E27FC236}">
                    <a16:creationId xmlns:a16="http://schemas.microsoft.com/office/drawing/2014/main" id="{64DC6AA0-7C73-DD49-9225-275ECFA43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593"/>
                <a:ext cx="1051" cy="7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2" name="AutoShape 30">
                <a:extLst>
                  <a:ext uri="{FF2B5EF4-FFF2-40B4-BE49-F238E27FC236}">
                    <a16:creationId xmlns:a16="http://schemas.microsoft.com/office/drawing/2014/main" id="{8C81AC3A-6CBC-D64D-957A-DEA18A7C8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3" name="Oval 31">
                <a:extLst>
                  <a:ext uri="{FF2B5EF4-FFF2-40B4-BE49-F238E27FC236}">
                    <a16:creationId xmlns:a16="http://schemas.microsoft.com/office/drawing/2014/main" id="{BD3FD086-06F5-E648-AAE2-CEA5CFCAB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3" name="Group 18">
              <a:extLst>
                <a:ext uri="{FF2B5EF4-FFF2-40B4-BE49-F238E27FC236}">
                  <a16:creationId xmlns:a16="http://schemas.microsoft.com/office/drawing/2014/main" id="{F97B4F3B-FCC8-3241-8D31-E0DC809638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0264" y="5890297"/>
              <a:ext cx="488508" cy="434576"/>
              <a:chOff x="1917" y="2888"/>
              <a:chExt cx="1080" cy="916"/>
            </a:xfrm>
          </p:grpSpPr>
          <p:sp>
            <p:nvSpPr>
              <p:cNvPr id="188" name="Oval 19">
                <a:extLst>
                  <a:ext uri="{FF2B5EF4-FFF2-40B4-BE49-F238E27FC236}">
                    <a16:creationId xmlns:a16="http://schemas.microsoft.com/office/drawing/2014/main" id="{94567B6E-29B2-EC40-9A2F-27359541D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" y="2888"/>
                <a:ext cx="1080" cy="916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89" name="AutoShape 20">
                <a:extLst>
                  <a:ext uri="{FF2B5EF4-FFF2-40B4-BE49-F238E27FC236}">
                    <a16:creationId xmlns:a16="http://schemas.microsoft.com/office/drawing/2014/main" id="{A353A19A-DF04-4742-837A-16A6BAE72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85" y="32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90" name="Oval 21">
                <a:extLst>
                  <a:ext uri="{FF2B5EF4-FFF2-40B4-BE49-F238E27FC236}">
                    <a16:creationId xmlns:a16="http://schemas.microsoft.com/office/drawing/2014/main" id="{B8733793-7AAE-B344-A22D-E7E60E991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3187"/>
                <a:ext cx="89" cy="27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4" name="Group 18">
              <a:extLst>
                <a:ext uri="{FF2B5EF4-FFF2-40B4-BE49-F238E27FC236}">
                  <a16:creationId xmlns:a16="http://schemas.microsoft.com/office/drawing/2014/main" id="{475B2278-B886-404C-901F-391EF8DF76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5109" y="5200105"/>
              <a:ext cx="513386" cy="450707"/>
              <a:chOff x="1862" y="2888"/>
              <a:chExt cx="1135" cy="950"/>
            </a:xfrm>
          </p:grpSpPr>
          <p:sp>
            <p:nvSpPr>
              <p:cNvPr id="185" name="Oval 19">
                <a:extLst>
                  <a:ext uri="{FF2B5EF4-FFF2-40B4-BE49-F238E27FC236}">
                    <a16:creationId xmlns:a16="http://schemas.microsoft.com/office/drawing/2014/main" id="{63E0AE6E-93EA-154F-BE41-AB75E26DE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2888"/>
                <a:ext cx="1135" cy="950"/>
              </a:xfrm>
              <a:prstGeom prst="ellipse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86" name="AutoShape 20">
                <a:extLst>
                  <a:ext uri="{FF2B5EF4-FFF2-40B4-BE49-F238E27FC236}">
                    <a16:creationId xmlns:a16="http://schemas.microsoft.com/office/drawing/2014/main" id="{1E82D21E-4DE7-6A4F-AAD3-270356C7F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85" y="32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87" name="Oval 21">
                <a:extLst>
                  <a:ext uri="{FF2B5EF4-FFF2-40B4-BE49-F238E27FC236}">
                    <a16:creationId xmlns:a16="http://schemas.microsoft.com/office/drawing/2014/main" id="{D2F20B48-AA3C-964C-8244-CFA65FF8A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3187"/>
                <a:ext cx="89" cy="2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154" name="Groep 4">
            <a:extLst>
              <a:ext uri="{FF2B5EF4-FFF2-40B4-BE49-F238E27FC236}">
                <a16:creationId xmlns:a16="http://schemas.microsoft.com/office/drawing/2014/main" id="{0D39D08E-507D-8946-B75B-AAD3EE8A4519}"/>
              </a:ext>
            </a:extLst>
          </p:cNvPr>
          <p:cNvGrpSpPr/>
          <p:nvPr/>
        </p:nvGrpSpPr>
        <p:grpSpPr>
          <a:xfrm>
            <a:off x="1185620" y="3968438"/>
            <a:ext cx="1514764" cy="1404778"/>
            <a:chOff x="624306" y="942602"/>
            <a:chExt cx="2269180" cy="1744579"/>
          </a:xfrm>
        </p:grpSpPr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7C69C19A-4EBF-C343-BD32-8227F8962AAA}"/>
                </a:ext>
              </a:extLst>
            </p:cNvPr>
            <p:cNvSpPr/>
            <p:nvPr/>
          </p:nvSpPr>
          <p:spPr bwMode="auto">
            <a:xfrm>
              <a:off x="624306" y="942602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56" name="Group 7">
              <a:extLst>
                <a:ext uri="{FF2B5EF4-FFF2-40B4-BE49-F238E27FC236}">
                  <a16:creationId xmlns:a16="http://schemas.microsoft.com/office/drawing/2014/main" id="{E5FBA8C1-D2ED-DD44-A87F-FAB3B0C680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3948" y="1307199"/>
              <a:ext cx="528085" cy="437953"/>
              <a:chOff x="4264" y="593"/>
              <a:chExt cx="1102" cy="913"/>
            </a:xfrm>
          </p:grpSpPr>
          <p:sp>
            <p:nvSpPr>
              <p:cNvPr id="213" name="Oval 8">
                <a:extLst>
                  <a:ext uri="{FF2B5EF4-FFF2-40B4-BE49-F238E27FC236}">
                    <a16:creationId xmlns:a16="http://schemas.microsoft.com/office/drawing/2014/main" id="{7FDC15D3-F3C4-CD43-8F87-EC7B73E59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593"/>
                <a:ext cx="1102" cy="9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4" name="AutoShape 9">
                <a:extLst>
                  <a:ext uri="{FF2B5EF4-FFF2-40B4-BE49-F238E27FC236}">
                    <a16:creationId xmlns:a16="http://schemas.microsoft.com/office/drawing/2014/main" id="{147386AF-DC78-8942-812D-C119830F1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5" name="Oval 10">
                <a:extLst>
                  <a:ext uri="{FF2B5EF4-FFF2-40B4-BE49-F238E27FC236}">
                    <a16:creationId xmlns:a16="http://schemas.microsoft.com/office/drawing/2014/main" id="{460C0F1C-F625-4F41-946B-6A251375F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57" name="Group 11">
              <a:extLst>
                <a:ext uri="{FF2B5EF4-FFF2-40B4-BE49-F238E27FC236}">
                  <a16:creationId xmlns:a16="http://schemas.microsoft.com/office/drawing/2014/main" id="{D7462963-32B0-FA48-BC14-DD94BADCA5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428" y="1656410"/>
              <a:ext cx="528085" cy="437953"/>
              <a:chOff x="4264" y="593"/>
              <a:chExt cx="1102" cy="913"/>
            </a:xfrm>
          </p:grpSpPr>
          <p:sp>
            <p:nvSpPr>
              <p:cNvPr id="210" name="Oval 12">
                <a:extLst>
                  <a:ext uri="{FF2B5EF4-FFF2-40B4-BE49-F238E27FC236}">
                    <a16:creationId xmlns:a16="http://schemas.microsoft.com/office/drawing/2014/main" id="{1628C0E1-885A-5C4A-BD4E-A1EEB23AF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593"/>
                <a:ext cx="1102" cy="9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1" name="AutoShape 13">
                <a:extLst>
                  <a:ext uri="{FF2B5EF4-FFF2-40B4-BE49-F238E27FC236}">
                    <a16:creationId xmlns:a16="http://schemas.microsoft.com/office/drawing/2014/main" id="{19EFDB19-4667-2749-8EB2-BD14BC280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2" name="Oval 14">
                <a:extLst>
                  <a:ext uri="{FF2B5EF4-FFF2-40B4-BE49-F238E27FC236}">
                    <a16:creationId xmlns:a16="http://schemas.microsoft.com/office/drawing/2014/main" id="{D3BF1391-32E9-C345-82BC-A41F0624C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58" name="Group 7">
              <a:extLst>
                <a:ext uri="{FF2B5EF4-FFF2-40B4-BE49-F238E27FC236}">
                  <a16:creationId xmlns:a16="http://schemas.microsoft.com/office/drawing/2014/main" id="{F61F2064-4E15-C142-82F3-8CA492315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030" y="2057391"/>
              <a:ext cx="528085" cy="437953"/>
              <a:chOff x="4264" y="593"/>
              <a:chExt cx="1102" cy="913"/>
            </a:xfrm>
          </p:grpSpPr>
          <p:sp>
            <p:nvSpPr>
              <p:cNvPr id="171" name="Oval 8">
                <a:extLst>
                  <a:ext uri="{FF2B5EF4-FFF2-40B4-BE49-F238E27FC236}">
                    <a16:creationId xmlns:a16="http://schemas.microsoft.com/office/drawing/2014/main" id="{B67C73C9-30AA-884E-B56B-5F845B1F8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593"/>
                <a:ext cx="1102" cy="9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2" name="AutoShape 9">
                <a:extLst>
                  <a:ext uri="{FF2B5EF4-FFF2-40B4-BE49-F238E27FC236}">
                    <a16:creationId xmlns:a16="http://schemas.microsoft.com/office/drawing/2014/main" id="{0DCD0249-BB33-7446-8B7E-B7EBF6240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9" name="Oval 10">
                <a:extLst>
                  <a:ext uri="{FF2B5EF4-FFF2-40B4-BE49-F238E27FC236}">
                    <a16:creationId xmlns:a16="http://schemas.microsoft.com/office/drawing/2014/main" id="{2E5C818F-C32D-4C49-8C09-BAC68654B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59" name="Group 7">
              <a:extLst>
                <a:ext uri="{FF2B5EF4-FFF2-40B4-BE49-F238E27FC236}">
                  <a16:creationId xmlns:a16="http://schemas.microsoft.com/office/drawing/2014/main" id="{9B7C8665-2E4B-054B-A942-5402CD3A7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1997190"/>
              <a:ext cx="528085" cy="437953"/>
              <a:chOff x="4264" y="593"/>
              <a:chExt cx="1102" cy="913"/>
            </a:xfrm>
          </p:grpSpPr>
          <p:sp>
            <p:nvSpPr>
              <p:cNvPr id="168" name="Oval 8">
                <a:extLst>
                  <a:ext uri="{FF2B5EF4-FFF2-40B4-BE49-F238E27FC236}">
                    <a16:creationId xmlns:a16="http://schemas.microsoft.com/office/drawing/2014/main" id="{1A9FDA26-A58E-2947-B579-A1D5440B2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593"/>
                <a:ext cx="1102" cy="9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9" name="AutoShape 9">
                <a:extLst>
                  <a:ext uri="{FF2B5EF4-FFF2-40B4-BE49-F238E27FC236}">
                    <a16:creationId xmlns:a16="http://schemas.microsoft.com/office/drawing/2014/main" id="{6A75E123-0DF6-6946-BBD2-21A1031B5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0" name="Oval 10">
                <a:extLst>
                  <a:ext uri="{FF2B5EF4-FFF2-40B4-BE49-F238E27FC236}">
                    <a16:creationId xmlns:a16="http://schemas.microsoft.com/office/drawing/2014/main" id="{C84B2D28-81FE-604A-A04E-F7F68E63B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60" name="Group 7">
              <a:extLst>
                <a:ext uri="{FF2B5EF4-FFF2-40B4-BE49-F238E27FC236}">
                  <a16:creationId xmlns:a16="http://schemas.microsoft.com/office/drawing/2014/main" id="{B8CB925E-7FDE-F747-8136-0729FBD8F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4549" y="1422653"/>
              <a:ext cx="528085" cy="437953"/>
              <a:chOff x="4264" y="593"/>
              <a:chExt cx="1102" cy="913"/>
            </a:xfrm>
          </p:grpSpPr>
          <p:sp>
            <p:nvSpPr>
              <p:cNvPr id="165" name="Oval 8">
                <a:extLst>
                  <a:ext uri="{FF2B5EF4-FFF2-40B4-BE49-F238E27FC236}">
                    <a16:creationId xmlns:a16="http://schemas.microsoft.com/office/drawing/2014/main" id="{0BD07243-2B0D-BC46-9658-319F1C029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593"/>
                <a:ext cx="1102" cy="9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6" name="AutoShape 9">
                <a:extLst>
                  <a:ext uri="{FF2B5EF4-FFF2-40B4-BE49-F238E27FC236}">
                    <a16:creationId xmlns:a16="http://schemas.microsoft.com/office/drawing/2014/main" id="{5A136508-3443-6048-8F18-9D06AF9E3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7" name="Oval 10">
                <a:extLst>
                  <a:ext uri="{FF2B5EF4-FFF2-40B4-BE49-F238E27FC236}">
                    <a16:creationId xmlns:a16="http://schemas.microsoft.com/office/drawing/2014/main" id="{AA90174B-7954-3D4C-ACF3-0EDFD2C2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61" name="Group 7">
              <a:extLst>
                <a:ext uri="{FF2B5EF4-FFF2-40B4-BE49-F238E27FC236}">
                  <a16:creationId xmlns:a16="http://schemas.microsoft.com/office/drawing/2014/main" id="{13665F0B-8F63-B14C-8090-0D1B4C7EC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3682" y="1082438"/>
              <a:ext cx="528085" cy="437953"/>
              <a:chOff x="4264" y="593"/>
              <a:chExt cx="1102" cy="913"/>
            </a:xfrm>
          </p:grpSpPr>
          <p:sp>
            <p:nvSpPr>
              <p:cNvPr id="162" name="Oval 8">
                <a:extLst>
                  <a:ext uri="{FF2B5EF4-FFF2-40B4-BE49-F238E27FC236}">
                    <a16:creationId xmlns:a16="http://schemas.microsoft.com/office/drawing/2014/main" id="{3E652544-7CC4-F04E-B129-2A9DBFEC3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593"/>
                <a:ext cx="1102" cy="9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3" name="AutoShape 9">
                <a:extLst>
                  <a:ext uri="{FF2B5EF4-FFF2-40B4-BE49-F238E27FC236}">
                    <a16:creationId xmlns:a16="http://schemas.microsoft.com/office/drawing/2014/main" id="{53EC79C5-E678-AE41-A6C2-29CD5360C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4" name="Oval 10">
                <a:extLst>
                  <a:ext uri="{FF2B5EF4-FFF2-40B4-BE49-F238E27FC236}">
                    <a16:creationId xmlns:a16="http://schemas.microsoft.com/office/drawing/2014/main" id="{D91EAA6E-4767-684B-8C8D-52A8A71D3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216" name="Groep 30">
            <a:extLst>
              <a:ext uri="{FF2B5EF4-FFF2-40B4-BE49-F238E27FC236}">
                <a16:creationId xmlns:a16="http://schemas.microsoft.com/office/drawing/2014/main" id="{3F21F8B2-A0B0-914D-9056-A6A3B776D91F}"/>
              </a:ext>
            </a:extLst>
          </p:cNvPr>
          <p:cNvGrpSpPr/>
          <p:nvPr/>
        </p:nvGrpSpPr>
        <p:grpSpPr>
          <a:xfrm>
            <a:off x="2752571" y="3941655"/>
            <a:ext cx="1633574" cy="1431562"/>
            <a:chOff x="624306" y="2833695"/>
            <a:chExt cx="2269180" cy="1744579"/>
          </a:xfrm>
        </p:grpSpPr>
        <p:sp>
          <p:nvSpPr>
            <p:cNvPr id="217" name="Rechthoek 216">
              <a:extLst>
                <a:ext uri="{FF2B5EF4-FFF2-40B4-BE49-F238E27FC236}">
                  <a16:creationId xmlns:a16="http://schemas.microsoft.com/office/drawing/2014/main" id="{89C8DC8A-2670-D041-A6BF-49FBDB90AEFF}"/>
                </a:ext>
              </a:extLst>
            </p:cNvPr>
            <p:cNvSpPr/>
            <p:nvPr/>
          </p:nvSpPr>
          <p:spPr bwMode="auto">
            <a:xfrm>
              <a:off x="624306" y="2833695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218" name="Group 14">
              <a:extLst>
                <a:ext uri="{FF2B5EF4-FFF2-40B4-BE49-F238E27FC236}">
                  <a16:creationId xmlns:a16="http://schemas.microsoft.com/office/drawing/2014/main" id="{8657E4AF-C277-1D4A-8301-6BEE71989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961" y="2892627"/>
              <a:ext cx="379439" cy="383992"/>
              <a:chOff x="4443" y="1883"/>
              <a:chExt cx="887" cy="887"/>
            </a:xfrm>
          </p:grpSpPr>
          <p:sp>
            <p:nvSpPr>
              <p:cNvPr id="295" name="Oval 15">
                <a:extLst>
                  <a:ext uri="{FF2B5EF4-FFF2-40B4-BE49-F238E27FC236}">
                    <a16:creationId xmlns:a16="http://schemas.microsoft.com/office/drawing/2014/main" id="{F89BF9AD-6290-7144-A4BF-284FBEB6D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6" name="AutoShape 16">
                <a:extLst>
                  <a:ext uri="{FF2B5EF4-FFF2-40B4-BE49-F238E27FC236}">
                    <a16:creationId xmlns:a16="http://schemas.microsoft.com/office/drawing/2014/main" id="{87D86C21-C456-4F42-B19A-C880455C5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7" name="Oval 17">
                <a:extLst>
                  <a:ext uri="{FF2B5EF4-FFF2-40B4-BE49-F238E27FC236}">
                    <a16:creationId xmlns:a16="http://schemas.microsoft.com/office/drawing/2014/main" id="{05A80D5A-A3D7-274A-A0D8-05A0CB5CE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19" name="Group 14">
              <a:extLst>
                <a:ext uri="{FF2B5EF4-FFF2-40B4-BE49-F238E27FC236}">
                  <a16:creationId xmlns:a16="http://schemas.microsoft.com/office/drawing/2014/main" id="{A3F9F363-4522-7E4B-8164-A075BEA71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751" y="3310216"/>
              <a:ext cx="379439" cy="383992"/>
              <a:chOff x="4443" y="1883"/>
              <a:chExt cx="887" cy="887"/>
            </a:xfrm>
          </p:grpSpPr>
          <p:sp>
            <p:nvSpPr>
              <p:cNvPr id="292" name="Oval 15">
                <a:extLst>
                  <a:ext uri="{FF2B5EF4-FFF2-40B4-BE49-F238E27FC236}">
                    <a16:creationId xmlns:a16="http://schemas.microsoft.com/office/drawing/2014/main" id="{DA9D3467-158B-CC43-8961-F5C914A3F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3" name="AutoShape 16">
                <a:extLst>
                  <a:ext uri="{FF2B5EF4-FFF2-40B4-BE49-F238E27FC236}">
                    <a16:creationId xmlns:a16="http://schemas.microsoft.com/office/drawing/2014/main" id="{612FA75E-DA88-F14C-B793-42B36EA71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4" name="Oval 17">
                <a:extLst>
                  <a:ext uri="{FF2B5EF4-FFF2-40B4-BE49-F238E27FC236}">
                    <a16:creationId xmlns:a16="http://schemas.microsoft.com/office/drawing/2014/main" id="{02CDB041-C7DC-4E44-9A07-C340D9312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0" name="Group 14">
              <a:extLst>
                <a:ext uri="{FF2B5EF4-FFF2-40B4-BE49-F238E27FC236}">
                  <a16:creationId xmlns:a16="http://schemas.microsoft.com/office/drawing/2014/main" id="{6C80D232-2EBD-9C44-817E-05FA07BEF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70" y="3732837"/>
              <a:ext cx="379439" cy="383992"/>
              <a:chOff x="4443" y="1883"/>
              <a:chExt cx="887" cy="887"/>
            </a:xfrm>
          </p:grpSpPr>
          <p:sp>
            <p:nvSpPr>
              <p:cNvPr id="289" name="Oval 15">
                <a:extLst>
                  <a:ext uri="{FF2B5EF4-FFF2-40B4-BE49-F238E27FC236}">
                    <a16:creationId xmlns:a16="http://schemas.microsoft.com/office/drawing/2014/main" id="{CD321C9A-0AA5-F443-A9C2-FAA15CD0B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0" name="AutoShape 16">
                <a:extLst>
                  <a:ext uri="{FF2B5EF4-FFF2-40B4-BE49-F238E27FC236}">
                    <a16:creationId xmlns:a16="http://schemas.microsoft.com/office/drawing/2014/main" id="{2F874C8C-90D5-3543-A145-DC2F59214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1" name="Oval 17">
                <a:extLst>
                  <a:ext uri="{FF2B5EF4-FFF2-40B4-BE49-F238E27FC236}">
                    <a16:creationId xmlns:a16="http://schemas.microsoft.com/office/drawing/2014/main" id="{13C08F6F-18D9-674D-8E17-7B44E58AC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1" name="Group 14">
              <a:extLst>
                <a:ext uri="{FF2B5EF4-FFF2-40B4-BE49-F238E27FC236}">
                  <a16:creationId xmlns:a16="http://schemas.microsoft.com/office/drawing/2014/main" id="{5833949D-DA2A-A942-BAAA-5D2C06F01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409" y="4155766"/>
              <a:ext cx="379439" cy="383992"/>
              <a:chOff x="4443" y="1883"/>
              <a:chExt cx="887" cy="887"/>
            </a:xfrm>
          </p:grpSpPr>
          <p:sp>
            <p:nvSpPr>
              <p:cNvPr id="286" name="Oval 15">
                <a:extLst>
                  <a:ext uri="{FF2B5EF4-FFF2-40B4-BE49-F238E27FC236}">
                    <a16:creationId xmlns:a16="http://schemas.microsoft.com/office/drawing/2014/main" id="{60565F0D-0087-D84A-AC31-AB20D51B0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7" name="AutoShape 16">
                <a:extLst>
                  <a:ext uri="{FF2B5EF4-FFF2-40B4-BE49-F238E27FC236}">
                    <a16:creationId xmlns:a16="http://schemas.microsoft.com/office/drawing/2014/main" id="{D5A43A74-DAA4-9145-9E0C-5F34F9107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8" name="Oval 17">
                <a:extLst>
                  <a:ext uri="{FF2B5EF4-FFF2-40B4-BE49-F238E27FC236}">
                    <a16:creationId xmlns:a16="http://schemas.microsoft.com/office/drawing/2014/main" id="{CD4510CF-B691-F547-AD0C-4FF3C5B45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2" name="Group 14">
              <a:extLst>
                <a:ext uri="{FF2B5EF4-FFF2-40B4-BE49-F238E27FC236}">
                  <a16:creationId xmlns:a16="http://schemas.microsoft.com/office/drawing/2014/main" id="{4AFCCDE5-F60D-EC41-A954-443657BC2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1151" y="2892627"/>
              <a:ext cx="379439" cy="383992"/>
              <a:chOff x="4443" y="1883"/>
              <a:chExt cx="887" cy="887"/>
            </a:xfrm>
          </p:grpSpPr>
          <p:sp>
            <p:nvSpPr>
              <p:cNvPr id="283" name="Oval 15">
                <a:extLst>
                  <a:ext uri="{FF2B5EF4-FFF2-40B4-BE49-F238E27FC236}">
                    <a16:creationId xmlns:a16="http://schemas.microsoft.com/office/drawing/2014/main" id="{CAFFB59F-D537-7C45-9061-E4C5F0FDE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4" name="AutoShape 16">
                <a:extLst>
                  <a:ext uri="{FF2B5EF4-FFF2-40B4-BE49-F238E27FC236}">
                    <a16:creationId xmlns:a16="http://schemas.microsoft.com/office/drawing/2014/main" id="{E8EFD39C-FDEA-3847-82EF-BBA6377BD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5" name="Oval 17">
                <a:extLst>
                  <a:ext uri="{FF2B5EF4-FFF2-40B4-BE49-F238E27FC236}">
                    <a16:creationId xmlns:a16="http://schemas.microsoft.com/office/drawing/2014/main" id="{631D0684-A6B8-4B43-8E2D-346F15F3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3" name="Group 14">
              <a:extLst>
                <a:ext uri="{FF2B5EF4-FFF2-40B4-BE49-F238E27FC236}">
                  <a16:creationId xmlns:a16="http://schemas.microsoft.com/office/drawing/2014/main" id="{3A9F5563-9232-FA44-B142-D42B72B51C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941" y="3310216"/>
              <a:ext cx="379439" cy="383992"/>
              <a:chOff x="4443" y="1883"/>
              <a:chExt cx="887" cy="887"/>
            </a:xfrm>
          </p:grpSpPr>
          <p:sp>
            <p:nvSpPr>
              <p:cNvPr id="280" name="Oval 15">
                <a:extLst>
                  <a:ext uri="{FF2B5EF4-FFF2-40B4-BE49-F238E27FC236}">
                    <a16:creationId xmlns:a16="http://schemas.microsoft.com/office/drawing/2014/main" id="{362EB9CA-33FB-6944-A7A4-FC6777514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1" name="AutoShape 16">
                <a:extLst>
                  <a:ext uri="{FF2B5EF4-FFF2-40B4-BE49-F238E27FC236}">
                    <a16:creationId xmlns:a16="http://schemas.microsoft.com/office/drawing/2014/main" id="{F68D6B3C-3952-F647-8A3F-AABA10032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2" name="Oval 17">
                <a:extLst>
                  <a:ext uri="{FF2B5EF4-FFF2-40B4-BE49-F238E27FC236}">
                    <a16:creationId xmlns:a16="http://schemas.microsoft.com/office/drawing/2014/main" id="{F0812A35-5526-C047-86F5-C816AF19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4" name="Group 14">
              <a:extLst>
                <a:ext uri="{FF2B5EF4-FFF2-40B4-BE49-F238E27FC236}">
                  <a16:creationId xmlns:a16="http://schemas.microsoft.com/office/drawing/2014/main" id="{B14443F4-D38B-0B4A-8671-84AAE371E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7060" y="3732837"/>
              <a:ext cx="379439" cy="383992"/>
              <a:chOff x="4443" y="1883"/>
              <a:chExt cx="887" cy="887"/>
            </a:xfrm>
          </p:grpSpPr>
          <p:sp>
            <p:nvSpPr>
              <p:cNvPr id="277" name="Oval 15">
                <a:extLst>
                  <a:ext uri="{FF2B5EF4-FFF2-40B4-BE49-F238E27FC236}">
                    <a16:creationId xmlns:a16="http://schemas.microsoft.com/office/drawing/2014/main" id="{98B94B9A-2670-244D-BA6F-868B1E50B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8" name="AutoShape 16">
                <a:extLst>
                  <a:ext uri="{FF2B5EF4-FFF2-40B4-BE49-F238E27FC236}">
                    <a16:creationId xmlns:a16="http://schemas.microsoft.com/office/drawing/2014/main" id="{81AF2B01-BDB4-1844-BADB-8341920EE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9" name="Oval 17">
                <a:extLst>
                  <a:ext uri="{FF2B5EF4-FFF2-40B4-BE49-F238E27FC236}">
                    <a16:creationId xmlns:a16="http://schemas.microsoft.com/office/drawing/2014/main" id="{7F539CE1-5771-0249-8405-526102D5C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5" name="Group 14">
              <a:extLst>
                <a:ext uri="{FF2B5EF4-FFF2-40B4-BE49-F238E27FC236}">
                  <a16:creationId xmlns:a16="http://schemas.microsoft.com/office/drawing/2014/main" id="{1ED78E25-D0EB-F342-B766-4EF39BEBF0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599" y="4155766"/>
              <a:ext cx="379439" cy="383992"/>
              <a:chOff x="4443" y="1883"/>
              <a:chExt cx="887" cy="887"/>
            </a:xfrm>
          </p:grpSpPr>
          <p:sp>
            <p:nvSpPr>
              <p:cNvPr id="274" name="Oval 15">
                <a:extLst>
                  <a:ext uri="{FF2B5EF4-FFF2-40B4-BE49-F238E27FC236}">
                    <a16:creationId xmlns:a16="http://schemas.microsoft.com/office/drawing/2014/main" id="{E27C6112-697A-4A4A-97D6-72DC82280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5" name="AutoShape 16">
                <a:extLst>
                  <a:ext uri="{FF2B5EF4-FFF2-40B4-BE49-F238E27FC236}">
                    <a16:creationId xmlns:a16="http://schemas.microsoft.com/office/drawing/2014/main" id="{DC4E1310-93C1-4F44-A90D-A4DA50AFA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6" name="Oval 17">
                <a:extLst>
                  <a:ext uri="{FF2B5EF4-FFF2-40B4-BE49-F238E27FC236}">
                    <a16:creationId xmlns:a16="http://schemas.microsoft.com/office/drawing/2014/main" id="{A7DB01CD-65F2-104C-996C-4F675C1BB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6" name="Group 14">
              <a:extLst>
                <a:ext uri="{FF2B5EF4-FFF2-40B4-BE49-F238E27FC236}">
                  <a16:creationId xmlns:a16="http://schemas.microsoft.com/office/drawing/2014/main" id="{0B26290F-351C-5D46-8915-5AA7FA421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1245" y="2892627"/>
              <a:ext cx="379439" cy="383992"/>
              <a:chOff x="4443" y="1883"/>
              <a:chExt cx="887" cy="887"/>
            </a:xfrm>
          </p:grpSpPr>
          <p:sp>
            <p:nvSpPr>
              <p:cNvPr id="271" name="Oval 15">
                <a:extLst>
                  <a:ext uri="{FF2B5EF4-FFF2-40B4-BE49-F238E27FC236}">
                    <a16:creationId xmlns:a16="http://schemas.microsoft.com/office/drawing/2014/main" id="{9EF578BF-FB33-2643-B72B-0246A03F0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2" name="AutoShape 16">
                <a:extLst>
                  <a:ext uri="{FF2B5EF4-FFF2-40B4-BE49-F238E27FC236}">
                    <a16:creationId xmlns:a16="http://schemas.microsoft.com/office/drawing/2014/main" id="{9E5352A7-5287-B34F-88FB-8A8FC9F1A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3" name="Oval 17">
                <a:extLst>
                  <a:ext uri="{FF2B5EF4-FFF2-40B4-BE49-F238E27FC236}">
                    <a16:creationId xmlns:a16="http://schemas.microsoft.com/office/drawing/2014/main" id="{0DF5D6A1-DB10-5B4C-864C-7CBEF8DF1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7" name="Group 14">
              <a:extLst>
                <a:ext uri="{FF2B5EF4-FFF2-40B4-BE49-F238E27FC236}">
                  <a16:creationId xmlns:a16="http://schemas.microsoft.com/office/drawing/2014/main" id="{77717213-D125-8E4A-9D83-07AFAE174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6035" y="3310216"/>
              <a:ext cx="379439" cy="383992"/>
              <a:chOff x="4443" y="1883"/>
              <a:chExt cx="887" cy="887"/>
            </a:xfrm>
          </p:grpSpPr>
          <p:sp>
            <p:nvSpPr>
              <p:cNvPr id="268" name="Oval 15">
                <a:extLst>
                  <a:ext uri="{FF2B5EF4-FFF2-40B4-BE49-F238E27FC236}">
                    <a16:creationId xmlns:a16="http://schemas.microsoft.com/office/drawing/2014/main" id="{FFA70E7F-840F-E444-9C0B-1D3DC3B49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9" name="AutoShape 16">
                <a:extLst>
                  <a:ext uri="{FF2B5EF4-FFF2-40B4-BE49-F238E27FC236}">
                    <a16:creationId xmlns:a16="http://schemas.microsoft.com/office/drawing/2014/main" id="{EA114229-527E-F145-8F67-41328460A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0" name="Oval 17">
                <a:extLst>
                  <a:ext uri="{FF2B5EF4-FFF2-40B4-BE49-F238E27FC236}">
                    <a16:creationId xmlns:a16="http://schemas.microsoft.com/office/drawing/2014/main" id="{09B3B34A-25F6-7D49-BA61-5D1F2E3FD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8" name="Group 14">
              <a:extLst>
                <a:ext uri="{FF2B5EF4-FFF2-40B4-BE49-F238E27FC236}">
                  <a16:creationId xmlns:a16="http://schemas.microsoft.com/office/drawing/2014/main" id="{8E5FD259-F4FD-9B41-BF55-3DA164D0F0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7154" y="3732837"/>
              <a:ext cx="379439" cy="383992"/>
              <a:chOff x="4443" y="1883"/>
              <a:chExt cx="887" cy="887"/>
            </a:xfrm>
          </p:grpSpPr>
          <p:sp>
            <p:nvSpPr>
              <p:cNvPr id="265" name="Oval 15">
                <a:extLst>
                  <a:ext uri="{FF2B5EF4-FFF2-40B4-BE49-F238E27FC236}">
                    <a16:creationId xmlns:a16="http://schemas.microsoft.com/office/drawing/2014/main" id="{345D0B9B-D0DE-B64C-8BDA-8B3B1FA0C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6" name="AutoShape 16">
                <a:extLst>
                  <a:ext uri="{FF2B5EF4-FFF2-40B4-BE49-F238E27FC236}">
                    <a16:creationId xmlns:a16="http://schemas.microsoft.com/office/drawing/2014/main" id="{7C301FC9-7224-864C-8BD6-708ABFFFD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7" name="Oval 17">
                <a:extLst>
                  <a:ext uri="{FF2B5EF4-FFF2-40B4-BE49-F238E27FC236}">
                    <a16:creationId xmlns:a16="http://schemas.microsoft.com/office/drawing/2014/main" id="{4ED27A1B-ABEB-B54D-87EA-DB7687ED1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9" name="Group 14">
              <a:extLst>
                <a:ext uri="{FF2B5EF4-FFF2-40B4-BE49-F238E27FC236}">
                  <a16:creationId xmlns:a16="http://schemas.microsoft.com/office/drawing/2014/main" id="{4BA4CAC3-420E-2042-90F1-08B272FFEE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0693" y="4155766"/>
              <a:ext cx="379439" cy="383992"/>
              <a:chOff x="4443" y="1883"/>
              <a:chExt cx="887" cy="887"/>
            </a:xfrm>
          </p:grpSpPr>
          <p:sp>
            <p:nvSpPr>
              <p:cNvPr id="262" name="Oval 15">
                <a:extLst>
                  <a:ext uri="{FF2B5EF4-FFF2-40B4-BE49-F238E27FC236}">
                    <a16:creationId xmlns:a16="http://schemas.microsoft.com/office/drawing/2014/main" id="{4DAB9CAD-AD84-224D-80AE-77EDB1C9F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3" name="AutoShape 16">
                <a:extLst>
                  <a:ext uri="{FF2B5EF4-FFF2-40B4-BE49-F238E27FC236}">
                    <a16:creationId xmlns:a16="http://schemas.microsoft.com/office/drawing/2014/main" id="{03DD889F-0F22-B443-B441-8DA16C663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4" name="Oval 17">
                <a:extLst>
                  <a:ext uri="{FF2B5EF4-FFF2-40B4-BE49-F238E27FC236}">
                    <a16:creationId xmlns:a16="http://schemas.microsoft.com/office/drawing/2014/main" id="{4EA0794E-EE06-EA48-85F0-D59C0D835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0" name="Group 14">
              <a:extLst>
                <a:ext uri="{FF2B5EF4-FFF2-40B4-BE49-F238E27FC236}">
                  <a16:creationId xmlns:a16="http://schemas.microsoft.com/office/drawing/2014/main" id="{8089841F-B710-A54D-BA70-F0054977C8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435" y="2892627"/>
              <a:ext cx="379439" cy="383992"/>
              <a:chOff x="4443" y="1883"/>
              <a:chExt cx="887" cy="887"/>
            </a:xfrm>
          </p:grpSpPr>
          <p:sp>
            <p:nvSpPr>
              <p:cNvPr id="259" name="Oval 15">
                <a:extLst>
                  <a:ext uri="{FF2B5EF4-FFF2-40B4-BE49-F238E27FC236}">
                    <a16:creationId xmlns:a16="http://schemas.microsoft.com/office/drawing/2014/main" id="{46EF7D3E-EB19-024B-80A6-CA2C96784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0" name="AutoShape 16">
                <a:extLst>
                  <a:ext uri="{FF2B5EF4-FFF2-40B4-BE49-F238E27FC236}">
                    <a16:creationId xmlns:a16="http://schemas.microsoft.com/office/drawing/2014/main" id="{82D68BE2-E95F-A24D-B804-83A05684A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1" name="Oval 17">
                <a:extLst>
                  <a:ext uri="{FF2B5EF4-FFF2-40B4-BE49-F238E27FC236}">
                    <a16:creationId xmlns:a16="http://schemas.microsoft.com/office/drawing/2014/main" id="{F386F490-4946-E341-88B6-BABE89A08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1" name="Group 14">
              <a:extLst>
                <a:ext uri="{FF2B5EF4-FFF2-40B4-BE49-F238E27FC236}">
                  <a16:creationId xmlns:a16="http://schemas.microsoft.com/office/drawing/2014/main" id="{DB3DB2F2-6E8C-284E-9DA1-71BF621B80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225" y="3310216"/>
              <a:ext cx="379439" cy="383992"/>
              <a:chOff x="4443" y="1883"/>
              <a:chExt cx="887" cy="887"/>
            </a:xfrm>
          </p:grpSpPr>
          <p:sp>
            <p:nvSpPr>
              <p:cNvPr id="256" name="Oval 15">
                <a:extLst>
                  <a:ext uri="{FF2B5EF4-FFF2-40B4-BE49-F238E27FC236}">
                    <a16:creationId xmlns:a16="http://schemas.microsoft.com/office/drawing/2014/main" id="{F5791826-33FB-0C4C-B99C-DA85F37C1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7" name="AutoShape 16">
                <a:extLst>
                  <a:ext uri="{FF2B5EF4-FFF2-40B4-BE49-F238E27FC236}">
                    <a16:creationId xmlns:a16="http://schemas.microsoft.com/office/drawing/2014/main" id="{80AF4085-6DED-5040-8DB7-92D91437B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8" name="Oval 17">
                <a:extLst>
                  <a:ext uri="{FF2B5EF4-FFF2-40B4-BE49-F238E27FC236}">
                    <a16:creationId xmlns:a16="http://schemas.microsoft.com/office/drawing/2014/main" id="{2ED5BEE8-2999-2640-A8DF-06D1DC25B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2" name="Group 14">
              <a:extLst>
                <a:ext uri="{FF2B5EF4-FFF2-40B4-BE49-F238E27FC236}">
                  <a16:creationId xmlns:a16="http://schemas.microsoft.com/office/drawing/2014/main" id="{BBA7F210-1014-5B4D-8974-4220DF9421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344" y="3732837"/>
              <a:ext cx="379439" cy="383992"/>
              <a:chOff x="4443" y="1883"/>
              <a:chExt cx="887" cy="887"/>
            </a:xfrm>
          </p:grpSpPr>
          <p:sp>
            <p:nvSpPr>
              <p:cNvPr id="253" name="Oval 15">
                <a:extLst>
                  <a:ext uri="{FF2B5EF4-FFF2-40B4-BE49-F238E27FC236}">
                    <a16:creationId xmlns:a16="http://schemas.microsoft.com/office/drawing/2014/main" id="{E1DAE6CA-25A9-B648-8B04-FD8B2B14D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4" name="AutoShape 16">
                <a:extLst>
                  <a:ext uri="{FF2B5EF4-FFF2-40B4-BE49-F238E27FC236}">
                    <a16:creationId xmlns:a16="http://schemas.microsoft.com/office/drawing/2014/main" id="{8D087A33-79C8-A646-90A1-B3658A116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5" name="Oval 17">
                <a:extLst>
                  <a:ext uri="{FF2B5EF4-FFF2-40B4-BE49-F238E27FC236}">
                    <a16:creationId xmlns:a16="http://schemas.microsoft.com/office/drawing/2014/main" id="{52A7F649-B481-C144-A95E-CB13B0D16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3" name="Group 14">
              <a:extLst>
                <a:ext uri="{FF2B5EF4-FFF2-40B4-BE49-F238E27FC236}">
                  <a16:creationId xmlns:a16="http://schemas.microsoft.com/office/drawing/2014/main" id="{EF66D71D-D3B6-C347-AAF7-05C24751DD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883" y="4155766"/>
              <a:ext cx="379439" cy="383992"/>
              <a:chOff x="4443" y="1883"/>
              <a:chExt cx="887" cy="887"/>
            </a:xfrm>
          </p:grpSpPr>
          <p:sp>
            <p:nvSpPr>
              <p:cNvPr id="250" name="Oval 15">
                <a:extLst>
                  <a:ext uri="{FF2B5EF4-FFF2-40B4-BE49-F238E27FC236}">
                    <a16:creationId xmlns:a16="http://schemas.microsoft.com/office/drawing/2014/main" id="{69E92710-954A-B04F-B43F-0854C6770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1" name="AutoShape 16">
                <a:extLst>
                  <a:ext uri="{FF2B5EF4-FFF2-40B4-BE49-F238E27FC236}">
                    <a16:creationId xmlns:a16="http://schemas.microsoft.com/office/drawing/2014/main" id="{5378D3AD-5F50-D346-AFAA-2D30400A1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2" name="Oval 17">
                <a:extLst>
                  <a:ext uri="{FF2B5EF4-FFF2-40B4-BE49-F238E27FC236}">
                    <a16:creationId xmlns:a16="http://schemas.microsoft.com/office/drawing/2014/main" id="{6526D66C-3FC4-0E40-B162-A9CDA9BDC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4" name="Group 14">
              <a:extLst>
                <a:ext uri="{FF2B5EF4-FFF2-40B4-BE49-F238E27FC236}">
                  <a16:creationId xmlns:a16="http://schemas.microsoft.com/office/drawing/2014/main" id="{FAB76991-8A45-4849-B38C-FC0541758A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6694" y="2892627"/>
              <a:ext cx="379439" cy="383992"/>
              <a:chOff x="4443" y="1883"/>
              <a:chExt cx="887" cy="887"/>
            </a:xfrm>
          </p:grpSpPr>
          <p:sp>
            <p:nvSpPr>
              <p:cNvPr id="247" name="Oval 15">
                <a:extLst>
                  <a:ext uri="{FF2B5EF4-FFF2-40B4-BE49-F238E27FC236}">
                    <a16:creationId xmlns:a16="http://schemas.microsoft.com/office/drawing/2014/main" id="{5AE5AF8C-FD60-1040-81B6-636D22348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8" name="AutoShape 16">
                <a:extLst>
                  <a:ext uri="{FF2B5EF4-FFF2-40B4-BE49-F238E27FC236}">
                    <a16:creationId xmlns:a16="http://schemas.microsoft.com/office/drawing/2014/main" id="{29B4DA0D-720D-0042-868D-5F6959E2C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9" name="Oval 17">
                <a:extLst>
                  <a:ext uri="{FF2B5EF4-FFF2-40B4-BE49-F238E27FC236}">
                    <a16:creationId xmlns:a16="http://schemas.microsoft.com/office/drawing/2014/main" id="{EC6CC034-060C-084E-BBE9-AC6F8D8A6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5" name="Group 14">
              <a:extLst>
                <a:ext uri="{FF2B5EF4-FFF2-40B4-BE49-F238E27FC236}">
                  <a16:creationId xmlns:a16="http://schemas.microsoft.com/office/drawing/2014/main" id="{D0F3BD6F-2487-DE45-9CD2-E25EF3606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484" y="3310216"/>
              <a:ext cx="379439" cy="383992"/>
              <a:chOff x="4443" y="1883"/>
              <a:chExt cx="887" cy="887"/>
            </a:xfrm>
          </p:grpSpPr>
          <p:sp>
            <p:nvSpPr>
              <p:cNvPr id="244" name="Oval 15">
                <a:extLst>
                  <a:ext uri="{FF2B5EF4-FFF2-40B4-BE49-F238E27FC236}">
                    <a16:creationId xmlns:a16="http://schemas.microsoft.com/office/drawing/2014/main" id="{7BD437FA-9B3D-3F46-97E9-6933881B7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5" name="AutoShape 16">
                <a:extLst>
                  <a:ext uri="{FF2B5EF4-FFF2-40B4-BE49-F238E27FC236}">
                    <a16:creationId xmlns:a16="http://schemas.microsoft.com/office/drawing/2014/main" id="{A262AFC8-8F9B-B147-9AFB-61F047178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6" name="Oval 17">
                <a:extLst>
                  <a:ext uri="{FF2B5EF4-FFF2-40B4-BE49-F238E27FC236}">
                    <a16:creationId xmlns:a16="http://schemas.microsoft.com/office/drawing/2014/main" id="{81D633C1-522A-9649-86E5-969546E7C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6" name="Group 14">
              <a:extLst>
                <a:ext uri="{FF2B5EF4-FFF2-40B4-BE49-F238E27FC236}">
                  <a16:creationId xmlns:a16="http://schemas.microsoft.com/office/drawing/2014/main" id="{8AEDECD4-8888-C449-8351-7AB721BD7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2603" y="3732837"/>
              <a:ext cx="379439" cy="383992"/>
              <a:chOff x="4443" y="1883"/>
              <a:chExt cx="887" cy="887"/>
            </a:xfrm>
          </p:grpSpPr>
          <p:sp>
            <p:nvSpPr>
              <p:cNvPr id="241" name="Oval 15">
                <a:extLst>
                  <a:ext uri="{FF2B5EF4-FFF2-40B4-BE49-F238E27FC236}">
                    <a16:creationId xmlns:a16="http://schemas.microsoft.com/office/drawing/2014/main" id="{072992CB-464B-6546-B594-6B0BC5E6F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2" name="AutoShape 16">
                <a:extLst>
                  <a:ext uri="{FF2B5EF4-FFF2-40B4-BE49-F238E27FC236}">
                    <a16:creationId xmlns:a16="http://schemas.microsoft.com/office/drawing/2014/main" id="{601C9E9F-6195-8341-A0CD-050153466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3" name="Oval 17">
                <a:extLst>
                  <a:ext uri="{FF2B5EF4-FFF2-40B4-BE49-F238E27FC236}">
                    <a16:creationId xmlns:a16="http://schemas.microsoft.com/office/drawing/2014/main" id="{6966F898-D02B-264E-953A-904B20FAC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7" name="Group 14">
              <a:extLst>
                <a:ext uri="{FF2B5EF4-FFF2-40B4-BE49-F238E27FC236}">
                  <a16:creationId xmlns:a16="http://schemas.microsoft.com/office/drawing/2014/main" id="{2CF5872D-E357-574C-B615-9F89E49088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6142" y="4155766"/>
              <a:ext cx="379439" cy="383992"/>
              <a:chOff x="4443" y="1883"/>
              <a:chExt cx="887" cy="887"/>
            </a:xfrm>
          </p:grpSpPr>
          <p:sp>
            <p:nvSpPr>
              <p:cNvPr id="238" name="Oval 15">
                <a:extLst>
                  <a:ext uri="{FF2B5EF4-FFF2-40B4-BE49-F238E27FC236}">
                    <a16:creationId xmlns:a16="http://schemas.microsoft.com/office/drawing/2014/main" id="{64BA80B8-8F6C-024D-988C-E258C2CC2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9" name="AutoShape 16">
                <a:extLst>
                  <a:ext uri="{FF2B5EF4-FFF2-40B4-BE49-F238E27FC236}">
                    <a16:creationId xmlns:a16="http://schemas.microsoft.com/office/drawing/2014/main" id="{64E529D0-8F45-8542-B388-A23B849CA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0" name="Oval 17">
                <a:extLst>
                  <a:ext uri="{FF2B5EF4-FFF2-40B4-BE49-F238E27FC236}">
                    <a16:creationId xmlns:a16="http://schemas.microsoft.com/office/drawing/2014/main" id="{33C31462-F789-D24D-8F1D-9F9875471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05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4 leerdoel 37-1080p.mp4" descr="PP H4.4 leerdoel 37-1080p.mp4">
            <a:hlinkClick r:id="" action="ppaction://media"/>
            <a:extLst>
              <a:ext uri="{FF2B5EF4-FFF2-40B4-BE49-F238E27FC236}">
                <a16:creationId xmlns:a16="http://schemas.microsoft.com/office/drawing/2014/main" id="{7535FB6F-A1D1-B847-B209-839D725F5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BBCC1A-4779-D84A-8BBA-125228C4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11</a:t>
            </a:fld>
            <a:endParaRPr lang="nl-NL" altLang="nl-NL"/>
          </a:p>
        </p:txBody>
      </p:sp>
      <p:grpSp>
        <p:nvGrpSpPr>
          <p:cNvPr id="7" name="Groeperen 51">
            <a:extLst>
              <a:ext uri="{FF2B5EF4-FFF2-40B4-BE49-F238E27FC236}">
                <a16:creationId xmlns:a16="http://schemas.microsoft.com/office/drawing/2014/main" id="{F30D3ACF-C551-D243-9888-7F6C1C03C78A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6CFF05C6-BF5C-1B4E-843C-57E3F8E0730D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28CE501-7C72-C347-B684-FE5418A12B96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95B70838-C190-464E-93BE-10CCD3723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2" name="Text Box 55">
            <a:extLst>
              <a:ext uri="{FF2B5EF4-FFF2-40B4-BE49-F238E27FC236}">
                <a16:creationId xmlns:a16="http://schemas.microsoft.com/office/drawing/2014/main" id="{8737CEC7-3F9C-4344-9D39-DEC6F937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37. Wat is het verschil tussen een zuivere stof en een element?</a:t>
            </a:r>
          </a:p>
        </p:txBody>
      </p:sp>
    </p:spTree>
    <p:extLst>
      <p:ext uri="{BB962C8B-B14F-4D97-AF65-F5344CB8AC3E}">
        <p14:creationId xmlns:p14="http://schemas.microsoft.com/office/powerpoint/2010/main" val="15173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0" name="Text Box 55">
            <a:extLst>
              <a:ext uri="{FF2B5EF4-FFF2-40B4-BE49-F238E27FC236}">
                <a16:creationId xmlns:a16="http://schemas.microsoft.com/office/drawing/2014/main" id="{E5C7957C-21DF-1B46-B1FB-CA5582AF8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37. Wat is het verschil tussen een zuivere stof en een element?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63D940-045A-8E4E-95C3-90FAE8FCFA9C}"/>
              </a:ext>
            </a:extLst>
          </p:cNvPr>
          <p:cNvSpPr txBox="1">
            <a:spLocks noChangeArrowheads="1"/>
          </p:cNvSpPr>
          <p:nvPr/>
        </p:nvSpPr>
        <p:spPr>
          <a:xfrm>
            <a:off x="4639816" y="1628800"/>
            <a:ext cx="3446681" cy="439248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  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element</a:t>
            </a:r>
            <a:endParaRPr lang="nl-NL" altLang="nl-NL" sz="2000" kern="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Als de deeltjes uit één atoomsoort bestaan heet de stof een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element of niet-ontleedbare stof.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Een element kan je niet ontleden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B403370-A0C8-1648-A542-FC5DD01A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628800"/>
            <a:ext cx="3380184" cy="439248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Zuivere stof</a:t>
            </a:r>
            <a:endParaRPr lang="nl-NL" altLang="nl-NL" sz="2000" i="1" kern="0" dirty="0">
              <a:solidFill>
                <a:srgbClr val="4FD0FF"/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Als de deeltjes uit één molecuulsoort of atoomsoort bestaan heet de stof een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zuivere stof.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Een zuivere stof zou je nog kunnen ontleden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nl-NL" altLang="nl-NL" sz="2000" i="1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99" name="Groep 4">
            <a:extLst>
              <a:ext uri="{FF2B5EF4-FFF2-40B4-BE49-F238E27FC236}">
                <a16:creationId xmlns:a16="http://schemas.microsoft.com/office/drawing/2014/main" id="{9FB8D769-8E0E-794D-8318-525EE17450EE}"/>
              </a:ext>
            </a:extLst>
          </p:cNvPr>
          <p:cNvGrpSpPr/>
          <p:nvPr/>
        </p:nvGrpSpPr>
        <p:grpSpPr>
          <a:xfrm>
            <a:off x="4711824" y="4392273"/>
            <a:ext cx="1514764" cy="1404778"/>
            <a:chOff x="624306" y="942602"/>
            <a:chExt cx="2269180" cy="1744579"/>
          </a:xfrm>
        </p:grpSpPr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7C7FB969-C2DE-C148-8DF6-21BE45B14916}"/>
                </a:ext>
              </a:extLst>
            </p:cNvPr>
            <p:cNvSpPr/>
            <p:nvPr/>
          </p:nvSpPr>
          <p:spPr bwMode="auto">
            <a:xfrm>
              <a:off x="624306" y="942602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01" name="Group 7">
              <a:extLst>
                <a:ext uri="{FF2B5EF4-FFF2-40B4-BE49-F238E27FC236}">
                  <a16:creationId xmlns:a16="http://schemas.microsoft.com/office/drawing/2014/main" id="{08D2A5D6-0B59-0245-8298-9BF5A917C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5163" y="1307199"/>
              <a:ext cx="486874" cy="425481"/>
              <a:chOff x="4350" y="593"/>
              <a:chExt cx="1016" cy="887"/>
            </a:xfrm>
          </p:grpSpPr>
          <p:sp>
            <p:nvSpPr>
              <p:cNvPr id="122" name="Oval 8">
                <a:extLst>
                  <a:ext uri="{FF2B5EF4-FFF2-40B4-BE49-F238E27FC236}">
                    <a16:creationId xmlns:a16="http://schemas.microsoft.com/office/drawing/2014/main" id="{9ADDF664-26D8-1345-8365-85DF11992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593"/>
                <a:ext cx="1016" cy="887"/>
              </a:xfrm>
              <a:prstGeom prst="ellipse">
                <a:avLst/>
              </a:prstGeom>
              <a:solidFill>
                <a:srgbClr val="FFD5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3" name="AutoShape 9">
                <a:extLst>
                  <a:ext uri="{FF2B5EF4-FFF2-40B4-BE49-F238E27FC236}">
                    <a16:creationId xmlns:a16="http://schemas.microsoft.com/office/drawing/2014/main" id="{7964D70C-A211-8941-98E4-D8626B012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4" name="Oval 10">
                <a:extLst>
                  <a:ext uri="{FF2B5EF4-FFF2-40B4-BE49-F238E27FC236}">
                    <a16:creationId xmlns:a16="http://schemas.microsoft.com/office/drawing/2014/main" id="{E18B1D5A-438F-6F4B-895C-44D7DEF32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" y="892"/>
                <a:ext cx="143" cy="276"/>
              </a:xfrm>
              <a:prstGeom prst="ellipse">
                <a:avLst/>
              </a:prstGeom>
              <a:solidFill>
                <a:srgbClr val="FFD50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2" name="Group 11">
              <a:extLst>
                <a:ext uri="{FF2B5EF4-FFF2-40B4-BE49-F238E27FC236}">
                  <a16:creationId xmlns:a16="http://schemas.microsoft.com/office/drawing/2014/main" id="{A105BD3D-287D-F244-B1B2-2893AE5786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643" y="1656410"/>
              <a:ext cx="486874" cy="425481"/>
              <a:chOff x="4350" y="593"/>
              <a:chExt cx="1016" cy="887"/>
            </a:xfrm>
          </p:grpSpPr>
          <p:sp>
            <p:nvSpPr>
              <p:cNvPr id="119" name="Oval 12">
                <a:extLst>
                  <a:ext uri="{FF2B5EF4-FFF2-40B4-BE49-F238E27FC236}">
                    <a16:creationId xmlns:a16="http://schemas.microsoft.com/office/drawing/2014/main" id="{21E0AAAE-3D1E-EF47-AD91-D39B5497A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593"/>
                <a:ext cx="1016" cy="887"/>
              </a:xfrm>
              <a:prstGeom prst="ellipse">
                <a:avLst/>
              </a:prstGeom>
              <a:solidFill>
                <a:srgbClr val="FFD5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0" name="AutoShape 13">
                <a:extLst>
                  <a:ext uri="{FF2B5EF4-FFF2-40B4-BE49-F238E27FC236}">
                    <a16:creationId xmlns:a16="http://schemas.microsoft.com/office/drawing/2014/main" id="{8AC6612C-8F44-AA4F-9A18-086855077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1" name="Oval 14">
                <a:extLst>
                  <a:ext uri="{FF2B5EF4-FFF2-40B4-BE49-F238E27FC236}">
                    <a16:creationId xmlns:a16="http://schemas.microsoft.com/office/drawing/2014/main" id="{11A9A9EB-14FE-0240-BAAA-9BF5357DE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" y="892"/>
                <a:ext cx="143" cy="276"/>
              </a:xfrm>
              <a:prstGeom prst="ellipse">
                <a:avLst/>
              </a:prstGeom>
              <a:solidFill>
                <a:srgbClr val="FFD50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3" name="Group 7">
              <a:extLst>
                <a:ext uri="{FF2B5EF4-FFF2-40B4-BE49-F238E27FC236}">
                  <a16:creationId xmlns:a16="http://schemas.microsoft.com/office/drawing/2014/main" id="{F0C18C6C-1310-6C44-9E2B-F10A56946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6245" y="2057391"/>
              <a:ext cx="486874" cy="425481"/>
              <a:chOff x="4350" y="593"/>
              <a:chExt cx="1016" cy="887"/>
            </a:xfrm>
          </p:grpSpPr>
          <p:sp>
            <p:nvSpPr>
              <p:cNvPr id="116" name="Oval 8">
                <a:extLst>
                  <a:ext uri="{FF2B5EF4-FFF2-40B4-BE49-F238E27FC236}">
                    <a16:creationId xmlns:a16="http://schemas.microsoft.com/office/drawing/2014/main" id="{071D11C1-6A0C-7947-BAE0-339BA2E62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593"/>
                <a:ext cx="1016" cy="887"/>
              </a:xfrm>
              <a:prstGeom prst="ellipse">
                <a:avLst/>
              </a:prstGeom>
              <a:solidFill>
                <a:srgbClr val="FFD5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7" name="AutoShape 9">
                <a:extLst>
                  <a:ext uri="{FF2B5EF4-FFF2-40B4-BE49-F238E27FC236}">
                    <a16:creationId xmlns:a16="http://schemas.microsoft.com/office/drawing/2014/main" id="{D26B3CC6-B792-A34E-B92F-C626E8927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8" name="Oval 10">
                <a:extLst>
                  <a:ext uri="{FF2B5EF4-FFF2-40B4-BE49-F238E27FC236}">
                    <a16:creationId xmlns:a16="http://schemas.microsoft.com/office/drawing/2014/main" id="{1AE1B413-9F53-C44B-B973-E88604D69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" y="892"/>
                <a:ext cx="143" cy="276"/>
              </a:xfrm>
              <a:prstGeom prst="ellipse">
                <a:avLst/>
              </a:prstGeom>
              <a:solidFill>
                <a:srgbClr val="FFD50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4" name="Group 7">
              <a:extLst>
                <a:ext uri="{FF2B5EF4-FFF2-40B4-BE49-F238E27FC236}">
                  <a16:creationId xmlns:a16="http://schemas.microsoft.com/office/drawing/2014/main" id="{4706261C-56FF-4640-AEC1-31F014F9DA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1532" y="1997190"/>
              <a:ext cx="486874" cy="425481"/>
              <a:chOff x="4256" y="593"/>
              <a:chExt cx="1016" cy="887"/>
            </a:xfrm>
          </p:grpSpPr>
          <p:sp>
            <p:nvSpPr>
              <p:cNvPr id="113" name="Oval 8">
                <a:extLst>
                  <a:ext uri="{FF2B5EF4-FFF2-40B4-BE49-F238E27FC236}">
                    <a16:creationId xmlns:a16="http://schemas.microsoft.com/office/drawing/2014/main" id="{EF131E5B-C28C-404A-B6DE-B50DC09B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593"/>
                <a:ext cx="1016" cy="887"/>
              </a:xfrm>
              <a:prstGeom prst="ellipse">
                <a:avLst/>
              </a:prstGeom>
              <a:solidFill>
                <a:srgbClr val="FFD5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4" name="AutoShape 9">
                <a:extLst>
                  <a:ext uri="{FF2B5EF4-FFF2-40B4-BE49-F238E27FC236}">
                    <a16:creationId xmlns:a16="http://schemas.microsoft.com/office/drawing/2014/main" id="{FAAA6D9E-6A92-7149-A910-993978BA3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925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5" name="Oval 10">
                <a:extLst>
                  <a:ext uri="{FF2B5EF4-FFF2-40B4-BE49-F238E27FC236}">
                    <a16:creationId xmlns:a16="http://schemas.microsoft.com/office/drawing/2014/main" id="{C70BAB37-DF33-D540-9449-CEF9E9EEE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" y="892"/>
                <a:ext cx="143" cy="276"/>
              </a:xfrm>
              <a:prstGeom prst="ellipse">
                <a:avLst/>
              </a:prstGeom>
              <a:solidFill>
                <a:srgbClr val="FFD50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5" name="Group 7">
              <a:extLst>
                <a:ext uri="{FF2B5EF4-FFF2-40B4-BE49-F238E27FC236}">
                  <a16:creationId xmlns:a16="http://schemas.microsoft.com/office/drawing/2014/main" id="{A019D632-1AD1-754E-B1D9-C0225CFD2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764" y="1422653"/>
              <a:ext cx="486874" cy="425481"/>
              <a:chOff x="4350" y="593"/>
              <a:chExt cx="1016" cy="887"/>
            </a:xfrm>
          </p:grpSpPr>
          <p:sp>
            <p:nvSpPr>
              <p:cNvPr id="110" name="Oval 8">
                <a:extLst>
                  <a:ext uri="{FF2B5EF4-FFF2-40B4-BE49-F238E27FC236}">
                    <a16:creationId xmlns:a16="http://schemas.microsoft.com/office/drawing/2014/main" id="{CBB42A70-FDD7-7247-97F0-EDEA74A30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593"/>
                <a:ext cx="1016" cy="887"/>
              </a:xfrm>
              <a:prstGeom prst="ellipse">
                <a:avLst/>
              </a:prstGeom>
              <a:solidFill>
                <a:srgbClr val="FFD5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1" name="AutoShape 9">
                <a:extLst>
                  <a:ext uri="{FF2B5EF4-FFF2-40B4-BE49-F238E27FC236}">
                    <a16:creationId xmlns:a16="http://schemas.microsoft.com/office/drawing/2014/main" id="{08462CF5-D36F-F74A-8493-2048D57C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2" name="Oval 10">
                <a:extLst>
                  <a:ext uri="{FF2B5EF4-FFF2-40B4-BE49-F238E27FC236}">
                    <a16:creationId xmlns:a16="http://schemas.microsoft.com/office/drawing/2014/main" id="{C970B3DD-DD6C-B644-98B9-C5A22ABF5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" y="892"/>
                <a:ext cx="143" cy="276"/>
              </a:xfrm>
              <a:prstGeom prst="ellipse">
                <a:avLst/>
              </a:prstGeom>
              <a:solidFill>
                <a:srgbClr val="FFD50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6808E4FC-5733-BF48-837D-26BE8A52B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4897" y="1082438"/>
              <a:ext cx="486874" cy="425481"/>
              <a:chOff x="4350" y="593"/>
              <a:chExt cx="1016" cy="887"/>
            </a:xfrm>
          </p:grpSpPr>
          <p:sp>
            <p:nvSpPr>
              <p:cNvPr id="107" name="Oval 8">
                <a:extLst>
                  <a:ext uri="{FF2B5EF4-FFF2-40B4-BE49-F238E27FC236}">
                    <a16:creationId xmlns:a16="http://schemas.microsoft.com/office/drawing/2014/main" id="{8DC9D7AA-D40F-9C4F-956E-34DE736E6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593"/>
                <a:ext cx="1016" cy="887"/>
              </a:xfrm>
              <a:prstGeom prst="ellipse">
                <a:avLst/>
              </a:prstGeom>
              <a:solidFill>
                <a:srgbClr val="FFD50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8" name="AutoShape 9">
                <a:extLst>
                  <a:ext uri="{FF2B5EF4-FFF2-40B4-BE49-F238E27FC236}">
                    <a16:creationId xmlns:a16="http://schemas.microsoft.com/office/drawing/2014/main" id="{349EAC97-CFEE-E241-9600-3B73A147C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9" name="Oval 10">
                <a:extLst>
                  <a:ext uri="{FF2B5EF4-FFF2-40B4-BE49-F238E27FC236}">
                    <a16:creationId xmlns:a16="http://schemas.microsoft.com/office/drawing/2014/main" id="{C05CDA7F-97F4-BB4A-A9AE-D08C9D7AF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" y="892"/>
                <a:ext cx="143" cy="276"/>
              </a:xfrm>
              <a:prstGeom prst="ellipse">
                <a:avLst/>
              </a:prstGeom>
              <a:solidFill>
                <a:srgbClr val="FFD50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BEECCB7A-0A02-284C-8067-8947A1FA8EC4}"/>
              </a:ext>
            </a:extLst>
          </p:cNvPr>
          <p:cNvGrpSpPr/>
          <p:nvPr/>
        </p:nvGrpSpPr>
        <p:grpSpPr>
          <a:xfrm>
            <a:off x="1646923" y="4358083"/>
            <a:ext cx="1867802" cy="1546798"/>
            <a:chOff x="5675399" y="2827734"/>
            <a:chExt cx="2269180" cy="1744579"/>
          </a:xfrm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4624AFA6-A7AC-8D40-AC8F-BA7472816B37}"/>
                </a:ext>
              </a:extLst>
            </p:cNvPr>
            <p:cNvSpPr/>
            <p:nvPr/>
          </p:nvSpPr>
          <p:spPr bwMode="auto">
            <a:xfrm>
              <a:off x="5675399" y="2827734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C6288946-02E8-4A4E-8889-2B42844291A0}"/>
                </a:ext>
              </a:extLst>
            </p:cNvPr>
            <p:cNvGrpSpPr/>
            <p:nvPr/>
          </p:nvGrpSpPr>
          <p:grpSpPr>
            <a:xfrm>
              <a:off x="5725298" y="2915957"/>
              <a:ext cx="666896" cy="749675"/>
              <a:chOff x="2445013" y="4277640"/>
              <a:chExt cx="1816100" cy="2041525"/>
            </a:xfrm>
          </p:grpSpPr>
          <p:grpSp>
            <p:nvGrpSpPr>
              <p:cNvPr id="243" name="Group 10">
                <a:extLst>
                  <a:ext uri="{FF2B5EF4-FFF2-40B4-BE49-F238E27FC236}">
                    <a16:creationId xmlns:a16="http://schemas.microsoft.com/office/drawing/2014/main" id="{34578FB9-F3C3-8C4D-84E4-82FEE93610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3000" y="4491952"/>
                <a:ext cx="1408113" cy="1408113"/>
                <a:chOff x="4479" y="593"/>
                <a:chExt cx="887" cy="887"/>
              </a:xfrm>
            </p:grpSpPr>
            <p:sp>
              <p:nvSpPr>
                <p:cNvPr id="252" name="Oval 11">
                  <a:extLst>
                    <a:ext uri="{FF2B5EF4-FFF2-40B4-BE49-F238E27FC236}">
                      <a16:creationId xmlns:a16="http://schemas.microsoft.com/office/drawing/2014/main" id="{127170F5-4495-2942-87EC-1CFBE67CB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53" name="AutoShape 12">
                  <a:extLst>
                    <a:ext uri="{FF2B5EF4-FFF2-40B4-BE49-F238E27FC236}">
                      <a16:creationId xmlns:a16="http://schemas.microsoft.com/office/drawing/2014/main" id="{F89CE18B-7B80-5945-9090-6919368C59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54" name="Oval 13">
                  <a:extLst>
                    <a:ext uri="{FF2B5EF4-FFF2-40B4-BE49-F238E27FC236}">
                      <a16:creationId xmlns:a16="http://schemas.microsoft.com/office/drawing/2014/main" id="{08AC63A9-77F7-074F-A85C-ECC4A5E70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44" name="Group 14">
                <a:extLst>
                  <a:ext uri="{FF2B5EF4-FFF2-40B4-BE49-F238E27FC236}">
                    <a16:creationId xmlns:a16="http://schemas.microsoft.com/office/drawing/2014/main" id="{848C58B8-D895-6340-80A7-93AFFF454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5013" y="4277640"/>
                <a:ext cx="609600" cy="609600"/>
                <a:chOff x="886" y="548"/>
                <a:chExt cx="887" cy="887"/>
              </a:xfrm>
            </p:grpSpPr>
            <p:sp>
              <p:nvSpPr>
                <p:cNvPr id="249" name="Oval 15">
                  <a:extLst>
                    <a:ext uri="{FF2B5EF4-FFF2-40B4-BE49-F238E27FC236}">
                      <a16:creationId xmlns:a16="http://schemas.microsoft.com/office/drawing/2014/main" id="{2046BB96-6471-8546-9E78-1E77A46F2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50" name="AutoShape 16">
                  <a:extLst>
                    <a:ext uri="{FF2B5EF4-FFF2-40B4-BE49-F238E27FC236}">
                      <a16:creationId xmlns:a16="http://schemas.microsoft.com/office/drawing/2014/main" id="{DB2C9464-4F51-4D4A-BAAB-1FCF9D10E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51" name="Oval 17">
                  <a:extLst>
                    <a:ext uri="{FF2B5EF4-FFF2-40B4-BE49-F238E27FC236}">
                      <a16:creationId xmlns:a16="http://schemas.microsoft.com/office/drawing/2014/main" id="{1527FAE9-A707-2F4E-8FB4-4DA5FD434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45" name="Group 18">
                <a:extLst>
                  <a:ext uri="{FF2B5EF4-FFF2-40B4-BE49-F238E27FC236}">
                    <a16:creationId xmlns:a16="http://schemas.microsoft.com/office/drawing/2014/main" id="{28B0EF98-F376-6F47-93A5-FF2D208422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7738" y="5709565"/>
                <a:ext cx="609600" cy="609600"/>
                <a:chOff x="886" y="548"/>
                <a:chExt cx="887" cy="887"/>
              </a:xfrm>
            </p:grpSpPr>
            <p:sp>
              <p:nvSpPr>
                <p:cNvPr id="246" name="Oval 19">
                  <a:extLst>
                    <a:ext uri="{FF2B5EF4-FFF2-40B4-BE49-F238E27FC236}">
                      <a16:creationId xmlns:a16="http://schemas.microsoft.com/office/drawing/2014/main" id="{8683C2C3-7C87-5343-9DAA-7C6D642FD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47" name="AutoShape 20">
                  <a:extLst>
                    <a:ext uri="{FF2B5EF4-FFF2-40B4-BE49-F238E27FC236}">
                      <a16:creationId xmlns:a16="http://schemas.microsoft.com/office/drawing/2014/main" id="{CEB85229-D442-134E-B7EE-75590AE04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48" name="Oval 21">
                  <a:extLst>
                    <a:ext uri="{FF2B5EF4-FFF2-40B4-BE49-F238E27FC236}">
                      <a16:creationId xmlns:a16="http://schemas.microsoft.com/office/drawing/2014/main" id="{9D46A62E-FFE8-334B-8971-F1180D037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D59F2941-400F-214F-B1E0-FDCE9920324A}"/>
                </a:ext>
              </a:extLst>
            </p:cNvPr>
            <p:cNvGrpSpPr/>
            <p:nvPr/>
          </p:nvGrpSpPr>
          <p:grpSpPr>
            <a:xfrm>
              <a:off x="6459663" y="2937096"/>
              <a:ext cx="666896" cy="749675"/>
              <a:chOff x="2445013" y="4277640"/>
              <a:chExt cx="1816100" cy="2041525"/>
            </a:xfrm>
          </p:grpSpPr>
          <p:grpSp>
            <p:nvGrpSpPr>
              <p:cNvPr id="231" name="Group 10">
                <a:extLst>
                  <a:ext uri="{FF2B5EF4-FFF2-40B4-BE49-F238E27FC236}">
                    <a16:creationId xmlns:a16="http://schemas.microsoft.com/office/drawing/2014/main" id="{3FD2A3DF-69DE-FD40-8481-D0DF3EC38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3000" y="4491952"/>
                <a:ext cx="1408113" cy="1408113"/>
                <a:chOff x="4479" y="593"/>
                <a:chExt cx="887" cy="887"/>
              </a:xfrm>
            </p:grpSpPr>
            <p:sp>
              <p:nvSpPr>
                <p:cNvPr id="240" name="Oval 11">
                  <a:extLst>
                    <a:ext uri="{FF2B5EF4-FFF2-40B4-BE49-F238E27FC236}">
                      <a16:creationId xmlns:a16="http://schemas.microsoft.com/office/drawing/2014/main" id="{4C76DDDB-7B1E-7748-B30E-38F122467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41" name="AutoShape 12">
                  <a:extLst>
                    <a:ext uri="{FF2B5EF4-FFF2-40B4-BE49-F238E27FC236}">
                      <a16:creationId xmlns:a16="http://schemas.microsoft.com/office/drawing/2014/main" id="{6EA151A1-8031-4C48-9F56-29D42AB62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42" name="Oval 13">
                  <a:extLst>
                    <a:ext uri="{FF2B5EF4-FFF2-40B4-BE49-F238E27FC236}">
                      <a16:creationId xmlns:a16="http://schemas.microsoft.com/office/drawing/2014/main" id="{E99F1BCC-4712-DE44-AFFE-887F00BEB0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32" name="Group 14">
                <a:extLst>
                  <a:ext uri="{FF2B5EF4-FFF2-40B4-BE49-F238E27FC236}">
                    <a16:creationId xmlns:a16="http://schemas.microsoft.com/office/drawing/2014/main" id="{B432782E-9CAA-E640-A145-D2C58F0C25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5013" y="4277640"/>
                <a:ext cx="609600" cy="609600"/>
                <a:chOff x="886" y="548"/>
                <a:chExt cx="887" cy="887"/>
              </a:xfrm>
            </p:grpSpPr>
            <p:sp>
              <p:nvSpPr>
                <p:cNvPr id="237" name="Oval 15">
                  <a:extLst>
                    <a:ext uri="{FF2B5EF4-FFF2-40B4-BE49-F238E27FC236}">
                      <a16:creationId xmlns:a16="http://schemas.microsoft.com/office/drawing/2014/main" id="{6EF045CB-7D23-8B48-B3C8-A07A95D56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38" name="AutoShape 16">
                  <a:extLst>
                    <a:ext uri="{FF2B5EF4-FFF2-40B4-BE49-F238E27FC236}">
                      <a16:creationId xmlns:a16="http://schemas.microsoft.com/office/drawing/2014/main" id="{FEFBC181-E8D1-C542-8DBA-E97125A00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39" name="Oval 17">
                  <a:extLst>
                    <a:ext uri="{FF2B5EF4-FFF2-40B4-BE49-F238E27FC236}">
                      <a16:creationId xmlns:a16="http://schemas.microsoft.com/office/drawing/2014/main" id="{64D2FB74-5CE7-BE49-B025-34E1DFB36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33" name="Group 18">
                <a:extLst>
                  <a:ext uri="{FF2B5EF4-FFF2-40B4-BE49-F238E27FC236}">
                    <a16:creationId xmlns:a16="http://schemas.microsoft.com/office/drawing/2014/main" id="{FB4D80CC-7172-DF4B-B04F-F1AE59C86C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7738" y="5709565"/>
                <a:ext cx="609600" cy="609600"/>
                <a:chOff x="886" y="548"/>
                <a:chExt cx="887" cy="887"/>
              </a:xfrm>
            </p:grpSpPr>
            <p:sp>
              <p:nvSpPr>
                <p:cNvPr id="234" name="Oval 19">
                  <a:extLst>
                    <a:ext uri="{FF2B5EF4-FFF2-40B4-BE49-F238E27FC236}">
                      <a16:creationId xmlns:a16="http://schemas.microsoft.com/office/drawing/2014/main" id="{0FF9B03A-B88B-1941-869B-5A9D76B82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35" name="AutoShape 20">
                  <a:extLst>
                    <a:ext uri="{FF2B5EF4-FFF2-40B4-BE49-F238E27FC236}">
                      <a16:creationId xmlns:a16="http://schemas.microsoft.com/office/drawing/2014/main" id="{C984C401-567E-DD4C-971F-49B88ECF6B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36" name="Oval 21">
                  <a:extLst>
                    <a:ext uri="{FF2B5EF4-FFF2-40B4-BE49-F238E27FC236}">
                      <a16:creationId xmlns:a16="http://schemas.microsoft.com/office/drawing/2014/main" id="{A8104CB4-7B44-3A44-841A-36B13CBCBF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33DA538D-694F-9948-81EA-6666614FF3F4}"/>
                </a:ext>
              </a:extLst>
            </p:cNvPr>
            <p:cNvGrpSpPr/>
            <p:nvPr/>
          </p:nvGrpSpPr>
          <p:grpSpPr>
            <a:xfrm>
              <a:off x="7194028" y="2927751"/>
              <a:ext cx="666896" cy="749675"/>
              <a:chOff x="2445013" y="4277640"/>
              <a:chExt cx="1816100" cy="2041525"/>
            </a:xfrm>
          </p:grpSpPr>
          <p:grpSp>
            <p:nvGrpSpPr>
              <p:cNvPr id="219" name="Group 10">
                <a:extLst>
                  <a:ext uri="{FF2B5EF4-FFF2-40B4-BE49-F238E27FC236}">
                    <a16:creationId xmlns:a16="http://schemas.microsoft.com/office/drawing/2014/main" id="{751E5A12-7120-C242-A440-FBB47B2D49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3000" y="4491952"/>
                <a:ext cx="1408113" cy="1408113"/>
                <a:chOff x="4479" y="593"/>
                <a:chExt cx="887" cy="887"/>
              </a:xfrm>
            </p:grpSpPr>
            <p:sp>
              <p:nvSpPr>
                <p:cNvPr id="228" name="Oval 11">
                  <a:extLst>
                    <a:ext uri="{FF2B5EF4-FFF2-40B4-BE49-F238E27FC236}">
                      <a16:creationId xmlns:a16="http://schemas.microsoft.com/office/drawing/2014/main" id="{0A10C3F4-F400-B64D-AB6D-9E7DD5944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29" name="AutoShape 12">
                  <a:extLst>
                    <a:ext uri="{FF2B5EF4-FFF2-40B4-BE49-F238E27FC236}">
                      <a16:creationId xmlns:a16="http://schemas.microsoft.com/office/drawing/2014/main" id="{3C0FD472-0314-A648-B5F4-4767064D0A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30" name="Oval 13">
                  <a:extLst>
                    <a:ext uri="{FF2B5EF4-FFF2-40B4-BE49-F238E27FC236}">
                      <a16:creationId xmlns:a16="http://schemas.microsoft.com/office/drawing/2014/main" id="{5348F253-8FF5-3E45-8921-E2E6448882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20" name="Group 14">
                <a:extLst>
                  <a:ext uri="{FF2B5EF4-FFF2-40B4-BE49-F238E27FC236}">
                    <a16:creationId xmlns:a16="http://schemas.microsoft.com/office/drawing/2014/main" id="{A1DC3291-5D4C-7148-8A43-BBE46AE53E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5013" y="4277640"/>
                <a:ext cx="609600" cy="609600"/>
                <a:chOff x="886" y="548"/>
                <a:chExt cx="887" cy="887"/>
              </a:xfrm>
            </p:grpSpPr>
            <p:sp>
              <p:nvSpPr>
                <p:cNvPr id="225" name="Oval 15">
                  <a:extLst>
                    <a:ext uri="{FF2B5EF4-FFF2-40B4-BE49-F238E27FC236}">
                      <a16:creationId xmlns:a16="http://schemas.microsoft.com/office/drawing/2014/main" id="{978D97D9-7065-8B4F-A6A8-D7A8DE594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26" name="AutoShape 16">
                  <a:extLst>
                    <a:ext uri="{FF2B5EF4-FFF2-40B4-BE49-F238E27FC236}">
                      <a16:creationId xmlns:a16="http://schemas.microsoft.com/office/drawing/2014/main" id="{E9D7566B-19B2-CB43-ADAB-33D6E83DD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27" name="Oval 17">
                  <a:extLst>
                    <a:ext uri="{FF2B5EF4-FFF2-40B4-BE49-F238E27FC236}">
                      <a16:creationId xmlns:a16="http://schemas.microsoft.com/office/drawing/2014/main" id="{A7F98924-7067-2F44-A01F-AB3323685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21" name="Group 18">
                <a:extLst>
                  <a:ext uri="{FF2B5EF4-FFF2-40B4-BE49-F238E27FC236}">
                    <a16:creationId xmlns:a16="http://schemas.microsoft.com/office/drawing/2014/main" id="{34200CD0-BF8D-3840-B4B5-370013AE9B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7738" y="5709565"/>
                <a:ext cx="609600" cy="609600"/>
                <a:chOff x="886" y="548"/>
                <a:chExt cx="887" cy="887"/>
              </a:xfrm>
            </p:grpSpPr>
            <p:sp>
              <p:nvSpPr>
                <p:cNvPr id="222" name="Oval 19">
                  <a:extLst>
                    <a:ext uri="{FF2B5EF4-FFF2-40B4-BE49-F238E27FC236}">
                      <a16:creationId xmlns:a16="http://schemas.microsoft.com/office/drawing/2014/main" id="{20410DA5-CA2F-B141-9CD3-37FFC996F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23" name="AutoShape 20">
                  <a:extLst>
                    <a:ext uri="{FF2B5EF4-FFF2-40B4-BE49-F238E27FC236}">
                      <a16:creationId xmlns:a16="http://schemas.microsoft.com/office/drawing/2014/main" id="{F2CFC286-3CFE-3E4C-86D7-E93F7A2E86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24" name="Oval 21">
                  <a:extLst>
                    <a:ext uri="{FF2B5EF4-FFF2-40B4-BE49-F238E27FC236}">
                      <a16:creationId xmlns:a16="http://schemas.microsoft.com/office/drawing/2014/main" id="{CB38DC3B-5601-4043-9204-49669DADB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AAD20529-5E8E-0044-A0D6-5D9FF95F4A2E}"/>
                </a:ext>
              </a:extLst>
            </p:cNvPr>
            <p:cNvGrpSpPr/>
            <p:nvPr/>
          </p:nvGrpSpPr>
          <p:grpSpPr>
            <a:xfrm>
              <a:off x="5739729" y="3730984"/>
              <a:ext cx="666896" cy="749675"/>
              <a:chOff x="2445013" y="4277640"/>
              <a:chExt cx="1816100" cy="2041525"/>
            </a:xfrm>
          </p:grpSpPr>
          <p:grpSp>
            <p:nvGrpSpPr>
              <p:cNvPr id="207" name="Group 10">
                <a:extLst>
                  <a:ext uri="{FF2B5EF4-FFF2-40B4-BE49-F238E27FC236}">
                    <a16:creationId xmlns:a16="http://schemas.microsoft.com/office/drawing/2014/main" id="{520AD528-938E-7A4E-B620-B22327DDC9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3000" y="4491952"/>
                <a:ext cx="1408113" cy="1408113"/>
                <a:chOff x="4479" y="593"/>
                <a:chExt cx="887" cy="887"/>
              </a:xfrm>
            </p:grpSpPr>
            <p:sp>
              <p:nvSpPr>
                <p:cNvPr id="216" name="Oval 11">
                  <a:extLst>
                    <a:ext uri="{FF2B5EF4-FFF2-40B4-BE49-F238E27FC236}">
                      <a16:creationId xmlns:a16="http://schemas.microsoft.com/office/drawing/2014/main" id="{D3CE3B0B-1077-034A-A538-55D82B13B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17" name="AutoShape 12">
                  <a:extLst>
                    <a:ext uri="{FF2B5EF4-FFF2-40B4-BE49-F238E27FC236}">
                      <a16:creationId xmlns:a16="http://schemas.microsoft.com/office/drawing/2014/main" id="{996C5042-3D7C-C449-969B-DB815E5D15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18" name="Oval 13">
                  <a:extLst>
                    <a:ext uri="{FF2B5EF4-FFF2-40B4-BE49-F238E27FC236}">
                      <a16:creationId xmlns:a16="http://schemas.microsoft.com/office/drawing/2014/main" id="{B14147B6-7365-F949-8A2B-B4FEA8C8D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08" name="Group 14">
                <a:extLst>
                  <a:ext uri="{FF2B5EF4-FFF2-40B4-BE49-F238E27FC236}">
                    <a16:creationId xmlns:a16="http://schemas.microsoft.com/office/drawing/2014/main" id="{04425F44-8C74-6943-BAD9-95909DDFA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5013" y="4277640"/>
                <a:ext cx="609600" cy="609600"/>
                <a:chOff x="886" y="548"/>
                <a:chExt cx="887" cy="887"/>
              </a:xfrm>
            </p:grpSpPr>
            <p:sp>
              <p:nvSpPr>
                <p:cNvPr id="213" name="Oval 15">
                  <a:extLst>
                    <a:ext uri="{FF2B5EF4-FFF2-40B4-BE49-F238E27FC236}">
                      <a16:creationId xmlns:a16="http://schemas.microsoft.com/office/drawing/2014/main" id="{35F1850E-C884-A44A-84AF-1A4EA279C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14" name="AutoShape 16">
                  <a:extLst>
                    <a:ext uri="{FF2B5EF4-FFF2-40B4-BE49-F238E27FC236}">
                      <a16:creationId xmlns:a16="http://schemas.microsoft.com/office/drawing/2014/main" id="{D54028AF-DF00-8E49-95BB-05D76B8B2E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15" name="Oval 17">
                  <a:extLst>
                    <a:ext uri="{FF2B5EF4-FFF2-40B4-BE49-F238E27FC236}">
                      <a16:creationId xmlns:a16="http://schemas.microsoft.com/office/drawing/2014/main" id="{4CE07B04-6186-C04A-8C8E-1DA2F6D87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209" name="Group 18">
                <a:extLst>
                  <a:ext uri="{FF2B5EF4-FFF2-40B4-BE49-F238E27FC236}">
                    <a16:creationId xmlns:a16="http://schemas.microsoft.com/office/drawing/2014/main" id="{40E38DDB-9C73-D84F-806D-1C1126E5B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7738" y="5709565"/>
                <a:ext cx="609600" cy="609600"/>
                <a:chOff x="886" y="548"/>
                <a:chExt cx="887" cy="887"/>
              </a:xfrm>
            </p:grpSpPr>
            <p:sp>
              <p:nvSpPr>
                <p:cNvPr id="210" name="Oval 19">
                  <a:extLst>
                    <a:ext uri="{FF2B5EF4-FFF2-40B4-BE49-F238E27FC236}">
                      <a16:creationId xmlns:a16="http://schemas.microsoft.com/office/drawing/2014/main" id="{F6AFDCA5-3BFD-D243-81E1-D462E106F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11" name="AutoShape 20">
                  <a:extLst>
                    <a:ext uri="{FF2B5EF4-FFF2-40B4-BE49-F238E27FC236}">
                      <a16:creationId xmlns:a16="http://schemas.microsoft.com/office/drawing/2014/main" id="{BC6277EF-23B5-7D42-85A7-7B84FAF0F0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12" name="Oval 21">
                  <a:extLst>
                    <a:ext uri="{FF2B5EF4-FFF2-40B4-BE49-F238E27FC236}">
                      <a16:creationId xmlns:a16="http://schemas.microsoft.com/office/drawing/2014/main" id="{46F72A51-518C-BF41-BC9C-04EBCCC29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973C0F9D-0887-F041-91DB-C3F557FC46BE}"/>
                </a:ext>
              </a:extLst>
            </p:cNvPr>
            <p:cNvGrpSpPr/>
            <p:nvPr/>
          </p:nvGrpSpPr>
          <p:grpSpPr>
            <a:xfrm>
              <a:off x="6474094" y="3752123"/>
              <a:ext cx="666896" cy="749675"/>
              <a:chOff x="2445013" y="4277640"/>
              <a:chExt cx="1816100" cy="2041525"/>
            </a:xfrm>
          </p:grpSpPr>
          <p:grpSp>
            <p:nvGrpSpPr>
              <p:cNvPr id="195" name="Group 10">
                <a:extLst>
                  <a:ext uri="{FF2B5EF4-FFF2-40B4-BE49-F238E27FC236}">
                    <a16:creationId xmlns:a16="http://schemas.microsoft.com/office/drawing/2014/main" id="{88ABAA40-602A-3444-862E-8B3D228DD6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3000" y="4491952"/>
                <a:ext cx="1408113" cy="1408113"/>
                <a:chOff x="4479" y="593"/>
                <a:chExt cx="887" cy="887"/>
              </a:xfrm>
            </p:grpSpPr>
            <p:sp>
              <p:nvSpPr>
                <p:cNvPr id="204" name="Oval 11">
                  <a:extLst>
                    <a:ext uri="{FF2B5EF4-FFF2-40B4-BE49-F238E27FC236}">
                      <a16:creationId xmlns:a16="http://schemas.microsoft.com/office/drawing/2014/main" id="{C8628C2C-5387-D14B-BBAE-1E9D4334F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05" name="AutoShape 12">
                  <a:extLst>
                    <a:ext uri="{FF2B5EF4-FFF2-40B4-BE49-F238E27FC236}">
                      <a16:creationId xmlns:a16="http://schemas.microsoft.com/office/drawing/2014/main" id="{5D9B5F4C-5F79-0B48-AFBE-F37245E01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06" name="Oval 13">
                  <a:extLst>
                    <a:ext uri="{FF2B5EF4-FFF2-40B4-BE49-F238E27FC236}">
                      <a16:creationId xmlns:a16="http://schemas.microsoft.com/office/drawing/2014/main" id="{BECF8311-0E76-4846-B319-40670970F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96" name="Group 14">
                <a:extLst>
                  <a:ext uri="{FF2B5EF4-FFF2-40B4-BE49-F238E27FC236}">
                    <a16:creationId xmlns:a16="http://schemas.microsoft.com/office/drawing/2014/main" id="{C911DE96-4A0D-F246-AFBF-2AEEBA3C0F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5013" y="4277640"/>
                <a:ext cx="609600" cy="609600"/>
                <a:chOff x="886" y="548"/>
                <a:chExt cx="887" cy="887"/>
              </a:xfrm>
            </p:grpSpPr>
            <p:sp>
              <p:nvSpPr>
                <p:cNvPr id="201" name="Oval 15">
                  <a:extLst>
                    <a:ext uri="{FF2B5EF4-FFF2-40B4-BE49-F238E27FC236}">
                      <a16:creationId xmlns:a16="http://schemas.microsoft.com/office/drawing/2014/main" id="{358DD78C-B972-FB47-9713-865FE0DC1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02" name="AutoShape 16">
                  <a:extLst>
                    <a:ext uri="{FF2B5EF4-FFF2-40B4-BE49-F238E27FC236}">
                      <a16:creationId xmlns:a16="http://schemas.microsoft.com/office/drawing/2014/main" id="{08C01295-BB26-7443-8DB4-B5F4B14CC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03" name="Oval 17">
                  <a:extLst>
                    <a:ext uri="{FF2B5EF4-FFF2-40B4-BE49-F238E27FC236}">
                      <a16:creationId xmlns:a16="http://schemas.microsoft.com/office/drawing/2014/main" id="{ABE2EF21-9538-FE46-8C77-5BDDA16C4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97" name="Group 18">
                <a:extLst>
                  <a:ext uri="{FF2B5EF4-FFF2-40B4-BE49-F238E27FC236}">
                    <a16:creationId xmlns:a16="http://schemas.microsoft.com/office/drawing/2014/main" id="{0FC091C2-3980-EE40-8606-AB1B5B32FE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7738" y="5709565"/>
                <a:ext cx="609600" cy="609600"/>
                <a:chOff x="886" y="548"/>
                <a:chExt cx="887" cy="887"/>
              </a:xfrm>
            </p:grpSpPr>
            <p:sp>
              <p:nvSpPr>
                <p:cNvPr id="198" name="Oval 19">
                  <a:extLst>
                    <a:ext uri="{FF2B5EF4-FFF2-40B4-BE49-F238E27FC236}">
                      <a16:creationId xmlns:a16="http://schemas.microsoft.com/office/drawing/2014/main" id="{3D9F55E4-B120-2841-9874-BF0DF4C846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99" name="AutoShape 20">
                  <a:extLst>
                    <a:ext uri="{FF2B5EF4-FFF2-40B4-BE49-F238E27FC236}">
                      <a16:creationId xmlns:a16="http://schemas.microsoft.com/office/drawing/2014/main" id="{C08F7413-81FA-294E-A94F-13454F33BF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200" name="Oval 21">
                  <a:extLst>
                    <a:ext uri="{FF2B5EF4-FFF2-40B4-BE49-F238E27FC236}">
                      <a16:creationId xmlns:a16="http://schemas.microsoft.com/office/drawing/2014/main" id="{305D9BA9-72EF-D64B-AED5-015869A7CD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9CD0FB90-9AF6-254F-8613-C21EAD7EC54C}"/>
                </a:ext>
              </a:extLst>
            </p:cNvPr>
            <p:cNvGrpSpPr/>
            <p:nvPr/>
          </p:nvGrpSpPr>
          <p:grpSpPr>
            <a:xfrm>
              <a:off x="7208459" y="3742778"/>
              <a:ext cx="666896" cy="749675"/>
              <a:chOff x="2445013" y="4277640"/>
              <a:chExt cx="1816100" cy="2041525"/>
            </a:xfrm>
          </p:grpSpPr>
          <p:grpSp>
            <p:nvGrpSpPr>
              <p:cNvPr id="183" name="Group 10">
                <a:extLst>
                  <a:ext uri="{FF2B5EF4-FFF2-40B4-BE49-F238E27FC236}">
                    <a16:creationId xmlns:a16="http://schemas.microsoft.com/office/drawing/2014/main" id="{FE5B7791-9635-AE41-9930-3A6C92200D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3000" y="4491952"/>
                <a:ext cx="1408113" cy="1408113"/>
                <a:chOff x="4479" y="593"/>
                <a:chExt cx="887" cy="887"/>
              </a:xfrm>
            </p:grpSpPr>
            <p:sp>
              <p:nvSpPr>
                <p:cNvPr id="192" name="Oval 11">
                  <a:extLst>
                    <a:ext uri="{FF2B5EF4-FFF2-40B4-BE49-F238E27FC236}">
                      <a16:creationId xmlns:a16="http://schemas.microsoft.com/office/drawing/2014/main" id="{326D0247-7DB5-4A46-84A6-AE611A270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93" name="AutoShape 12">
                  <a:extLst>
                    <a:ext uri="{FF2B5EF4-FFF2-40B4-BE49-F238E27FC236}">
                      <a16:creationId xmlns:a16="http://schemas.microsoft.com/office/drawing/2014/main" id="{F2152225-0C3F-7D47-B577-EDD98569A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94" name="Oval 13">
                  <a:extLst>
                    <a:ext uri="{FF2B5EF4-FFF2-40B4-BE49-F238E27FC236}">
                      <a16:creationId xmlns:a16="http://schemas.microsoft.com/office/drawing/2014/main" id="{E04D48F6-A634-9841-A643-7AFA40D0F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84" name="Group 14">
                <a:extLst>
                  <a:ext uri="{FF2B5EF4-FFF2-40B4-BE49-F238E27FC236}">
                    <a16:creationId xmlns:a16="http://schemas.microsoft.com/office/drawing/2014/main" id="{176ED6A1-A5BA-0A49-9431-29FA416504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5013" y="4277640"/>
                <a:ext cx="609600" cy="609600"/>
                <a:chOff x="886" y="548"/>
                <a:chExt cx="887" cy="887"/>
              </a:xfrm>
            </p:grpSpPr>
            <p:sp>
              <p:nvSpPr>
                <p:cNvPr id="189" name="Oval 15">
                  <a:extLst>
                    <a:ext uri="{FF2B5EF4-FFF2-40B4-BE49-F238E27FC236}">
                      <a16:creationId xmlns:a16="http://schemas.microsoft.com/office/drawing/2014/main" id="{054E2AFA-5E05-844A-9609-BC5CA4497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90" name="AutoShape 16">
                  <a:extLst>
                    <a:ext uri="{FF2B5EF4-FFF2-40B4-BE49-F238E27FC236}">
                      <a16:creationId xmlns:a16="http://schemas.microsoft.com/office/drawing/2014/main" id="{E4E5E8F0-9438-9B43-80B3-F6B71FAD4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91" name="Oval 17">
                  <a:extLst>
                    <a:ext uri="{FF2B5EF4-FFF2-40B4-BE49-F238E27FC236}">
                      <a16:creationId xmlns:a16="http://schemas.microsoft.com/office/drawing/2014/main" id="{CD15DE4E-E494-134A-BF3F-7670ABD28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85" name="Group 18">
                <a:extLst>
                  <a:ext uri="{FF2B5EF4-FFF2-40B4-BE49-F238E27FC236}">
                    <a16:creationId xmlns:a16="http://schemas.microsoft.com/office/drawing/2014/main" id="{67F46026-62EB-044B-A0E9-D8E359859D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7738" y="5709565"/>
                <a:ext cx="609600" cy="609600"/>
                <a:chOff x="886" y="548"/>
                <a:chExt cx="887" cy="887"/>
              </a:xfrm>
            </p:grpSpPr>
            <p:sp>
              <p:nvSpPr>
                <p:cNvPr id="186" name="Oval 19">
                  <a:extLst>
                    <a:ext uri="{FF2B5EF4-FFF2-40B4-BE49-F238E27FC236}">
                      <a16:creationId xmlns:a16="http://schemas.microsoft.com/office/drawing/2014/main" id="{E7F5A0F9-9F10-B644-A055-A9C0AFC25B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87" name="AutoShape 20">
                  <a:extLst>
                    <a:ext uri="{FF2B5EF4-FFF2-40B4-BE49-F238E27FC236}">
                      <a16:creationId xmlns:a16="http://schemas.microsoft.com/office/drawing/2014/main" id="{A67F4064-DE0B-464C-999A-AF45167110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88" name="Oval 21">
                  <a:extLst>
                    <a:ext uri="{FF2B5EF4-FFF2-40B4-BE49-F238E27FC236}">
                      <a16:creationId xmlns:a16="http://schemas.microsoft.com/office/drawing/2014/main" id="{CC47513F-DA60-BF49-A810-396E1108F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</p:grpSp>
      <p:sp>
        <p:nvSpPr>
          <p:cNvPr id="125" name="AutoShape 4">
            <a:extLst>
              <a:ext uri="{FF2B5EF4-FFF2-40B4-BE49-F238E27FC236}">
                <a16:creationId xmlns:a16="http://schemas.microsoft.com/office/drawing/2014/main" id="{59C973A4-3ECB-0F47-B663-8BC603AA3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7728" y="1605012"/>
            <a:ext cx="1258243" cy="455836"/>
          </a:xfrm>
          <a:prstGeom prst="leftRightArrow">
            <a:avLst>
              <a:gd name="adj1" fmla="val 50000"/>
              <a:gd name="adj2" fmla="val 57890"/>
            </a:avLst>
          </a:prstGeom>
          <a:solidFill>
            <a:srgbClr val="FB757F"/>
          </a:solidFill>
          <a:ln w="9525" algn="ctr">
            <a:solidFill>
              <a:srgbClr val="FB757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26" name="Rechthoek 125">
            <a:extLst>
              <a:ext uri="{FF2B5EF4-FFF2-40B4-BE49-F238E27FC236}">
                <a16:creationId xmlns:a16="http://schemas.microsoft.com/office/drawing/2014/main" id="{C78BB4C4-F75F-5A4B-B080-4A4C52603C8C}"/>
              </a:ext>
            </a:extLst>
          </p:cNvPr>
          <p:cNvSpPr/>
          <p:nvPr/>
        </p:nvSpPr>
        <p:spPr>
          <a:xfrm>
            <a:off x="4014774" y="1684472"/>
            <a:ext cx="98128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altLang="nl-NL" sz="1600" dirty="0">
                <a:solidFill>
                  <a:schemeClr val="bg1"/>
                </a:solidFill>
              </a:rPr>
              <a:t>verschil</a:t>
            </a:r>
            <a:endParaRPr lang="nl-NL" sz="1600" dirty="0">
              <a:solidFill>
                <a:schemeClr val="bg1"/>
              </a:solidFill>
            </a:endParaRPr>
          </a:p>
        </p:txBody>
      </p:sp>
      <p:grpSp>
        <p:nvGrpSpPr>
          <p:cNvPr id="127" name="Groep 30">
            <a:extLst>
              <a:ext uri="{FF2B5EF4-FFF2-40B4-BE49-F238E27FC236}">
                <a16:creationId xmlns:a16="http://schemas.microsoft.com/office/drawing/2014/main" id="{BC976D83-CC40-D246-AEC0-634AE2970286}"/>
              </a:ext>
            </a:extLst>
          </p:cNvPr>
          <p:cNvGrpSpPr/>
          <p:nvPr/>
        </p:nvGrpSpPr>
        <p:grpSpPr>
          <a:xfrm>
            <a:off x="6368008" y="4391333"/>
            <a:ext cx="1633574" cy="1431562"/>
            <a:chOff x="624306" y="2833695"/>
            <a:chExt cx="2269180" cy="1744579"/>
          </a:xfrm>
        </p:grpSpPr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7AA1B64E-C75A-C348-AF78-30EE8592A08E}"/>
                </a:ext>
              </a:extLst>
            </p:cNvPr>
            <p:cNvSpPr/>
            <p:nvPr/>
          </p:nvSpPr>
          <p:spPr bwMode="auto">
            <a:xfrm>
              <a:off x="624306" y="2833695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29" name="Group 14">
              <a:extLst>
                <a:ext uri="{FF2B5EF4-FFF2-40B4-BE49-F238E27FC236}">
                  <a16:creationId xmlns:a16="http://schemas.microsoft.com/office/drawing/2014/main" id="{5791CAF6-08DD-EC49-8BEC-9F53D721C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961" y="2892627"/>
              <a:ext cx="379439" cy="383992"/>
              <a:chOff x="4443" y="1883"/>
              <a:chExt cx="887" cy="887"/>
            </a:xfrm>
          </p:grpSpPr>
          <p:sp>
            <p:nvSpPr>
              <p:cNvPr id="288" name="Oval 15">
                <a:extLst>
                  <a:ext uri="{FF2B5EF4-FFF2-40B4-BE49-F238E27FC236}">
                    <a16:creationId xmlns:a16="http://schemas.microsoft.com/office/drawing/2014/main" id="{51ACF406-5ED2-E641-8F2C-7073C13D2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9" name="AutoShape 16">
                <a:extLst>
                  <a:ext uri="{FF2B5EF4-FFF2-40B4-BE49-F238E27FC236}">
                    <a16:creationId xmlns:a16="http://schemas.microsoft.com/office/drawing/2014/main" id="{7AAF75E8-36AB-A140-9A08-42B2CA6BC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0" name="Oval 17">
                <a:extLst>
                  <a:ext uri="{FF2B5EF4-FFF2-40B4-BE49-F238E27FC236}">
                    <a16:creationId xmlns:a16="http://schemas.microsoft.com/office/drawing/2014/main" id="{79E5B143-2A16-F748-8A18-7DC9C3C2A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0" name="Group 14">
              <a:extLst>
                <a:ext uri="{FF2B5EF4-FFF2-40B4-BE49-F238E27FC236}">
                  <a16:creationId xmlns:a16="http://schemas.microsoft.com/office/drawing/2014/main" id="{FA2D31B1-DBF6-2D43-B8D1-81EF4D849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751" y="3310216"/>
              <a:ext cx="379439" cy="383992"/>
              <a:chOff x="4443" y="1883"/>
              <a:chExt cx="887" cy="887"/>
            </a:xfrm>
          </p:grpSpPr>
          <p:sp>
            <p:nvSpPr>
              <p:cNvPr id="285" name="Oval 15">
                <a:extLst>
                  <a:ext uri="{FF2B5EF4-FFF2-40B4-BE49-F238E27FC236}">
                    <a16:creationId xmlns:a16="http://schemas.microsoft.com/office/drawing/2014/main" id="{F8467AF6-04A9-C24E-8F21-03CE08B4C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6" name="AutoShape 16">
                <a:extLst>
                  <a:ext uri="{FF2B5EF4-FFF2-40B4-BE49-F238E27FC236}">
                    <a16:creationId xmlns:a16="http://schemas.microsoft.com/office/drawing/2014/main" id="{04A0FD0B-2BB6-9A47-ABBE-96017972C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7" name="Oval 17">
                <a:extLst>
                  <a:ext uri="{FF2B5EF4-FFF2-40B4-BE49-F238E27FC236}">
                    <a16:creationId xmlns:a16="http://schemas.microsoft.com/office/drawing/2014/main" id="{6113FA62-B658-C849-BF6C-4FD699B59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1" name="Group 14">
              <a:extLst>
                <a:ext uri="{FF2B5EF4-FFF2-40B4-BE49-F238E27FC236}">
                  <a16:creationId xmlns:a16="http://schemas.microsoft.com/office/drawing/2014/main" id="{FC65E3E1-7574-6D48-8A85-B40E1EB4C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70" y="3732837"/>
              <a:ext cx="379439" cy="383992"/>
              <a:chOff x="4443" y="1883"/>
              <a:chExt cx="887" cy="887"/>
            </a:xfrm>
          </p:grpSpPr>
          <p:sp>
            <p:nvSpPr>
              <p:cNvPr id="282" name="Oval 15">
                <a:extLst>
                  <a:ext uri="{FF2B5EF4-FFF2-40B4-BE49-F238E27FC236}">
                    <a16:creationId xmlns:a16="http://schemas.microsoft.com/office/drawing/2014/main" id="{BC2F5207-181B-EA45-AE05-CB395FD77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3" name="AutoShape 16">
                <a:extLst>
                  <a:ext uri="{FF2B5EF4-FFF2-40B4-BE49-F238E27FC236}">
                    <a16:creationId xmlns:a16="http://schemas.microsoft.com/office/drawing/2014/main" id="{F17E0CC6-FB50-5A40-AD77-86B5F9C33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4" name="Oval 17">
                <a:extLst>
                  <a:ext uri="{FF2B5EF4-FFF2-40B4-BE49-F238E27FC236}">
                    <a16:creationId xmlns:a16="http://schemas.microsoft.com/office/drawing/2014/main" id="{4149DB81-3BA5-3D4C-B792-5370D5D76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2" name="Group 14">
              <a:extLst>
                <a:ext uri="{FF2B5EF4-FFF2-40B4-BE49-F238E27FC236}">
                  <a16:creationId xmlns:a16="http://schemas.microsoft.com/office/drawing/2014/main" id="{928498A5-11D5-1041-B79E-4783C9562A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409" y="4155766"/>
              <a:ext cx="379439" cy="383992"/>
              <a:chOff x="4443" y="1883"/>
              <a:chExt cx="887" cy="887"/>
            </a:xfrm>
          </p:grpSpPr>
          <p:sp>
            <p:nvSpPr>
              <p:cNvPr id="279" name="Oval 15">
                <a:extLst>
                  <a:ext uri="{FF2B5EF4-FFF2-40B4-BE49-F238E27FC236}">
                    <a16:creationId xmlns:a16="http://schemas.microsoft.com/office/drawing/2014/main" id="{C6810A02-7747-4940-96D2-14B52B198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0" name="AutoShape 16">
                <a:extLst>
                  <a:ext uri="{FF2B5EF4-FFF2-40B4-BE49-F238E27FC236}">
                    <a16:creationId xmlns:a16="http://schemas.microsoft.com/office/drawing/2014/main" id="{B5EEAE9C-9333-3947-A55B-E33868852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1" name="Oval 17">
                <a:extLst>
                  <a:ext uri="{FF2B5EF4-FFF2-40B4-BE49-F238E27FC236}">
                    <a16:creationId xmlns:a16="http://schemas.microsoft.com/office/drawing/2014/main" id="{DED8CC0E-D2F2-AB43-A3E6-4228AA46E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3" name="Group 14">
              <a:extLst>
                <a:ext uri="{FF2B5EF4-FFF2-40B4-BE49-F238E27FC236}">
                  <a16:creationId xmlns:a16="http://schemas.microsoft.com/office/drawing/2014/main" id="{15193E7F-3D48-BC41-8053-B720B3222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1151" y="2892627"/>
              <a:ext cx="379439" cy="383992"/>
              <a:chOff x="4443" y="1883"/>
              <a:chExt cx="887" cy="887"/>
            </a:xfrm>
          </p:grpSpPr>
          <p:sp>
            <p:nvSpPr>
              <p:cNvPr id="276" name="Oval 15">
                <a:extLst>
                  <a:ext uri="{FF2B5EF4-FFF2-40B4-BE49-F238E27FC236}">
                    <a16:creationId xmlns:a16="http://schemas.microsoft.com/office/drawing/2014/main" id="{4ADDA7FA-F268-E84F-8FF7-D3CAEFAF2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7" name="AutoShape 16">
                <a:extLst>
                  <a:ext uri="{FF2B5EF4-FFF2-40B4-BE49-F238E27FC236}">
                    <a16:creationId xmlns:a16="http://schemas.microsoft.com/office/drawing/2014/main" id="{36C61021-FA1C-6F4E-9A90-1583B333A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8" name="Oval 17">
                <a:extLst>
                  <a:ext uri="{FF2B5EF4-FFF2-40B4-BE49-F238E27FC236}">
                    <a16:creationId xmlns:a16="http://schemas.microsoft.com/office/drawing/2014/main" id="{6396A365-C058-2B46-9938-1DE6B149E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4" name="Group 14">
              <a:extLst>
                <a:ext uri="{FF2B5EF4-FFF2-40B4-BE49-F238E27FC236}">
                  <a16:creationId xmlns:a16="http://schemas.microsoft.com/office/drawing/2014/main" id="{EC1CA65F-982C-CB41-BFC9-132160BB4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941" y="3310216"/>
              <a:ext cx="379439" cy="383992"/>
              <a:chOff x="4443" y="1883"/>
              <a:chExt cx="887" cy="887"/>
            </a:xfrm>
          </p:grpSpPr>
          <p:sp>
            <p:nvSpPr>
              <p:cNvPr id="273" name="Oval 15">
                <a:extLst>
                  <a:ext uri="{FF2B5EF4-FFF2-40B4-BE49-F238E27FC236}">
                    <a16:creationId xmlns:a16="http://schemas.microsoft.com/office/drawing/2014/main" id="{18799B25-9B72-D143-83B3-2C317CAB2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4" name="AutoShape 16">
                <a:extLst>
                  <a:ext uri="{FF2B5EF4-FFF2-40B4-BE49-F238E27FC236}">
                    <a16:creationId xmlns:a16="http://schemas.microsoft.com/office/drawing/2014/main" id="{4F482775-D148-E744-89DE-05F5F450F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5" name="Oval 17">
                <a:extLst>
                  <a:ext uri="{FF2B5EF4-FFF2-40B4-BE49-F238E27FC236}">
                    <a16:creationId xmlns:a16="http://schemas.microsoft.com/office/drawing/2014/main" id="{5016CF6F-EC46-2540-9763-57F2D1482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5" name="Group 14">
              <a:extLst>
                <a:ext uri="{FF2B5EF4-FFF2-40B4-BE49-F238E27FC236}">
                  <a16:creationId xmlns:a16="http://schemas.microsoft.com/office/drawing/2014/main" id="{711313D5-F721-324D-9648-E9AEB4688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7060" y="3732837"/>
              <a:ext cx="379439" cy="383992"/>
              <a:chOff x="4443" y="1883"/>
              <a:chExt cx="887" cy="887"/>
            </a:xfrm>
          </p:grpSpPr>
          <p:sp>
            <p:nvSpPr>
              <p:cNvPr id="270" name="Oval 15">
                <a:extLst>
                  <a:ext uri="{FF2B5EF4-FFF2-40B4-BE49-F238E27FC236}">
                    <a16:creationId xmlns:a16="http://schemas.microsoft.com/office/drawing/2014/main" id="{531791DF-53B6-EB4D-91EC-C47C8D8B0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1" name="AutoShape 16">
                <a:extLst>
                  <a:ext uri="{FF2B5EF4-FFF2-40B4-BE49-F238E27FC236}">
                    <a16:creationId xmlns:a16="http://schemas.microsoft.com/office/drawing/2014/main" id="{993B5A04-F1D7-9741-B635-04AF95208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2" name="Oval 17">
                <a:extLst>
                  <a:ext uri="{FF2B5EF4-FFF2-40B4-BE49-F238E27FC236}">
                    <a16:creationId xmlns:a16="http://schemas.microsoft.com/office/drawing/2014/main" id="{169B838B-28D3-6145-BC0F-C1A72234F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6" name="Group 14">
              <a:extLst>
                <a:ext uri="{FF2B5EF4-FFF2-40B4-BE49-F238E27FC236}">
                  <a16:creationId xmlns:a16="http://schemas.microsoft.com/office/drawing/2014/main" id="{AD25719C-C8C1-3449-A038-6CD655158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599" y="4155766"/>
              <a:ext cx="379439" cy="383992"/>
              <a:chOff x="4443" y="1883"/>
              <a:chExt cx="887" cy="887"/>
            </a:xfrm>
          </p:grpSpPr>
          <p:sp>
            <p:nvSpPr>
              <p:cNvPr id="267" name="Oval 15">
                <a:extLst>
                  <a:ext uri="{FF2B5EF4-FFF2-40B4-BE49-F238E27FC236}">
                    <a16:creationId xmlns:a16="http://schemas.microsoft.com/office/drawing/2014/main" id="{9AD375C5-52C1-E040-BC75-0B85FF972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8" name="AutoShape 16">
                <a:extLst>
                  <a:ext uri="{FF2B5EF4-FFF2-40B4-BE49-F238E27FC236}">
                    <a16:creationId xmlns:a16="http://schemas.microsoft.com/office/drawing/2014/main" id="{C23682C7-BBFE-2546-B289-E7588E227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9" name="Oval 17">
                <a:extLst>
                  <a:ext uri="{FF2B5EF4-FFF2-40B4-BE49-F238E27FC236}">
                    <a16:creationId xmlns:a16="http://schemas.microsoft.com/office/drawing/2014/main" id="{0B187035-51B8-B746-9B0F-83BE22A49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7" name="Group 14">
              <a:extLst>
                <a:ext uri="{FF2B5EF4-FFF2-40B4-BE49-F238E27FC236}">
                  <a16:creationId xmlns:a16="http://schemas.microsoft.com/office/drawing/2014/main" id="{D80EAE71-5163-BB43-A31A-31CADE3B48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1245" y="2892627"/>
              <a:ext cx="379439" cy="383992"/>
              <a:chOff x="4443" y="1883"/>
              <a:chExt cx="887" cy="887"/>
            </a:xfrm>
          </p:grpSpPr>
          <p:sp>
            <p:nvSpPr>
              <p:cNvPr id="264" name="Oval 15">
                <a:extLst>
                  <a:ext uri="{FF2B5EF4-FFF2-40B4-BE49-F238E27FC236}">
                    <a16:creationId xmlns:a16="http://schemas.microsoft.com/office/drawing/2014/main" id="{84B4AF37-C38C-DA43-851F-098BB439D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5" name="AutoShape 16">
                <a:extLst>
                  <a:ext uri="{FF2B5EF4-FFF2-40B4-BE49-F238E27FC236}">
                    <a16:creationId xmlns:a16="http://schemas.microsoft.com/office/drawing/2014/main" id="{CD97DA30-6531-E448-B10C-CFE848A5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6" name="Oval 17">
                <a:extLst>
                  <a:ext uri="{FF2B5EF4-FFF2-40B4-BE49-F238E27FC236}">
                    <a16:creationId xmlns:a16="http://schemas.microsoft.com/office/drawing/2014/main" id="{C9AC2740-7B65-EC48-8E78-743328E5E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8" name="Group 14">
              <a:extLst>
                <a:ext uri="{FF2B5EF4-FFF2-40B4-BE49-F238E27FC236}">
                  <a16:creationId xmlns:a16="http://schemas.microsoft.com/office/drawing/2014/main" id="{8C9ADD56-CAE2-8845-9587-04CADEC40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6035" y="3310216"/>
              <a:ext cx="379439" cy="383992"/>
              <a:chOff x="4443" y="1883"/>
              <a:chExt cx="887" cy="887"/>
            </a:xfrm>
          </p:grpSpPr>
          <p:sp>
            <p:nvSpPr>
              <p:cNvPr id="261" name="Oval 15">
                <a:extLst>
                  <a:ext uri="{FF2B5EF4-FFF2-40B4-BE49-F238E27FC236}">
                    <a16:creationId xmlns:a16="http://schemas.microsoft.com/office/drawing/2014/main" id="{2338775B-EA3B-AF46-8634-1444E0AA2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2" name="AutoShape 16">
                <a:extLst>
                  <a:ext uri="{FF2B5EF4-FFF2-40B4-BE49-F238E27FC236}">
                    <a16:creationId xmlns:a16="http://schemas.microsoft.com/office/drawing/2014/main" id="{B7501A9F-FEE3-B84A-83A4-168820BAA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3" name="Oval 17">
                <a:extLst>
                  <a:ext uri="{FF2B5EF4-FFF2-40B4-BE49-F238E27FC236}">
                    <a16:creationId xmlns:a16="http://schemas.microsoft.com/office/drawing/2014/main" id="{F3131F76-C548-0C4C-90E7-21278054A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39" name="Group 14">
              <a:extLst>
                <a:ext uri="{FF2B5EF4-FFF2-40B4-BE49-F238E27FC236}">
                  <a16:creationId xmlns:a16="http://schemas.microsoft.com/office/drawing/2014/main" id="{3AE1152B-6E3F-8E4B-A3E3-041225541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7154" y="3732837"/>
              <a:ext cx="379439" cy="383992"/>
              <a:chOff x="4443" y="1883"/>
              <a:chExt cx="887" cy="887"/>
            </a:xfrm>
          </p:grpSpPr>
          <p:sp>
            <p:nvSpPr>
              <p:cNvPr id="258" name="Oval 15">
                <a:extLst>
                  <a:ext uri="{FF2B5EF4-FFF2-40B4-BE49-F238E27FC236}">
                    <a16:creationId xmlns:a16="http://schemas.microsoft.com/office/drawing/2014/main" id="{CD6007BC-1D75-934F-91C1-8C3172AA1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9" name="AutoShape 16">
                <a:extLst>
                  <a:ext uri="{FF2B5EF4-FFF2-40B4-BE49-F238E27FC236}">
                    <a16:creationId xmlns:a16="http://schemas.microsoft.com/office/drawing/2014/main" id="{1C8F0B01-5221-C04E-B4E3-A200AD2A3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0" name="Oval 17">
                <a:extLst>
                  <a:ext uri="{FF2B5EF4-FFF2-40B4-BE49-F238E27FC236}">
                    <a16:creationId xmlns:a16="http://schemas.microsoft.com/office/drawing/2014/main" id="{EE945F89-616E-A14F-BF79-198B6433C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0" name="Group 14">
              <a:extLst>
                <a:ext uri="{FF2B5EF4-FFF2-40B4-BE49-F238E27FC236}">
                  <a16:creationId xmlns:a16="http://schemas.microsoft.com/office/drawing/2014/main" id="{5A7EFCF4-257B-954F-86E8-DB61F2D5E5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0693" y="4155766"/>
              <a:ext cx="379439" cy="383992"/>
              <a:chOff x="4443" y="1883"/>
              <a:chExt cx="887" cy="887"/>
            </a:xfrm>
          </p:grpSpPr>
          <p:sp>
            <p:nvSpPr>
              <p:cNvPr id="255" name="Oval 15">
                <a:extLst>
                  <a:ext uri="{FF2B5EF4-FFF2-40B4-BE49-F238E27FC236}">
                    <a16:creationId xmlns:a16="http://schemas.microsoft.com/office/drawing/2014/main" id="{684E5F73-886A-6947-BAC8-99734CD1E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6" name="AutoShape 16">
                <a:extLst>
                  <a:ext uri="{FF2B5EF4-FFF2-40B4-BE49-F238E27FC236}">
                    <a16:creationId xmlns:a16="http://schemas.microsoft.com/office/drawing/2014/main" id="{DF99B4C2-3D50-1741-A20A-F09B419F8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7" name="Oval 17">
                <a:extLst>
                  <a:ext uri="{FF2B5EF4-FFF2-40B4-BE49-F238E27FC236}">
                    <a16:creationId xmlns:a16="http://schemas.microsoft.com/office/drawing/2014/main" id="{06FA6E4A-F025-7948-BAEA-B619A7593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1" name="Group 14">
              <a:extLst>
                <a:ext uri="{FF2B5EF4-FFF2-40B4-BE49-F238E27FC236}">
                  <a16:creationId xmlns:a16="http://schemas.microsoft.com/office/drawing/2014/main" id="{30CADDA5-02F1-1542-AA34-C195B392D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435" y="2892627"/>
              <a:ext cx="379439" cy="383992"/>
              <a:chOff x="4443" y="1883"/>
              <a:chExt cx="887" cy="887"/>
            </a:xfrm>
          </p:grpSpPr>
          <p:sp>
            <p:nvSpPr>
              <p:cNvPr id="170" name="Oval 15">
                <a:extLst>
                  <a:ext uri="{FF2B5EF4-FFF2-40B4-BE49-F238E27FC236}">
                    <a16:creationId xmlns:a16="http://schemas.microsoft.com/office/drawing/2014/main" id="{B80AA4B5-1CF0-6546-9CFD-623DBFCB2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1" name="AutoShape 16">
                <a:extLst>
                  <a:ext uri="{FF2B5EF4-FFF2-40B4-BE49-F238E27FC236}">
                    <a16:creationId xmlns:a16="http://schemas.microsoft.com/office/drawing/2014/main" id="{3A636BA1-5FEB-8244-8482-385B24E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2" name="Oval 17">
                <a:extLst>
                  <a:ext uri="{FF2B5EF4-FFF2-40B4-BE49-F238E27FC236}">
                    <a16:creationId xmlns:a16="http://schemas.microsoft.com/office/drawing/2014/main" id="{61547141-0B8C-DD43-9572-A5E37031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2" name="Group 14">
              <a:extLst>
                <a:ext uri="{FF2B5EF4-FFF2-40B4-BE49-F238E27FC236}">
                  <a16:creationId xmlns:a16="http://schemas.microsoft.com/office/drawing/2014/main" id="{29A3790C-73A0-3D44-8B36-9CCBA5D2FC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225" y="3310216"/>
              <a:ext cx="379439" cy="383992"/>
              <a:chOff x="4443" y="1883"/>
              <a:chExt cx="887" cy="887"/>
            </a:xfrm>
          </p:grpSpPr>
          <p:sp>
            <p:nvSpPr>
              <p:cNvPr id="167" name="Oval 15">
                <a:extLst>
                  <a:ext uri="{FF2B5EF4-FFF2-40B4-BE49-F238E27FC236}">
                    <a16:creationId xmlns:a16="http://schemas.microsoft.com/office/drawing/2014/main" id="{987CF832-8D9D-1741-B5F9-046C9A71A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8" name="AutoShape 16">
                <a:extLst>
                  <a:ext uri="{FF2B5EF4-FFF2-40B4-BE49-F238E27FC236}">
                    <a16:creationId xmlns:a16="http://schemas.microsoft.com/office/drawing/2014/main" id="{54F15357-9A11-7547-9A29-D220EB6A0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9" name="Oval 17">
                <a:extLst>
                  <a:ext uri="{FF2B5EF4-FFF2-40B4-BE49-F238E27FC236}">
                    <a16:creationId xmlns:a16="http://schemas.microsoft.com/office/drawing/2014/main" id="{656D4002-1C6A-3F47-A11B-73C2FBDC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3" name="Group 14">
              <a:extLst>
                <a:ext uri="{FF2B5EF4-FFF2-40B4-BE49-F238E27FC236}">
                  <a16:creationId xmlns:a16="http://schemas.microsoft.com/office/drawing/2014/main" id="{115DA642-5B30-254E-A7A5-C5F9DBD92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344" y="3732837"/>
              <a:ext cx="379439" cy="383992"/>
              <a:chOff x="4443" y="1883"/>
              <a:chExt cx="887" cy="887"/>
            </a:xfrm>
          </p:grpSpPr>
          <p:sp>
            <p:nvSpPr>
              <p:cNvPr id="164" name="Oval 15">
                <a:extLst>
                  <a:ext uri="{FF2B5EF4-FFF2-40B4-BE49-F238E27FC236}">
                    <a16:creationId xmlns:a16="http://schemas.microsoft.com/office/drawing/2014/main" id="{330A1092-DC38-FD46-BB73-521D71AC9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5" name="AutoShape 16">
                <a:extLst>
                  <a:ext uri="{FF2B5EF4-FFF2-40B4-BE49-F238E27FC236}">
                    <a16:creationId xmlns:a16="http://schemas.microsoft.com/office/drawing/2014/main" id="{CE3AF87B-8B75-F243-B62A-532C28177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6" name="Oval 17">
                <a:extLst>
                  <a:ext uri="{FF2B5EF4-FFF2-40B4-BE49-F238E27FC236}">
                    <a16:creationId xmlns:a16="http://schemas.microsoft.com/office/drawing/2014/main" id="{FD440BCA-054A-2C41-804F-9D3BC079E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4" name="Group 14">
              <a:extLst>
                <a:ext uri="{FF2B5EF4-FFF2-40B4-BE49-F238E27FC236}">
                  <a16:creationId xmlns:a16="http://schemas.microsoft.com/office/drawing/2014/main" id="{BD80EC94-A091-614C-AD9F-1D847DD8E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883" y="4155766"/>
              <a:ext cx="379439" cy="383992"/>
              <a:chOff x="4443" y="1883"/>
              <a:chExt cx="887" cy="887"/>
            </a:xfrm>
          </p:grpSpPr>
          <p:sp>
            <p:nvSpPr>
              <p:cNvPr id="161" name="Oval 15">
                <a:extLst>
                  <a:ext uri="{FF2B5EF4-FFF2-40B4-BE49-F238E27FC236}">
                    <a16:creationId xmlns:a16="http://schemas.microsoft.com/office/drawing/2014/main" id="{0C871F49-1A5F-B44A-B677-294DC67D9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2" name="AutoShape 16">
                <a:extLst>
                  <a:ext uri="{FF2B5EF4-FFF2-40B4-BE49-F238E27FC236}">
                    <a16:creationId xmlns:a16="http://schemas.microsoft.com/office/drawing/2014/main" id="{9B2E8A4D-DEA3-A94C-A2CA-630CD042A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3" name="Oval 17">
                <a:extLst>
                  <a:ext uri="{FF2B5EF4-FFF2-40B4-BE49-F238E27FC236}">
                    <a16:creationId xmlns:a16="http://schemas.microsoft.com/office/drawing/2014/main" id="{75573F8E-11CC-5542-B978-281C0EB30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5" name="Group 14">
              <a:extLst>
                <a:ext uri="{FF2B5EF4-FFF2-40B4-BE49-F238E27FC236}">
                  <a16:creationId xmlns:a16="http://schemas.microsoft.com/office/drawing/2014/main" id="{9A2FBF07-5527-A040-813C-D7BCAE073A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6694" y="2892627"/>
              <a:ext cx="379439" cy="383992"/>
              <a:chOff x="4443" y="1883"/>
              <a:chExt cx="887" cy="887"/>
            </a:xfrm>
          </p:grpSpPr>
          <p:sp>
            <p:nvSpPr>
              <p:cNvPr id="158" name="Oval 15">
                <a:extLst>
                  <a:ext uri="{FF2B5EF4-FFF2-40B4-BE49-F238E27FC236}">
                    <a16:creationId xmlns:a16="http://schemas.microsoft.com/office/drawing/2014/main" id="{821C927B-AB2C-6343-A2D9-9D40C92DC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9" name="AutoShape 16">
                <a:extLst>
                  <a:ext uri="{FF2B5EF4-FFF2-40B4-BE49-F238E27FC236}">
                    <a16:creationId xmlns:a16="http://schemas.microsoft.com/office/drawing/2014/main" id="{C3D9ED14-F6CA-3341-AD1F-6AEB18CED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0" name="Oval 17">
                <a:extLst>
                  <a:ext uri="{FF2B5EF4-FFF2-40B4-BE49-F238E27FC236}">
                    <a16:creationId xmlns:a16="http://schemas.microsoft.com/office/drawing/2014/main" id="{7E4DF27A-25BF-BA4C-810F-247555DDC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6" name="Group 14">
              <a:extLst>
                <a:ext uri="{FF2B5EF4-FFF2-40B4-BE49-F238E27FC236}">
                  <a16:creationId xmlns:a16="http://schemas.microsoft.com/office/drawing/2014/main" id="{F260AA32-DD50-7347-9AEB-74CEDC03B9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484" y="3310216"/>
              <a:ext cx="379439" cy="383992"/>
              <a:chOff x="4443" y="1883"/>
              <a:chExt cx="887" cy="887"/>
            </a:xfrm>
          </p:grpSpPr>
          <p:sp>
            <p:nvSpPr>
              <p:cNvPr id="155" name="Oval 15">
                <a:extLst>
                  <a:ext uri="{FF2B5EF4-FFF2-40B4-BE49-F238E27FC236}">
                    <a16:creationId xmlns:a16="http://schemas.microsoft.com/office/drawing/2014/main" id="{CFFDC8BD-A8C0-CD4B-81E7-828CADA54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6" name="AutoShape 16">
                <a:extLst>
                  <a:ext uri="{FF2B5EF4-FFF2-40B4-BE49-F238E27FC236}">
                    <a16:creationId xmlns:a16="http://schemas.microsoft.com/office/drawing/2014/main" id="{557ED333-834E-C143-A190-FB3A3917E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7" name="Oval 17">
                <a:extLst>
                  <a:ext uri="{FF2B5EF4-FFF2-40B4-BE49-F238E27FC236}">
                    <a16:creationId xmlns:a16="http://schemas.microsoft.com/office/drawing/2014/main" id="{2C3EBA16-0E8A-2F4F-8297-C9CC9C299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7" name="Group 14">
              <a:extLst>
                <a:ext uri="{FF2B5EF4-FFF2-40B4-BE49-F238E27FC236}">
                  <a16:creationId xmlns:a16="http://schemas.microsoft.com/office/drawing/2014/main" id="{F318873E-1504-224E-B9CF-731BFFEA0B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2603" y="3732837"/>
              <a:ext cx="379439" cy="383992"/>
              <a:chOff x="4443" y="1883"/>
              <a:chExt cx="887" cy="887"/>
            </a:xfrm>
          </p:grpSpPr>
          <p:sp>
            <p:nvSpPr>
              <p:cNvPr id="152" name="Oval 15">
                <a:extLst>
                  <a:ext uri="{FF2B5EF4-FFF2-40B4-BE49-F238E27FC236}">
                    <a16:creationId xmlns:a16="http://schemas.microsoft.com/office/drawing/2014/main" id="{A36EDB62-5B26-F940-B787-31899959F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3" name="AutoShape 16">
                <a:extLst>
                  <a:ext uri="{FF2B5EF4-FFF2-40B4-BE49-F238E27FC236}">
                    <a16:creationId xmlns:a16="http://schemas.microsoft.com/office/drawing/2014/main" id="{281F79C2-A404-654E-93AC-907D59B0E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4" name="Oval 17">
                <a:extLst>
                  <a:ext uri="{FF2B5EF4-FFF2-40B4-BE49-F238E27FC236}">
                    <a16:creationId xmlns:a16="http://schemas.microsoft.com/office/drawing/2014/main" id="{37A2C1DF-F6F2-6447-AB00-4A891E044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48" name="Group 14">
              <a:extLst>
                <a:ext uri="{FF2B5EF4-FFF2-40B4-BE49-F238E27FC236}">
                  <a16:creationId xmlns:a16="http://schemas.microsoft.com/office/drawing/2014/main" id="{256424D8-E2B5-8648-9BA5-9DB5F14F2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6142" y="4155766"/>
              <a:ext cx="379439" cy="383992"/>
              <a:chOff x="4443" y="1883"/>
              <a:chExt cx="887" cy="887"/>
            </a:xfrm>
          </p:grpSpPr>
          <p:sp>
            <p:nvSpPr>
              <p:cNvPr id="149" name="Oval 15">
                <a:extLst>
                  <a:ext uri="{FF2B5EF4-FFF2-40B4-BE49-F238E27FC236}">
                    <a16:creationId xmlns:a16="http://schemas.microsoft.com/office/drawing/2014/main" id="{2F38C164-EC88-3645-9500-5ACC73F9F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0" name="AutoShape 16">
                <a:extLst>
                  <a:ext uri="{FF2B5EF4-FFF2-40B4-BE49-F238E27FC236}">
                    <a16:creationId xmlns:a16="http://schemas.microsoft.com/office/drawing/2014/main" id="{07EC75B0-5F25-0442-822A-2778395F9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51" name="Oval 17">
                <a:extLst>
                  <a:ext uri="{FF2B5EF4-FFF2-40B4-BE49-F238E27FC236}">
                    <a16:creationId xmlns:a16="http://schemas.microsoft.com/office/drawing/2014/main" id="{8F6589CB-EB1C-1C45-8E01-863D1A3BF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27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P H4.4 leerdoel 38-1080p.mp4" descr="PP H4.4 leerdoel 38-1080p.mp4">
            <a:hlinkClick r:id="" action="ppaction://media"/>
            <a:extLst>
              <a:ext uri="{FF2B5EF4-FFF2-40B4-BE49-F238E27FC236}">
                <a16:creationId xmlns:a16="http://schemas.microsoft.com/office/drawing/2014/main" id="{BE56C3BD-B63B-8848-BDEE-03BF6F3976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2.8907" end="2936.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4C4CDC-3E8A-DB45-9639-FFFE3427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13</a:t>
            </a:fld>
            <a:endParaRPr lang="nl-NL" altLang="nl-NL"/>
          </a:p>
        </p:txBody>
      </p:sp>
      <p:grpSp>
        <p:nvGrpSpPr>
          <p:cNvPr id="14" name="Groeperen 51">
            <a:extLst>
              <a:ext uri="{FF2B5EF4-FFF2-40B4-BE49-F238E27FC236}">
                <a16:creationId xmlns:a16="http://schemas.microsoft.com/office/drawing/2014/main" id="{7E1CF6BB-AF2F-7348-8E3B-79C9F274220F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67DFA0A-B55B-2245-983F-6AFF541401D3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C627735-875D-BA47-A0B4-54464BD07F9B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D8FDE4-97BB-0140-8C53-A057EE9A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8" name="Text Box 55">
            <a:extLst>
              <a:ext uri="{FF2B5EF4-FFF2-40B4-BE49-F238E27FC236}">
                <a16:creationId xmlns:a16="http://schemas.microsoft.com/office/drawing/2014/main" id="{F2C32CDE-BDA8-7D43-A524-17B3881E8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38. Wat is het verschil tussen een verbinding en een mengsel?</a:t>
            </a:r>
          </a:p>
        </p:txBody>
      </p:sp>
    </p:spTree>
    <p:extLst>
      <p:ext uri="{BB962C8B-B14F-4D97-AF65-F5344CB8AC3E}">
        <p14:creationId xmlns:p14="http://schemas.microsoft.com/office/powerpoint/2010/main" val="269681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0" name="Text Box 55">
            <a:extLst>
              <a:ext uri="{FF2B5EF4-FFF2-40B4-BE49-F238E27FC236}">
                <a16:creationId xmlns:a16="http://schemas.microsoft.com/office/drawing/2014/main" id="{E5C7957C-21DF-1B46-B1FB-CA5582AF8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38. Wat is het verschil tussen een verbinding en een mengsel?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FABCD2-5725-3A4F-BEF3-FADD6665BEE6}"/>
              </a:ext>
            </a:extLst>
          </p:cNvPr>
          <p:cNvSpPr txBox="1">
            <a:spLocks noChangeArrowheads="1"/>
          </p:cNvSpPr>
          <p:nvPr/>
        </p:nvSpPr>
        <p:spPr>
          <a:xfrm>
            <a:off x="4397102" y="1583578"/>
            <a:ext cx="3446681" cy="4653734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  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mengsel</a:t>
            </a:r>
            <a:endParaRPr lang="nl-NL" altLang="nl-NL" sz="2000" kern="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Als de deeltjes uit twee of meer molecuulsoorten bestaan.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Moleculen zijn niet met elkaar verbonden 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Kan je scheiden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3F58B40-F25B-D240-A3D9-7A4E25FD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76" y="1556792"/>
            <a:ext cx="3380184" cy="468052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verbinding</a:t>
            </a:r>
            <a:endParaRPr lang="nl-NL" altLang="nl-NL" sz="2000" i="1" kern="0" dirty="0">
              <a:solidFill>
                <a:srgbClr val="4FD0FF"/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Een molecuul dat uit twee of meer atoomsoorten bestaat, heet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verbinding of een ontleedbare stof</a:t>
            </a: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Kan je niet scheiden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Kan je ontleden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- Atomen zijn met elkaar verbonden</a:t>
            </a:r>
          </a:p>
        </p:txBody>
      </p:sp>
      <p:grpSp>
        <p:nvGrpSpPr>
          <p:cNvPr id="125" name="Groep 124">
            <a:extLst>
              <a:ext uri="{FF2B5EF4-FFF2-40B4-BE49-F238E27FC236}">
                <a16:creationId xmlns:a16="http://schemas.microsoft.com/office/drawing/2014/main" id="{C158CAC8-96BC-8A49-95F4-BAE9FA6C5BA6}"/>
              </a:ext>
            </a:extLst>
          </p:cNvPr>
          <p:cNvGrpSpPr/>
          <p:nvPr/>
        </p:nvGrpSpPr>
        <p:grpSpPr>
          <a:xfrm>
            <a:off x="2348350" y="5085184"/>
            <a:ext cx="1656184" cy="1095825"/>
            <a:chOff x="5848964" y="4905945"/>
            <a:chExt cx="1992258" cy="1235943"/>
          </a:xfrm>
        </p:grpSpPr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DA13EAAD-60E5-C84A-836A-ED603C68A854}"/>
                </a:ext>
              </a:extLst>
            </p:cNvPr>
            <p:cNvSpPr/>
            <p:nvPr/>
          </p:nvSpPr>
          <p:spPr bwMode="auto">
            <a:xfrm>
              <a:off x="5848964" y="4905945"/>
              <a:ext cx="1992258" cy="12359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775A93C7-BE5C-F143-B795-DD5DD1AC3DBB}"/>
                </a:ext>
              </a:extLst>
            </p:cNvPr>
            <p:cNvGrpSpPr/>
            <p:nvPr/>
          </p:nvGrpSpPr>
          <p:grpSpPr>
            <a:xfrm>
              <a:off x="5915737" y="5065266"/>
              <a:ext cx="1871896" cy="906769"/>
              <a:chOff x="2151063" y="2009775"/>
              <a:chExt cx="4735512" cy="2293938"/>
            </a:xfrm>
          </p:grpSpPr>
          <p:grpSp>
            <p:nvGrpSpPr>
              <p:cNvPr id="128" name="Group 3">
                <a:extLst>
                  <a:ext uri="{FF2B5EF4-FFF2-40B4-BE49-F238E27FC236}">
                    <a16:creationId xmlns:a16="http://schemas.microsoft.com/office/drawing/2014/main" id="{E98F7164-575B-5C41-8469-82E1AFE7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7013" y="2625725"/>
                <a:ext cx="1060450" cy="1060450"/>
                <a:chOff x="3026" y="1855"/>
                <a:chExt cx="887" cy="887"/>
              </a:xfrm>
            </p:grpSpPr>
            <p:sp>
              <p:nvSpPr>
                <p:cNvPr id="161" name="Oval 4">
                  <a:extLst>
                    <a:ext uri="{FF2B5EF4-FFF2-40B4-BE49-F238E27FC236}">
                      <a16:creationId xmlns:a16="http://schemas.microsoft.com/office/drawing/2014/main" id="{9CEBF25A-7336-D94E-9C25-A89BC70E12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6" y="1855"/>
                  <a:ext cx="887" cy="88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62" name="AutoShape 5">
                  <a:extLst>
                    <a:ext uri="{FF2B5EF4-FFF2-40B4-BE49-F238E27FC236}">
                      <a16:creationId xmlns:a16="http://schemas.microsoft.com/office/drawing/2014/main" id="{F20BBB90-EFB9-A940-AC5D-4503D2F6A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601" y="219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63" name="Oval 6">
                  <a:extLst>
                    <a:ext uri="{FF2B5EF4-FFF2-40B4-BE49-F238E27FC236}">
                      <a16:creationId xmlns:a16="http://schemas.microsoft.com/office/drawing/2014/main" id="{945AE507-1902-F442-B44C-D855CB6CA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8" y="2154"/>
                  <a:ext cx="89" cy="2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29" name="Group 7">
                <a:extLst>
                  <a:ext uri="{FF2B5EF4-FFF2-40B4-BE49-F238E27FC236}">
                    <a16:creationId xmlns:a16="http://schemas.microsoft.com/office/drawing/2014/main" id="{37F0BE84-C1FB-8543-9056-86F3C0487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2038" y="2492375"/>
                <a:ext cx="1408112" cy="1408113"/>
                <a:chOff x="4479" y="593"/>
                <a:chExt cx="887" cy="887"/>
              </a:xfrm>
            </p:grpSpPr>
            <p:sp>
              <p:nvSpPr>
                <p:cNvPr id="158" name="Oval 8">
                  <a:extLst>
                    <a:ext uri="{FF2B5EF4-FFF2-40B4-BE49-F238E27FC236}">
                      <a16:creationId xmlns:a16="http://schemas.microsoft.com/office/drawing/2014/main" id="{6D20B030-8226-B74A-9A27-1AEF3D36BB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9" name="AutoShape 9">
                  <a:extLst>
                    <a:ext uri="{FF2B5EF4-FFF2-40B4-BE49-F238E27FC236}">
                      <a16:creationId xmlns:a16="http://schemas.microsoft.com/office/drawing/2014/main" id="{69F57D95-75B4-7F49-92A5-84B62497F5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60" name="Oval 10">
                  <a:extLst>
                    <a:ext uri="{FF2B5EF4-FFF2-40B4-BE49-F238E27FC236}">
                      <a16:creationId xmlns:a16="http://schemas.microsoft.com/office/drawing/2014/main" id="{65DAFA2C-A07F-B94B-82A6-BC767F117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0" name="Group 11">
                <a:extLst>
                  <a:ext uri="{FF2B5EF4-FFF2-40B4-BE49-F238E27FC236}">
                    <a16:creationId xmlns:a16="http://schemas.microsoft.com/office/drawing/2014/main" id="{BED028B3-A2ED-3442-813F-CBD44570CA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17963" y="2017713"/>
                <a:ext cx="609600" cy="609600"/>
                <a:chOff x="886" y="548"/>
                <a:chExt cx="887" cy="887"/>
              </a:xfrm>
            </p:grpSpPr>
            <p:sp>
              <p:nvSpPr>
                <p:cNvPr id="155" name="Oval 12">
                  <a:extLst>
                    <a:ext uri="{FF2B5EF4-FFF2-40B4-BE49-F238E27FC236}">
                      <a16:creationId xmlns:a16="http://schemas.microsoft.com/office/drawing/2014/main" id="{3B75971F-19AF-9C4B-BC33-8DAB9E8724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6" name="AutoShape 13">
                  <a:extLst>
                    <a:ext uri="{FF2B5EF4-FFF2-40B4-BE49-F238E27FC236}">
                      <a16:creationId xmlns:a16="http://schemas.microsoft.com/office/drawing/2014/main" id="{B056D00B-3D71-4C4B-92F8-30699497D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7" name="Oval 14">
                  <a:extLst>
                    <a:ext uri="{FF2B5EF4-FFF2-40B4-BE49-F238E27FC236}">
                      <a16:creationId xmlns:a16="http://schemas.microsoft.com/office/drawing/2014/main" id="{46B94D24-EF6B-1749-80BE-B2F124F22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1" name="Group 15">
                <a:extLst>
                  <a:ext uri="{FF2B5EF4-FFF2-40B4-BE49-F238E27FC236}">
                    <a16:creationId xmlns:a16="http://schemas.microsoft.com/office/drawing/2014/main" id="{3B728A9C-B3CD-F94A-95C1-45BAC5EAE8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763" y="2624138"/>
                <a:ext cx="1060450" cy="1060450"/>
                <a:chOff x="3026" y="1855"/>
                <a:chExt cx="887" cy="887"/>
              </a:xfrm>
            </p:grpSpPr>
            <p:sp>
              <p:nvSpPr>
                <p:cNvPr id="152" name="Oval 16">
                  <a:extLst>
                    <a:ext uri="{FF2B5EF4-FFF2-40B4-BE49-F238E27FC236}">
                      <a16:creationId xmlns:a16="http://schemas.microsoft.com/office/drawing/2014/main" id="{1BEDDF86-596D-0C4F-B66C-BFBDABB03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6" y="1855"/>
                  <a:ext cx="887" cy="88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3" name="AutoShape 17">
                  <a:extLst>
                    <a:ext uri="{FF2B5EF4-FFF2-40B4-BE49-F238E27FC236}">
                      <a16:creationId xmlns:a16="http://schemas.microsoft.com/office/drawing/2014/main" id="{6B54FB17-4431-0C44-A301-5A539DC15A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601" y="219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4" name="Oval 18">
                  <a:extLst>
                    <a:ext uri="{FF2B5EF4-FFF2-40B4-BE49-F238E27FC236}">
                      <a16:creationId xmlns:a16="http://schemas.microsoft.com/office/drawing/2014/main" id="{D4EB38A2-966A-A346-9D1D-A6BF57ABC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8" y="2154"/>
                  <a:ext cx="89" cy="2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2" name="Group 19">
                <a:extLst>
                  <a:ext uri="{FF2B5EF4-FFF2-40B4-BE49-F238E27FC236}">
                    <a16:creationId xmlns:a16="http://schemas.microsoft.com/office/drawing/2014/main" id="{BD0F9476-BCBC-7E49-9858-3AF08E9458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76975" y="2857500"/>
                <a:ext cx="609600" cy="609600"/>
                <a:chOff x="886" y="548"/>
                <a:chExt cx="887" cy="887"/>
              </a:xfrm>
            </p:grpSpPr>
            <p:sp>
              <p:nvSpPr>
                <p:cNvPr id="149" name="Oval 20">
                  <a:extLst>
                    <a:ext uri="{FF2B5EF4-FFF2-40B4-BE49-F238E27FC236}">
                      <a16:creationId xmlns:a16="http://schemas.microsoft.com/office/drawing/2014/main" id="{F2631300-1935-F84B-AB55-9BF298724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0" name="AutoShape 21">
                  <a:extLst>
                    <a:ext uri="{FF2B5EF4-FFF2-40B4-BE49-F238E27FC236}">
                      <a16:creationId xmlns:a16="http://schemas.microsoft.com/office/drawing/2014/main" id="{EFE47530-7063-BF4D-9567-4D5436B54D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51" name="Oval 22">
                  <a:extLst>
                    <a:ext uri="{FF2B5EF4-FFF2-40B4-BE49-F238E27FC236}">
                      <a16:creationId xmlns:a16="http://schemas.microsoft.com/office/drawing/2014/main" id="{FD95573B-5F62-664E-AC94-487F50572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3" name="Group 23">
                <a:extLst>
                  <a:ext uri="{FF2B5EF4-FFF2-40B4-BE49-F238E27FC236}">
                    <a16:creationId xmlns:a16="http://schemas.microsoft.com/office/drawing/2014/main" id="{8E4F4710-B1CB-1D4E-A02C-13CF73465F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1063" y="2835275"/>
                <a:ext cx="609600" cy="609600"/>
                <a:chOff x="886" y="548"/>
                <a:chExt cx="887" cy="887"/>
              </a:xfrm>
            </p:grpSpPr>
            <p:sp>
              <p:nvSpPr>
                <p:cNvPr id="146" name="Oval 24">
                  <a:extLst>
                    <a:ext uri="{FF2B5EF4-FFF2-40B4-BE49-F238E27FC236}">
                      <a16:creationId xmlns:a16="http://schemas.microsoft.com/office/drawing/2014/main" id="{E736CF96-8251-7942-88AF-411EFC205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47" name="AutoShape 25">
                  <a:extLst>
                    <a:ext uri="{FF2B5EF4-FFF2-40B4-BE49-F238E27FC236}">
                      <a16:creationId xmlns:a16="http://schemas.microsoft.com/office/drawing/2014/main" id="{01D77CAE-B53C-7742-8338-C82FE775FB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48" name="Oval 26">
                  <a:extLst>
                    <a:ext uri="{FF2B5EF4-FFF2-40B4-BE49-F238E27FC236}">
                      <a16:creationId xmlns:a16="http://schemas.microsoft.com/office/drawing/2014/main" id="{0A330ACD-FA04-D84F-9613-DD1F3A79D0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4" name="Group 27">
                <a:extLst>
                  <a:ext uri="{FF2B5EF4-FFF2-40B4-BE49-F238E27FC236}">
                    <a16:creationId xmlns:a16="http://schemas.microsoft.com/office/drawing/2014/main" id="{25DE4BF6-6973-6A4E-813C-704540E91F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438" y="3694113"/>
                <a:ext cx="609600" cy="609600"/>
                <a:chOff x="886" y="548"/>
                <a:chExt cx="887" cy="887"/>
              </a:xfrm>
            </p:grpSpPr>
            <p:sp>
              <p:nvSpPr>
                <p:cNvPr id="143" name="Oval 28">
                  <a:extLst>
                    <a:ext uri="{FF2B5EF4-FFF2-40B4-BE49-F238E27FC236}">
                      <a16:creationId xmlns:a16="http://schemas.microsoft.com/office/drawing/2014/main" id="{46E80616-7293-DE4C-BD65-1E8C9DBA48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44" name="AutoShape 29">
                  <a:extLst>
                    <a:ext uri="{FF2B5EF4-FFF2-40B4-BE49-F238E27FC236}">
                      <a16:creationId xmlns:a16="http://schemas.microsoft.com/office/drawing/2014/main" id="{41708153-B5F6-BF41-900A-67336CB1C0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45" name="Oval 30">
                  <a:extLst>
                    <a:ext uri="{FF2B5EF4-FFF2-40B4-BE49-F238E27FC236}">
                      <a16:creationId xmlns:a16="http://schemas.microsoft.com/office/drawing/2014/main" id="{11EF1C41-0FC2-7242-B8D0-4510493A9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5" name="Group 31">
                <a:extLst>
                  <a:ext uri="{FF2B5EF4-FFF2-40B4-BE49-F238E27FC236}">
                    <a16:creationId xmlns:a16="http://schemas.microsoft.com/office/drawing/2014/main" id="{4605D830-B117-E04B-A56C-1860E1BB59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7200" y="2009775"/>
                <a:ext cx="609600" cy="609600"/>
                <a:chOff x="886" y="548"/>
                <a:chExt cx="887" cy="887"/>
              </a:xfrm>
            </p:grpSpPr>
            <p:sp>
              <p:nvSpPr>
                <p:cNvPr id="140" name="Oval 32">
                  <a:extLst>
                    <a:ext uri="{FF2B5EF4-FFF2-40B4-BE49-F238E27FC236}">
                      <a16:creationId xmlns:a16="http://schemas.microsoft.com/office/drawing/2014/main" id="{F6BCB905-300A-9D4C-93B4-31AF81DFC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41" name="AutoShape 33">
                  <a:extLst>
                    <a:ext uri="{FF2B5EF4-FFF2-40B4-BE49-F238E27FC236}">
                      <a16:creationId xmlns:a16="http://schemas.microsoft.com/office/drawing/2014/main" id="{145BC251-714D-F347-9547-4079788FE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42" name="Oval 34">
                  <a:extLst>
                    <a:ext uri="{FF2B5EF4-FFF2-40B4-BE49-F238E27FC236}">
                      <a16:creationId xmlns:a16="http://schemas.microsoft.com/office/drawing/2014/main" id="{AEFBE3CD-26BD-E749-AE19-8C4C858AC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136" name="Group 35">
                <a:extLst>
                  <a:ext uri="{FF2B5EF4-FFF2-40B4-BE49-F238E27FC236}">
                    <a16:creationId xmlns:a16="http://schemas.microsoft.com/office/drawing/2014/main" id="{A8DB8BC6-9472-2E46-B74C-3935C650FC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3675" y="3687763"/>
                <a:ext cx="609600" cy="609600"/>
                <a:chOff x="886" y="548"/>
                <a:chExt cx="887" cy="887"/>
              </a:xfrm>
            </p:grpSpPr>
            <p:sp>
              <p:nvSpPr>
                <p:cNvPr id="137" name="Oval 36">
                  <a:extLst>
                    <a:ext uri="{FF2B5EF4-FFF2-40B4-BE49-F238E27FC236}">
                      <a16:creationId xmlns:a16="http://schemas.microsoft.com/office/drawing/2014/main" id="{F85CF551-DC03-D544-A59D-CDFA7396E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38" name="AutoShape 37">
                  <a:extLst>
                    <a:ext uri="{FF2B5EF4-FFF2-40B4-BE49-F238E27FC236}">
                      <a16:creationId xmlns:a16="http://schemas.microsoft.com/office/drawing/2014/main" id="{9DECABC6-FFD0-9949-9FCD-C2DF371AC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139" name="Oval 38">
                  <a:extLst>
                    <a:ext uri="{FF2B5EF4-FFF2-40B4-BE49-F238E27FC236}">
                      <a16:creationId xmlns:a16="http://schemas.microsoft.com/office/drawing/2014/main" id="{F87C4FE6-24CA-6245-86A7-75C1D5C3E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4CD73475-E389-544D-ABE2-E387C2F9F8BC}"/>
              </a:ext>
            </a:extLst>
          </p:cNvPr>
          <p:cNvSpPr/>
          <p:nvPr/>
        </p:nvSpPr>
        <p:spPr bwMode="auto">
          <a:xfrm>
            <a:off x="961927" y="5085184"/>
            <a:ext cx="1296416" cy="1072044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30BD012A-69AA-C641-A92B-EC3BEBC6632A}"/>
              </a:ext>
            </a:extLst>
          </p:cNvPr>
          <p:cNvGrpSpPr/>
          <p:nvPr/>
        </p:nvGrpSpPr>
        <p:grpSpPr>
          <a:xfrm>
            <a:off x="1100521" y="5303505"/>
            <a:ext cx="879191" cy="717783"/>
            <a:chOff x="6432157" y="2385598"/>
            <a:chExt cx="1698245" cy="1262593"/>
          </a:xfrm>
        </p:grpSpPr>
        <p:grpSp>
          <p:nvGrpSpPr>
            <p:cNvPr id="165" name="Group 2">
              <a:extLst>
                <a:ext uri="{FF2B5EF4-FFF2-40B4-BE49-F238E27FC236}">
                  <a16:creationId xmlns:a16="http://schemas.microsoft.com/office/drawing/2014/main" id="{2A5A6530-7854-F54B-9FC0-D71B339A9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6584" y="2385598"/>
              <a:ext cx="1303818" cy="1262593"/>
              <a:chOff x="2110" y="2888"/>
              <a:chExt cx="887" cy="887"/>
            </a:xfrm>
          </p:grpSpPr>
          <p:sp>
            <p:nvSpPr>
              <p:cNvPr id="170" name="Oval 3">
                <a:extLst>
                  <a:ext uri="{FF2B5EF4-FFF2-40B4-BE49-F238E27FC236}">
                    <a16:creationId xmlns:a16="http://schemas.microsoft.com/office/drawing/2014/main" id="{00219B1D-6080-9C4F-A1A9-8602ACF1C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2888"/>
                <a:ext cx="887" cy="88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1" name="AutoShape 4">
                <a:extLst>
                  <a:ext uri="{FF2B5EF4-FFF2-40B4-BE49-F238E27FC236}">
                    <a16:creationId xmlns:a16="http://schemas.microsoft.com/office/drawing/2014/main" id="{074C03E9-CDC6-5341-8778-87A66E2BE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85" y="32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2" name="Oval 5">
                <a:extLst>
                  <a:ext uri="{FF2B5EF4-FFF2-40B4-BE49-F238E27FC236}">
                    <a16:creationId xmlns:a16="http://schemas.microsoft.com/office/drawing/2014/main" id="{6FCC612D-8544-C14F-8BC7-65C447F72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3187"/>
                <a:ext cx="89" cy="27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66" name="Group 6">
              <a:extLst>
                <a:ext uri="{FF2B5EF4-FFF2-40B4-BE49-F238E27FC236}">
                  <a16:creationId xmlns:a16="http://schemas.microsoft.com/office/drawing/2014/main" id="{08BD5A75-78AB-C445-AD43-E79D898F29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157" y="2909342"/>
              <a:ext cx="408707" cy="395784"/>
              <a:chOff x="886" y="548"/>
              <a:chExt cx="887" cy="887"/>
            </a:xfrm>
          </p:grpSpPr>
          <p:sp>
            <p:nvSpPr>
              <p:cNvPr id="167" name="Oval 7">
                <a:extLst>
                  <a:ext uri="{FF2B5EF4-FFF2-40B4-BE49-F238E27FC236}">
                    <a16:creationId xmlns:a16="http://schemas.microsoft.com/office/drawing/2014/main" id="{C3C8569A-5A4E-BF48-BB77-ECE3DA41D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8" name="AutoShape 8">
                <a:extLst>
                  <a:ext uri="{FF2B5EF4-FFF2-40B4-BE49-F238E27FC236}">
                    <a16:creationId xmlns:a16="http://schemas.microsoft.com/office/drawing/2014/main" id="{0A613FD0-D85E-5049-AF39-5A0E492AF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69" name="Oval 9">
                <a:extLst>
                  <a:ext uri="{FF2B5EF4-FFF2-40B4-BE49-F238E27FC236}">
                    <a16:creationId xmlns:a16="http://schemas.microsoft.com/office/drawing/2014/main" id="{059B7529-E18C-8746-9F71-0DDA13423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7034FB33-52A8-FD4A-9A96-F94BFBDD10DF}"/>
              </a:ext>
            </a:extLst>
          </p:cNvPr>
          <p:cNvGrpSpPr/>
          <p:nvPr/>
        </p:nvGrpSpPr>
        <p:grpSpPr>
          <a:xfrm>
            <a:off x="5131565" y="4653423"/>
            <a:ext cx="1600675" cy="1511881"/>
            <a:chOff x="4578779" y="4926593"/>
            <a:chExt cx="1803138" cy="1526743"/>
          </a:xfrm>
        </p:grpSpPr>
        <p:sp>
          <p:nvSpPr>
            <p:cNvPr id="215" name="Rechthoek 214">
              <a:extLst>
                <a:ext uri="{FF2B5EF4-FFF2-40B4-BE49-F238E27FC236}">
                  <a16:creationId xmlns:a16="http://schemas.microsoft.com/office/drawing/2014/main" id="{4B94AA95-7BCF-944F-A1A3-A73FFE28D119}"/>
                </a:ext>
              </a:extLst>
            </p:cNvPr>
            <p:cNvSpPr/>
            <p:nvPr/>
          </p:nvSpPr>
          <p:spPr bwMode="auto">
            <a:xfrm>
              <a:off x="4578779" y="4926593"/>
              <a:ext cx="1803138" cy="15267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216" name="Group 20">
              <a:extLst>
                <a:ext uri="{FF2B5EF4-FFF2-40B4-BE49-F238E27FC236}">
                  <a16:creationId xmlns:a16="http://schemas.microsoft.com/office/drawing/2014/main" id="{FA4CDF23-E837-E743-9122-6A36A6B39D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9307" y="5279979"/>
              <a:ext cx="276149" cy="263502"/>
              <a:chOff x="2938" y="1855"/>
              <a:chExt cx="975" cy="887"/>
            </a:xfrm>
          </p:grpSpPr>
          <p:sp>
            <p:nvSpPr>
              <p:cNvPr id="245" name="Oval 21">
                <a:extLst>
                  <a:ext uri="{FF2B5EF4-FFF2-40B4-BE49-F238E27FC236}">
                    <a16:creationId xmlns:a16="http://schemas.microsoft.com/office/drawing/2014/main" id="{4BFAC8FA-CBC6-4A40-9543-512A24271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8" y="1855"/>
                <a:ext cx="975" cy="8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6" name="AutoShape 22">
                <a:extLst>
                  <a:ext uri="{FF2B5EF4-FFF2-40B4-BE49-F238E27FC236}">
                    <a16:creationId xmlns:a16="http://schemas.microsoft.com/office/drawing/2014/main" id="{35B929C0-1AF2-8542-B2EF-2689082A4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1" y="2192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7" name="Oval 23">
                <a:extLst>
                  <a:ext uri="{FF2B5EF4-FFF2-40B4-BE49-F238E27FC236}">
                    <a16:creationId xmlns:a16="http://schemas.microsoft.com/office/drawing/2014/main" id="{4B1926F8-A61B-8A47-BB20-9CCAD098E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8" y="2154"/>
                <a:ext cx="89" cy="2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17" name="Group 24">
              <a:extLst>
                <a:ext uri="{FF2B5EF4-FFF2-40B4-BE49-F238E27FC236}">
                  <a16:creationId xmlns:a16="http://schemas.microsoft.com/office/drawing/2014/main" id="{FECA5237-0B7D-EB4B-AA89-BEF18A931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4118" y="5072019"/>
              <a:ext cx="366682" cy="349890"/>
              <a:chOff x="4391" y="481"/>
              <a:chExt cx="975" cy="887"/>
            </a:xfrm>
          </p:grpSpPr>
          <p:sp>
            <p:nvSpPr>
              <p:cNvPr id="242" name="Oval 25">
                <a:extLst>
                  <a:ext uri="{FF2B5EF4-FFF2-40B4-BE49-F238E27FC236}">
                    <a16:creationId xmlns:a16="http://schemas.microsoft.com/office/drawing/2014/main" id="{F72FEED0-514E-7743-89DC-A9337C384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1" y="481"/>
                <a:ext cx="975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3" name="AutoShape 26">
                <a:extLst>
                  <a:ext uri="{FF2B5EF4-FFF2-40B4-BE49-F238E27FC236}">
                    <a16:creationId xmlns:a16="http://schemas.microsoft.com/office/drawing/2014/main" id="{D0689082-9FEB-EB44-A37A-F956DB76A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54" y="883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4" name="Oval 27">
                <a:extLst>
                  <a:ext uri="{FF2B5EF4-FFF2-40B4-BE49-F238E27FC236}">
                    <a16:creationId xmlns:a16="http://schemas.microsoft.com/office/drawing/2014/main" id="{EC2044F2-E189-0D4B-AEE3-9B4B29493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18" name="Group 28">
              <a:extLst>
                <a:ext uri="{FF2B5EF4-FFF2-40B4-BE49-F238E27FC236}">
                  <a16:creationId xmlns:a16="http://schemas.microsoft.com/office/drawing/2014/main" id="{4CA8EAD4-96E4-B148-9CB3-03C3646183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318" y="5357373"/>
              <a:ext cx="372699" cy="349890"/>
              <a:chOff x="4295" y="593"/>
              <a:chExt cx="991" cy="887"/>
            </a:xfrm>
          </p:grpSpPr>
          <p:sp>
            <p:nvSpPr>
              <p:cNvPr id="239" name="Oval 29">
                <a:extLst>
                  <a:ext uri="{FF2B5EF4-FFF2-40B4-BE49-F238E27FC236}">
                    <a16:creationId xmlns:a16="http://schemas.microsoft.com/office/drawing/2014/main" id="{8998A8DF-CBD9-4A4A-859D-03C6D9AC3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" y="593"/>
                <a:ext cx="975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0" name="AutoShape 30">
                <a:extLst>
                  <a:ext uri="{FF2B5EF4-FFF2-40B4-BE49-F238E27FC236}">
                    <a16:creationId xmlns:a16="http://schemas.microsoft.com/office/drawing/2014/main" id="{CB04C437-870A-8F4A-BE53-D94862F33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1" name="Oval 31">
                <a:extLst>
                  <a:ext uri="{FF2B5EF4-FFF2-40B4-BE49-F238E27FC236}">
                    <a16:creationId xmlns:a16="http://schemas.microsoft.com/office/drawing/2014/main" id="{BE2EC7B0-3DCF-3447-8746-47F5EFC65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19" name="Group 20">
              <a:extLst>
                <a:ext uri="{FF2B5EF4-FFF2-40B4-BE49-F238E27FC236}">
                  <a16:creationId xmlns:a16="http://schemas.microsoft.com/office/drawing/2014/main" id="{7B57EF73-F8E6-DA42-8488-8F73FFCF3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2733" y="5845732"/>
              <a:ext cx="251225" cy="263502"/>
              <a:chOff x="3026" y="1855"/>
              <a:chExt cx="887" cy="887"/>
            </a:xfrm>
          </p:grpSpPr>
          <p:sp>
            <p:nvSpPr>
              <p:cNvPr id="236" name="Oval 21">
                <a:extLst>
                  <a:ext uri="{FF2B5EF4-FFF2-40B4-BE49-F238E27FC236}">
                    <a16:creationId xmlns:a16="http://schemas.microsoft.com/office/drawing/2014/main" id="{B1F01669-3492-A044-A039-EC31ED8F2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1855"/>
                <a:ext cx="887" cy="8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7" name="AutoShape 22">
                <a:extLst>
                  <a:ext uri="{FF2B5EF4-FFF2-40B4-BE49-F238E27FC236}">
                    <a16:creationId xmlns:a16="http://schemas.microsoft.com/office/drawing/2014/main" id="{312A9F5E-69E6-ED4F-8ECD-5ECCF34DF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1" y="2192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8" name="Oval 23">
                <a:extLst>
                  <a:ext uri="{FF2B5EF4-FFF2-40B4-BE49-F238E27FC236}">
                    <a16:creationId xmlns:a16="http://schemas.microsoft.com/office/drawing/2014/main" id="{A619A027-D243-CD43-82CE-4D24B3F89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8" y="2154"/>
                <a:ext cx="89" cy="2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0" name="Group 24">
              <a:extLst>
                <a:ext uri="{FF2B5EF4-FFF2-40B4-BE49-F238E27FC236}">
                  <a16:creationId xmlns:a16="http://schemas.microsoft.com/office/drawing/2014/main" id="{062E4FBA-D0C3-3644-A9CD-73802CCFF9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1784" y="5891289"/>
              <a:ext cx="333587" cy="349890"/>
              <a:chOff x="4479" y="593"/>
              <a:chExt cx="887" cy="887"/>
            </a:xfrm>
          </p:grpSpPr>
          <p:sp>
            <p:nvSpPr>
              <p:cNvPr id="233" name="Oval 25">
                <a:extLst>
                  <a:ext uri="{FF2B5EF4-FFF2-40B4-BE49-F238E27FC236}">
                    <a16:creationId xmlns:a16="http://schemas.microsoft.com/office/drawing/2014/main" id="{9BEE7904-9FB2-934B-8FB0-A9DB62466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4" name="AutoShape 26">
                <a:extLst>
                  <a:ext uri="{FF2B5EF4-FFF2-40B4-BE49-F238E27FC236}">
                    <a16:creationId xmlns:a16="http://schemas.microsoft.com/office/drawing/2014/main" id="{A158A5CC-A728-594A-850F-671CB9455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5" name="Oval 27">
                <a:extLst>
                  <a:ext uri="{FF2B5EF4-FFF2-40B4-BE49-F238E27FC236}">
                    <a16:creationId xmlns:a16="http://schemas.microsoft.com/office/drawing/2014/main" id="{8FB8FEA4-3962-3444-B0B0-EFA2877E0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1" name="Group 28">
              <a:extLst>
                <a:ext uri="{FF2B5EF4-FFF2-40B4-BE49-F238E27FC236}">
                  <a16:creationId xmlns:a16="http://schemas.microsoft.com/office/drawing/2014/main" id="{34BB333F-72DF-EE46-9E26-A28105BB64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8735" y="5731455"/>
              <a:ext cx="333587" cy="349890"/>
              <a:chOff x="4479" y="593"/>
              <a:chExt cx="887" cy="887"/>
            </a:xfrm>
          </p:grpSpPr>
          <p:sp>
            <p:nvSpPr>
              <p:cNvPr id="230" name="Oval 29">
                <a:extLst>
                  <a:ext uri="{FF2B5EF4-FFF2-40B4-BE49-F238E27FC236}">
                    <a16:creationId xmlns:a16="http://schemas.microsoft.com/office/drawing/2014/main" id="{6CABA56A-E57C-2D40-9627-BCD18663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1" name="AutoShape 30">
                <a:extLst>
                  <a:ext uri="{FF2B5EF4-FFF2-40B4-BE49-F238E27FC236}">
                    <a16:creationId xmlns:a16="http://schemas.microsoft.com/office/drawing/2014/main" id="{A5EE4399-8E24-6B4C-82D7-3E0A3D742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2" name="Oval 31">
                <a:extLst>
                  <a:ext uri="{FF2B5EF4-FFF2-40B4-BE49-F238E27FC236}">
                    <a16:creationId xmlns:a16="http://schemas.microsoft.com/office/drawing/2014/main" id="{4F4A9DF3-FC85-0F45-8EF5-698DD30DE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2" name="Group 18">
              <a:extLst>
                <a:ext uri="{FF2B5EF4-FFF2-40B4-BE49-F238E27FC236}">
                  <a16:creationId xmlns:a16="http://schemas.microsoft.com/office/drawing/2014/main" id="{DAAE5EE4-DAB7-8D48-9F88-9F49249BB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8761" y="5890298"/>
              <a:ext cx="460012" cy="420818"/>
              <a:chOff x="1980" y="2888"/>
              <a:chExt cx="1017" cy="887"/>
            </a:xfrm>
          </p:grpSpPr>
          <p:sp>
            <p:nvSpPr>
              <p:cNvPr id="227" name="Oval 19">
                <a:extLst>
                  <a:ext uri="{FF2B5EF4-FFF2-40B4-BE49-F238E27FC236}">
                    <a16:creationId xmlns:a16="http://schemas.microsoft.com/office/drawing/2014/main" id="{4CEA2BAD-05F9-4341-AD10-17FADC63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0" y="2888"/>
                <a:ext cx="101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8" name="AutoShape 20">
                <a:extLst>
                  <a:ext uri="{FF2B5EF4-FFF2-40B4-BE49-F238E27FC236}">
                    <a16:creationId xmlns:a16="http://schemas.microsoft.com/office/drawing/2014/main" id="{239870C8-56D9-6A43-9DA7-764A95866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85" y="32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9" name="Oval 21">
                <a:extLst>
                  <a:ext uri="{FF2B5EF4-FFF2-40B4-BE49-F238E27FC236}">
                    <a16:creationId xmlns:a16="http://schemas.microsoft.com/office/drawing/2014/main" id="{36A012EB-4E6B-D64C-BD62-F432033DA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7" y="3187"/>
                <a:ext cx="114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23" name="Group 18">
              <a:extLst>
                <a:ext uri="{FF2B5EF4-FFF2-40B4-BE49-F238E27FC236}">
                  <a16:creationId xmlns:a16="http://schemas.microsoft.com/office/drawing/2014/main" id="{D936FF08-6A1B-1D41-8825-F8C7BC353B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8483" y="5200105"/>
              <a:ext cx="460012" cy="420818"/>
              <a:chOff x="1980" y="2888"/>
              <a:chExt cx="1017" cy="887"/>
            </a:xfrm>
          </p:grpSpPr>
          <p:sp>
            <p:nvSpPr>
              <p:cNvPr id="224" name="Oval 19">
                <a:extLst>
                  <a:ext uri="{FF2B5EF4-FFF2-40B4-BE49-F238E27FC236}">
                    <a16:creationId xmlns:a16="http://schemas.microsoft.com/office/drawing/2014/main" id="{9F59B043-DD71-E645-8F9E-8A7BDC4CC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0" y="2888"/>
                <a:ext cx="101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5" name="AutoShape 20">
                <a:extLst>
                  <a:ext uri="{FF2B5EF4-FFF2-40B4-BE49-F238E27FC236}">
                    <a16:creationId xmlns:a16="http://schemas.microsoft.com/office/drawing/2014/main" id="{93E6AC42-1140-9340-8582-CF0885FE9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85" y="32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6" name="Oval 21">
                <a:extLst>
                  <a:ext uri="{FF2B5EF4-FFF2-40B4-BE49-F238E27FC236}">
                    <a16:creationId xmlns:a16="http://schemas.microsoft.com/office/drawing/2014/main" id="{0DE33D5C-5F2A-8849-A2AF-4CB8BC0AE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7" y="3187"/>
                <a:ext cx="114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sp>
        <p:nvSpPr>
          <p:cNvPr id="260" name="AutoShape 4">
            <a:extLst>
              <a:ext uri="{FF2B5EF4-FFF2-40B4-BE49-F238E27FC236}">
                <a16:creationId xmlns:a16="http://schemas.microsoft.com/office/drawing/2014/main" id="{B2367970-4A2D-284F-9A6E-1A953086A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1533004"/>
            <a:ext cx="1258243" cy="455836"/>
          </a:xfrm>
          <a:prstGeom prst="leftRightArrow">
            <a:avLst>
              <a:gd name="adj1" fmla="val 50000"/>
              <a:gd name="adj2" fmla="val 57890"/>
            </a:avLst>
          </a:prstGeom>
          <a:solidFill>
            <a:srgbClr val="FB757F"/>
          </a:solidFill>
          <a:ln w="9525" algn="ctr">
            <a:solidFill>
              <a:srgbClr val="FB757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61" name="Rechthoek 260">
            <a:extLst>
              <a:ext uri="{FF2B5EF4-FFF2-40B4-BE49-F238E27FC236}">
                <a16:creationId xmlns:a16="http://schemas.microsoft.com/office/drawing/2014/main" id="{6ED1A77C-E512-CE44-A362-B7E126C18E31}"/>
              </a:ext>
            </a:extLst>
          </p:cNvPr>
          <p:cNvSpPr/>
          <p:nvPr/>
        </p:nvSpPr>
        <p:spPr>
          <a:xfrm>
            <a:off x="3874950" y="1612464"/>
            <a:ext cx="98128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altLang="nl-NL" sz="1600" dirty="0">
                <a:solidFill>
                  <a:schemeClr val="bg1"/>
                </a:solidFill>
              </a:rPr>
              <a:t>verschil</a:t>
            </a: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8A5019D-3B51-6748-A3C2-4D07E062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867" y="1585164"/>
            <a:ext cx="6142769" cy="342801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Enkele begrippen</a:t>
            </a:r>
          </a:p>
          <a:p>
            <a:pPr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Een element is een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. . . . . . . . . . . . . . .</a:t>
            </a:r>
            <a:b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</a:b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Een verbinding is een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. . . . . . . . . . . . .</a:t>
            </a:r>
            <a:b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</a:b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Een zuivere stof is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één stof en bestaat uit </a:t>
            </a:r>
          </a:p>
          <a:p>
            <a:pPr marL="0" indent="0" eaLnBrk="1" hangingPunct="1">
              <a:buNone/>
            </a:pP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     . . . . . . . . . . . . . . of  . . . . . . . . . </a:t>
            </a: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Een mengsel bestaat uit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 . . . . . . . . . . . . . .  .</a:t>
            </a: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endParaRPr lang="nl-NL" altLang="nl-NL" sz="2000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12" name="Groeperen 51">
            <a:extLst>
              <a:ext uri="{FF2B5EF4-FFF2-40B4-BE49-F238E27FC236}">
                <a16:creationId xmlns:a16="http://schemas.microsoft.com/office/drawing/2014/main" id="{3570FC2C-0841-3948-AEA7-FA687980D4A3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3FBACC0-6DE7-BD47-A58A-2A28F2AFD228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93774E17-FF84-EE4F-BB3C-EE1862082599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B978AF81-F8AF-2747-A798-C8EBC85AB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6" name="Text Box 55">
            <a:extLst>
              <a:ext uri="{FF2B5EF4-FFF2-40B4-BE49-F238E27FC236}">
                <a16:creationId xmlns:a16="http://schemas.microsoft.com/office/drawing/2014/main" id="{5408456E-B4A6-454A-A7CD-2B62B0FFF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 Test je kennis!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FA12193-1374-E743-A7FD-B057CEF12607}"/>
              </a:ext>
            </a:extLst>
          </p:cNvPr>
          <p:cNvSpPr/>
          <p:nvPr/>
        </p:nvSpPr>
        <p:spPr>
          <a:xfrm>
            <a:off x="3940378" y="1916832"/>
            <a:ext cx="2520242" cy="400110"/>
          </a:xfrm>
          <a:prstGeom prst="rect">
            <a:avLst/>
          </a:prstGeom>
          <a:solidFill>
            <a:srgbClr val="696969"/>
          </a:solidFill>
        </p:spPr>
        <p:txBody>
          <a:bodyPr wrap="none">
            <a:spAutoFit/>
          </a:bodyPr>
          <a:lstStyle/>
          <a:p>
            <a:r>
              <a:rPr lang="nl-NL" altLang="nl-NL" sz="2000" i="1" dirty="0">
                <a:solidFill>
                  <a:srgbClr val="92D050"/>
                </a:solidFill>
              </a:rPr>
              <a:t>niet-ontleedbare stof</a:t>
            </a:r>
            <a:endParaRPr lang="nl-NL" sz="2000" dirty="0">
              <a:solidFill>
                <a:srgbClr val="92D050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5A88013-B07D-B64C-841D-C3FBDDD0654D}"/>
              </a:ext>
            </a:extLst>
          </p:cNvPr>
          <p:cNvSpPr/>
          <p:nvPr/>
        </p:nvSpPr>
        <p:spPr>
          <a:xfrm>
            <a:off x="4164798" y="2564904"/>
            <a:ext cx="2021707" cy="400110"/>
          </a:xfrm>
          <a:prstGeom prst="rect">
            <a:avLst/>
          </a:prstGeom>
          <a:solidFill>
            <a:srgbClr val="696969"/>
          </a:solidFill>
        </p:spPr>
        <p:txBody>
          <a:bodyPr wrap="none">
            <a:spAutoFit/>
          </a:bodyPr>
          <a:lstStyle/>
          <a:p>
            <a:r>
              <a:rPr lang="nl-NL" altLang="nl-NL" sz="2000" i="1" dirty="0">
                <a:solidFill>
                  <a:srgbClr val="92D050"/>
                </a:solidFill>
              </a:rPr>
              <a:t>ontleedbare stof</a:t>
            </a:r>
            <a:endParaRPr lang="nl-NL" sz="2000" dirty="0">
              <a:solidFill>
                <a:srgbClr val="92D050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345E805-C735-E245-B08C-465CB6AB788F}"/>
              </a:ext>
            </a:extLst>
          </p:cNvPr>
          <p:cNvSpPr/>
          <p:nvPr/>
        </p:nvSpPr>
        <p:spPr>
          <a:xfrm>
            <a:off x="1691680" y="3645024"/>
            <a:ext cx="3888432" cy="400110"/>
          </a:xfrm>
          <a:prstGeom prst="rect">
            <a:avLst/>
          </a:prstGeom>
          <a:solidFill>
            <a:srgbClr val="696969"/>
          </a:solidFill>
        </p:spPr>
        <p:txBody>
          <a:bodyPr wrap="square">
            <a:spAutoFit/>
          </a:bodyPr>
          <a:lstStyle/>
          <a:p>
            <a:r>
              <a:rPr lang="nl-NL" altLang="nl-NL" sz="2000" i="1" dirty="0">
                <a:solidFill>
                  <a:srgbClr val="92D050"/>
                </a:solidFill>
              </a:rPr>
              <a:t>één soort molecuul of element.</a:t>
            </a:r>
            <a:endParaRPr lang="nl-NL" sz="2000" dirty="0">
              <a:solidFill>
                <a:srgbClr val="92D05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03A571-DF3B-BB43-9D3B-2F954C8536C9}"/>
              </a:ext>
            </a:extLst>
          </p:cNvPr>
          <p:cNvSpPr txBox="1"/>
          <p:nvPr/>
        </p:nvSpPr>
        <p:spPr>
          <a:xfrm>
            <a:off x="4427985" y="4017258"/>
            <a:ext cx="2808312" cy="707886"/>
          </a:xfrm>
          <a:prstGeom prst="rect">
            <a:avLst/>
          </a:prstGeom>
          <a:solidFill>
            <a:srgbClr val="696969"/>
          </a:solidFill>
        </p:spPr>
        <p:txBody>
          <a:bodyPr wrap="square" rtlCol="0">
            <a:spAutoFit/>
          </a:bodyPr>
          <a:lstStyle/>
          <a:p>
            <a:r>
              <a:rPr lang="nl-NL" altLang="nl-NL" sz="2000" i="1" dirty="0">
                <a:solidFill>
                  <a:srgbClr val="92D050"/>
                </a:solidFill>
              </a:rPr>
              <a:t>twee of meerdere stoffen </a:t>
            </a:r>
            <a:r>
              <a:rPr lang="nl-NL" altLang="nl-NL" sz="2000" dirty="0">
                <a:solidFill>
                  <a:srgbClr val="92D050"/>
                </a:solidFill>
              </a:rPr>
              <a:t>door elkaar.</a:t>
            </a:r>
          </a:p>
        </p:txBody>
      </p:sp>
    </p:spTree>
    <p:extLst>
      <p:ext uri="{BB962C8B-B14F-4D97-AF65-F5344CB8AC3E}">
        <p14:creationId xmlns:p14="http://schemas.microsoft.com/office/powerpoint/2010/main" val="17796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hthoek 79"/>
          <p:cNvSpPr>
            <a:spLocks noChangeArrowheads="1"/>
          </p:cNvSpPr>
          <p:nvPr/>
        </p:nvSpPr>
        <p:spPr bwMode="auto">
          <a:xfrm>
            <a:off x="252413" y="2307927"/>
            <a:ext cx="1925637" cy="1093787"/>
          </a:xfrm>
          <a:prstGeom prst="rect">
            <a:avLst/>
          </a:prstGeom>
          <a:solidFill>
            <a:srgbClr val="FD415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dirty="0"/>
          </a:p>
        </p:txBody>
      </p:sp>
      <p:sp>
        <p:nvSpPr>
          <p:cNvPr id="81" name="Rechthoek 80"/>
          <p:cNvSpPr>
            <a:spLocks noChangeArrowheads="1"/>
          </p:cNvSpPr>
          <p:nvPr/>
        </p:nvSpPr>
        <p:spPr bwMode="auto">
          <a:xfrm>
            <a:off x="2406650" y="1111076"/>
            <a:ext cx="1924050" cy="1093788"/>
          </a:xfrm>
          <a:prstGeom prst="rect">
            <a:avLst/>
          </a:prstGeom>
          <a:solidFill>
            <a:srgbClr val="FB757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dirty="0"/>
          </a:p>
        </p:txBody>
      </p:sp>
      <p:sp>
        <p:nvSpPr>
          <p:cNvPr id="82" name="Rechthoek 81"/>
          <p:cNvSpPr>
            <a:spLocks noChangeArrowheads="1"/>
          </p:cNvSpPr>
          <p:nvPr/>
        </p:nvSpPr>
        <p:spPr bwMode="auto">
          <a:xfrm>
            <a:off x="2406650" y="3645024"/>
            <a:ext cx="1924050" cy="109378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dirty="0"/>
          </a:p>
        </p:txBody>
      </p:sp>
      <p:sp>
        <p:nvSpPr>
          <p:cNvPr id="83" name="Rechthoek 82"/>
          <p:cNvSpPr>
            <a:spLocks noChangeArrowheads="1"/>
          </p:cNvSpPr>
          <p:nvPr/>
        </p:nvSpPr>
        <p:spPr bwMode="auto">
          <a:xfrm>
            <a:off x="4533089" y="2490489"/>
            <a:ext cx="1964549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dirty="0"/>
          </a:p>
        </p:txBody>
      </p:sp>
      <p:sp>
        <p:nvSpPr>
          <p:cNvPr id="84" name="Rechthoek 83"/>
          <p:cNvSpPr>
            <a:spLocks noChangeArrowheads="1"/>
          </p:cNvSpPr>
          <p:nvPr/>
        </p:nvSpPr>
        <p:spPr bwMode="auto">
          <a:xfrm>
            <a:off x="4533089" y="4824114"/>
            <a:ext cx="1964549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dirty="0"/>
          </a:p>
        </p:txBody>
      </p:sp>
      <p:sp>
        <p:nvSpPr>
          <p:cNvPr id="85" name="Rechthoek 84"/>
          <p:cNvSpPr>
            <a:spLocks noChangeArrowheads="1"/>
          </p:cNvSpPr>
          <p:nvPr/>
        </p:nvSpPr>
        <p:spPr bwMode="auto">
          <a:xfrm>
            <a:off x="6994525" y="5832177"/>
            <a:ext cx="1911350" cy="765175"/>
          </a:xfrm>
          <a:prstGeom prst="rect">
            <a:avLst/>
          </a:prstGeom>
          <a:solidFill>
            <a:srgbClr val="C5725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400" dirty="0"/>
          </a:p>
        </p:txBody>
      </p:sp>
      <p:sp>
        <p:nvSpPr>
          <p:cNvPr id="86" name="Rechthoek 85"/>
          <p:cNvSpPr/>
          <p:nvPr/>
        </p:nvSpPr>
        <p:spPr bwMode="auto">
          <a:xfrm>
            <a:off x="6994525" y="4255789"/>
            <a:ext cx="1911350" cy="7651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endParaRPr lang="nl-NL" sz="2400" dirty="0">
              <a:latin typeface="Arial" charset="0"/>
              <a:cs typeface="Arial" charset="0"/>
            </a:endParaRPr>
          </a:p>
        </p:txBody>
      </p:sp>
      <p:cxnSp>
        <p:nvCxnSpPr>
          <p:cNvPr id="23" name="Rechte verbindingslijn met pijl 22"/>
          <p:cNvCxnSpPr>
            <a:cxnSpLocks noChangeShapeType="1"/>
          </p:cNvCxnSpPr>
          <p:nvPr/>
        </p:nvCxnSpPr>
        <p:spPr bwMode="auto">
          <a:xfrm flipV="1">
            <a:off x="2246313" y="2286645"/>
            <a:ext cx="407987" cy="4222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" name="Rechte verbindingslijn met pijl 88"/>
          <p:cNvCxnSpPr>
            <a:cxnSpLocks noChangeShapeType="1"/>
          </p:cNvCxnSpPr>
          <p:nvPr/>
        </p:nvCxnSpPr>
        <p:spPr bwMode="auto">
          <a:xfrm>
            <a:off x="2246313" y="3190577"/>
            <a:ext cx="407987" cy="4206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" name="Rechte verbindingslijn met pijl 89"/>
          <p:cNvCxnSpPr>
            <a:cxnSpLocks noChangeShapeType="1"/>
          </p:cNvCxnSpPr>
          <p:nvPr/>
        </p:nvCxnSpPr>
        <p:spPr bwMode="auto">
          <a:xfrm flipV="1">
            <a:off x="4419600" y="3814464"/>
            <a:ext cx="409575" cy="4206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1" name="Rechte verbindingslijn met pijl 90"/>
          <p:cNvCxnSpPr>
            <a:cxnSpLocks noChangeShapeType="1"/>
          </p:cNvCxnSpPr>
          <p:nvPr/>
        </p:nvCxnSpPr>
        <p:spPr bwMode="auto">
          <a:xfrm>
            <a:off x="4433888" y="4305002"/>
            <a:ext cx="407987" cy="4222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" name="Rechte verbindingslijn met pijl 91"/>
          <p:cNvCxnSpPr>
            <a:cxnSpLocks noChangeShapeType="1"/>
          </p:cNvCxnSpPr>
          <p:nvPr/>
        </p:nvCxnSpPr>
        <p:spPr bwMode="auto">
          <a:xfrm flipV="1">
            <a:off x="6546850" y="5016202"/>
            <a:ext cx="409575" cy="4206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3" name="Rechte verbindingslijn met pijl 92"/>
          <p:cNvCxnSpPr>
            <a:cxnSpLocks noChangeShapeType="1"/>
          </p:cNvCxnSpPr>
          <p:nvPr/>
        </p:nvCxnSpPr>
        <p:spPr bwMode="auto">
          <a:xfrm>
            <a:off x="6546850" y="5436889"/>
            <a:ext cx="409575" cy="4206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PIJL-OMLAAG 23"/>
          <p:cNvSpPr/>
          <p:nvPr/>
        </p:nvSpPr>
        <p:spPr bwMode="auto">
          <a:xfrm>
            <a:off x="3015600" y="2492068"/>
            <a:ext cx="312737" cy="88265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95" name="PIJL-OMLAAG 94"/>
          <p:cNvSpPr/>
          <p:nvPr/>
        </p:nvSpPr>
        <p:spPr bwMode="auto">
          <a:xfrm>
            <a:off x="5300663" y="3814464"/>
            <a:ext cx="312737" cy="88265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25" name="Tekstvak 24"/>
          <p:cNvSpPr txBox="1">
            <a:spLocks noChangeArrowheads="1"/>
          </p:cNvSpPr>
          <p:nvPr/>
        </p:nvSpPr>
        <p:spPr bwMode="auto">
          <a:xfrm>
            <a:off x="3194050" y="2700660"/>
            <a:ext cx="1624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 . . . . . . . </a:t>
            </a:r>
          </a:p>
        </p:txBody>
      </p:sp>
      <p:sp>
        <p:nvSpPr>
          <p:cNvPr id="97" name="Tekstvak 96"/>
          <p:cNvSpPr txBox="1">
            <a:spLocks noChangeArrowheads="1"/>
          </p:cNvSpPr>
          <p:nvPr/>
        </p:nvSpPr>
        <p:spPr bwMode="auto">
          <a:xfrm>
            <a:off x="5543550" y="3976389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. . . . . . . .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68E7CDE-A4F9-4A66-B022-517BE623809E}"/>
              </a:ext>
            </a:extLst>
          </p:cNvPr>
          <p:cNvSpPr/>
          <p:nvPr/>
        </p:nvSpPr>
        <p:spPr>
          <a:xfrm>
            <a:off x="608020" y="5073034"/>
            <a:ext cx="1843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400" dirty="0">
                <a:solidFill>
                  <a:schemeClr val="bg1"/>
                </a:solidFill>
              </a:rPr>
              <a:t>Indeling</a:t>
            </a:r>
          </a:p>
          <a:p>
            <a:r>
              <a:rPr lang="nl-NL" sz="2400" dirty="0">
                <a:solidFill>
                  <a:srgbClr val="FFFF00"/>
                </a:solidFill>
              </a:rPr>
              <a:t>Goed leren!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D91C15B4-CAF5-6646-9B0D-091DC3AAF64B}"/>
              </a:ext>
            </a:extLst>
          </p:cNvPr>
          <p:cNvGrpSpPr/>
          <p:nvPr/>
        </p:nvGrpSpPr>
        <p:grpSpPr>
          <a:xfrm>
            <a:off x="179512" y="188639"/>
            <a:ext cx="1100957" cy="1296145"/>
            <a:chOff x="179512" y="44623"/>
            <a:chExt cx="1100957" cy="1296145"/>
          </a:xfrm>
        </p:grpSpPr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F8520C9D-A479-4D4A-BA0D-3EEFB49D7395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DD993D68-2C77-0249-9A99-2F2A1A11E3C1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0" name="Afbeelding 39">
              <a:extLst>
                <a:ext uri="{FF2B5EF4-FFF2-40B4-BE49-F238E27FC236}">
                  <a16:creationId xmlns:a16="http://schemas.microsoft.com/office/drawing/2014/main" id="{06BF47F9-2397-AC40-848D-E5A3F1DD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41" name="Text Box 55">
            <a:extLst>
              <a:ext uri="{FF2B5EF4-FFF2-40B4-BE49-F238E27FC236}">
                <a16:creationId xmlns:a16="http://schemas.microsoft.com/office/drawing/2014/main" id="{38E7DDB7-F573-EB4E-BDEF-297A80EE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 Test je kennis!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7263C52-3768-4E4D-9EF5-A2D961CD333D}"/>
              </a:ext>
            </a:extLst>
          </p:cNvPr>
          <p:cNvSpPr txBox="1"/>
          <p:nvPr/>
        </p:nvSpPr>
        <p:spPr>
          <a:xfrm>
            <a:off x="4916966" y="553615"/>
            <a:ext cx="41008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92D050"/>
                </a:solidFill>
              </a:rPr>
              <a:t>Vul in op de goede plaats:  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mengsel, metalen, stoffen, 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verbindingen, niet-metalen, 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Scheiden, ontleden, zuivere stof</a:t>
            </a:r>
          </a:p>
        </p:txBody>
      </p:sp>
      <p:sp>
        <p:nvSpPr>
          <p:cNvPr id="26" name="Rechthoek 79">
            <a:extLst>
              <a:ext uri="{FF2B5EF4-FFF2-40B4-BE49-F238E27FC236}">
                <a16:creationId xmlns:a16="http://schemas.microsoft.com/office/drawing/2014/main" id="{1FEF4D39-6A73-7D4D-8F5C-1A2A392A9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2307927"/>
            <a:ext cx="1925637" cy="1093787"/>
          </a:xfrm>
          <a:prstGeom prst="rect">
            <a:avLst/>
          </a:prstGeom>
          <a:solidFill>
            <a:srgbClr val="FD415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stoffen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874B69FC-0D13-B048-A11E-3A2FB3FC1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650" y="1111076"/>
            <a:ext cx="1924050" cy="1093788"/>
          </a:xfrm>
          <a:prstGeom prst="rect">
            <a:avLst/>
          </a:prstGeom>
          <a:solidFill>
            <a:srgbClr val="FB757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mengsels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A6A63FC3-C1B7-9B4A-88A2-88C0305E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650" y="3645024"/>
            <a:ext cx="1924050" cy="109378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zuivere stoffen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F494365C-6099-A140-9ABC-617F525A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4525" y="5832177"/>
            <a:ext cx="1911350" cy="765175"/>
          </a:xfrm>
          <a:prstGeom prst="rect">
            <a:avLst/>
          </a:prstGeom>
          <a:solidFill>
            <a:srgbClr val="C5725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niet-metalen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5EF85CF-3F68-9B43-8137-35E623651B16}"/>
              </a:ext>
            </a:extLst>
          </p:cNvPr>
          <p:cNvSpPr/>
          <p:nvPr/>
        </p:nvSpPr>
        <p:spPr bwMode="auto">
          <a:xfrm>
            <a:off x="6994525" y="4255789"/>
            <a:ext cx="1911350" cy="7651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nl-NL" sz="2400" dirty="0">
                <a:latin typeface="Arial" charset="0"/>
                <a:cs typeface="Arial" charset="0"/>
              </a:rPr>
              <a:t>metalen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7F140017-EFDB-9E4F-9DDC-EA6F31FE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6" y="2501602"/>
            <a:ext cx="1968501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verbindingen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CB32AF57-A410-EA41-868C-7FAF6875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6" y="4824114"/>
            <a:ext cx="1979614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elementen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945614DB-8460-EA4F-96E8-A74842255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860" y="2700659"/>
            <a:ext cx="1189132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scheiden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09700AC-2F8E-5443-8372-9057570704D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68669" y="3949804"/>
            <a:ext cx="1152525" cy="368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ontleden</a:t>
            </a:r>
          </a:p>
        </p:txBody>
      </p:sp>
    </p:spTree>
    <p:extLst>
      <p:ext uri="{BB962C8B-B14F-4D97-AF65-F5344CB8AC3E}">
        <p14:creationId xmlns:p14="http://schemas.microsoft.com/office/powerpoint/2010/main" val="386661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67013" y="3335188"/>
            <a:ext cx="1060450" cy="1060450"/>
            <a:chOff x="3026" y="1855"/>
            <a:chExt cx="887" cy="887"/>
          </a:xfrm>
        </p:grpSpPr>
        <p:sp>
          <p:nvSpPr>
            <p:cNvPr id="29732" name="Oval 4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33" name="AutoShape 5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34" name="Oval 6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72038" y="3201838"/>
            <a:ext cx="1408112" cy="1408113"/>
            <a:chOff x="4479" y="593"/>
            <a:chExt cx="887" cy="887"/>
          </a:xfrm>
        </p:grpSpPr>
        <p:sp>
          <p:nvSpPr>
            <p:cNvPr id="29729" name="Oval 8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30" name="AutoShape 9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31" name="Oval 10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17963" y="2727176"/>
            <a:ext cx="609600" cy="609600"/>
            <a:chOff x="886" y="548"/>
            <a:chExt cx="887" cy="887"/>
          </a:xfrm>
        </p:grpSpPr>
        <p:sp>
          <p:nvSpPr>
            <p:cNvPr id="29726" name="Oval 12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27" name="AutoShape 13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28" name="Oval 14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814763" y="3333601"/>
            <a:ext cx="1060450" cy="1060450"/>
            <a:chOff x="3026" y="1855"/>
            <a:chExt cx="887" cy="887"/>
          </a:xfrm>
        </p:grpSpPr>
        <p:sp>
          <p:nvSpPr>
            <p:cNvPr id="29723" name="Oval 16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24" name="AutoShape 17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25" name="Oval 18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276975" y="3566963"/>
            <a:ext cx="609600" cy="609600"/>
            <a:chOff x="886" y="548"/>
            <a:chExt cx="887" cy="887"/>
          </a:xfrm>
        </p:grpSpPr>
        <p:sp>
          <p:nvSpPr>
            <p:cNvPr id="29720" name="Oval 20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21" name="AutoShape 21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22" name="Oval 22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151063" y="3544738"/>
            <a:ext cx="609600" cy="609600"/>
            <a:chOff x="886" y="548"/>
            <a:chExt cx="887" cy="887"/>
          </a:xfrm>
        </p:grpSpPr>
        <p:sp>
          <p:nvSpPr>
            <p:cNvPr id="29717" name="Oval 24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9" name="Oval 26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2992438" y="4403576"/>
            <a:ext cx="609600" cy="609600"/>
            <a:chOff x="886" y="548"/>
            <a:chExt cx="887" cy="887"/>
          </a:xfrm>
        </p:grpSpPr>
        <p:sp>
          <p:nvSpPr>
            <p:cNvPr id="29714" name="Oval 28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5" name="AutoShape 29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6" name="Oval 30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2997200" y="2719238"/>
            <a:ext cx="609600" cy="609600"/>
            <a:chOff x="886" y="548"/>
            <a:chExt cx="887" cy="887"/>
          </a:xfrm>
        </p:grpSpPr>
        <p:sp>
          <p:nvSpPr>
            <p:cNvPr id="29711" name="Oval 32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2" name="AutoShape 33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3" name="Oval 34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4003675" y="4397226"/>
            <a:ext cx="609600" cy="609600"/>
            <a:chOff x="886" y="548"/>
            <a:chExt cx="887" cy="887"/>
          </a:xfrm>
        </p:grpSpPr>
        <p:sp>
          <p:nvSpPr>
            <p:cNvPr id="29708" name="Oval 36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09" name="AutoShape 37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9710" name="Oval 38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29707" name="Text Box 62"/>
          <p:cNvSpPr txBox="1">
            <a:spLocks noChangeArrowheads="1"/>
          </p:cNvSpPr>
          <p:nvPr/>
        </p:nvSpPr>
        <p:spPr bwMode="auto">
          <a:xfrm>
            <a:off x="3225230" y="1276474"/>
            <a:ext cx="191293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>
                <a:solidFill>
                  <a:schemeClr val="bg1"/>
                </a:solidFill>
              </a:rPr>
              <a:t>ontleden</a:t>
            </a: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59D51CC0-CA8A-5E4C-AEFA-14B0485F038F}"/>
              </a:ext>
            </a:extLst>
          </p:cNvPr>
          <p:cNvGrpSpPr/>
          <p:nvPr/>
        </p:nvGrpSpPr>
        <p:grpSpPr>
          <a:xfrm>
            <a:off x="179512" y="188639"/>
            <a:ext cx="1100957" cy="1296145"/>
            <a:chOff x="179512" y="44623"/>
            <a:chExt cx="1100957" cy="1296145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BF8C59F-C436-6A43-B934-A5D70249B757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3AE57942-6EE4-B549-949B-0C02D5EFD90E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B5FB0D7C-D4AB-2C45-AFBE-13C81AF4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46" name="Text Box 55">
            <a:extLst>
              <a:ext uri="{FF2B5EF4-FFF2-40B4-BE49-F238E27FC236}">
                <a16:creationId xmlns:a16="http://schemas.microsoft.com/office/drawing/2014/main" id="{4520664B-7ECA-3B42-946F-7A6FB9AAF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23C166E9-8714-2740-BE10-8036DBA51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1" y="1268760"/>
            <a:ext cx="483912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Wat is dit? Verbinden of ontleden? </a:t>
            </a:r>
          </a:p>
        </p:txBody>
      </p:sp>
    </p:spTree>
    <p:extLst>
      <p:ext uri="{BB962C8B-B14F-4D97-AF65-F5344CB8AC3E}">
        <p14:creationId xmlns:p14="http://schemas.microsoft.com/office/powerpoint/2010/main" val="4592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17919E-6 L 0.07379 -0.221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11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578 L 0.27952 0.304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55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10405E-6 L 0.36111 -0.211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05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0.08646 0.147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73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0115 L 0.24757 -0.104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51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04046E-6 L -0.09601 0.175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87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5434E-6 L 0.17865 0.24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2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341E-7 L -0.20885 -0.147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-73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89017E-6 L -0.24531 0.28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14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ep 39">
            <a:extLst>
              <a:ext uri="{FF2B5EF4-FFF2-40B4-BE49-F238E27FC236}">
                <a16:creationId xmlns:a16="http://schemas.microsoft.com/office/drawing/2014/main" id="{D44AC469-D3AD-004E-95B3-EBFDF72BF352}"/>
              </a:ext>
            </a:extLst>
          </p:cNvPr>
          <p:cNvGrpSpPr/>
          <p:nvPr/>
        </p:nvGrpSpPr>
        <p:grpSpPr>
          <a:xfrm>
            <a:off x="179512" y="188639"/>
            <a:ext cx="1100957" cy="1296145"/>
            <a:chOff x="179512" y="44623"/>
            <a:chExt cx="1100957" cy="1296145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156A5F2-99B9-5F4E-A3E9-3213EB678F3E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5B548CFB-A3EC-0446-819F-979F0B97D3B7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7EDE83F7-408E-F64A-B65D-7EF226514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33763" y="1144588"/>
            <a:ext cx="1060450" cy="1060450"/>
            <a:chOff x="3026" y="1855"/>
            <a:chExt cx="887" cy="887"/>
          </a:xfrm>
        </p:grpSpPr>
        <p:sp>
          <p:nvSpPr>
            <p:cNvPr id="30756" name="Oval 3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57" name="AutoShape 4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58" name="Oval 5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442200" y="4567238"/>
            <a:ext cx="1408113" cy="1408112"/>
            <a:chOff x="4479" y="593"/>
            <a:chExt cx="887" cy="887"/>
          </a:xfrm>
        </p:grpSpPr>
        <p:sp>
          <p:nvSpPr>
            <p:cNvPr id="30753" name="Oval 7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54" name="AutoShape 8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55" name="Oval 9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356475" y="595313"/>
            <a:ext cx="609600" cy="609600"/>
            <a:chOff x="886" y="548"/>
            <a:chExt cx="887" cy="887"/>
          </a:xfrm>
        </p:grpSpPr>
        <p:sp>
          <p:nvSpPr>
            <p:cNvPr id="30750" name="Oval 1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51" name="AutoShape 1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52" name="Oval 1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597400" y="3670300"/>
            <a:ext cx="1060450" cy="1060450"/>
            <a:chOff x="3026" y="1855"/>
            <a:chExt cx="887" cy="887"/>
          </a:xfrm>
        </p:grpSpPr>
        <p:sp>
          <p:nvSpPr>
            <p:cNvPr id="30747" name="Oval 15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8" name="AutoShape 16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9" name="Oval 17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534400" y="2174875"/>
            <a:ext cx="609600" cy="609600"/>
            <a:chOff x="886" y="548"/>
            <a:chExt cx="887" cy="887"/>
          </a:xfrm>
        </p:grpSpPr>
        <p:sp>
          <p:nvSpPr>
            <p:cNvPr id="30744" name="Oval 19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5" name="AutoShape 20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6" name="Oval 21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293813" y="4040188"/>
            <a:ext cx="609600" cy="609600"/>
            <a:chOff x="886" y="548"/>
            <a:chExt cx="887" cy="887"/>
          </a:xfrm>
        </p:grpSpPr>
        <p:sp>
          <p:nvSpPr>
            <p:cNvPr id="30741" name="Oval 23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2" name="AutoShape 24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3" name="Oval 25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618038" y="5378450"/>
            <a:ext cx="609600" cy="609600"/>
            <a:chOff x="886" y="548"/>
            <a:chExt cx="887" cy="887"/>
          </a:xfrm>
        </p:grpSpPr>
        <p:sp>
          <p:nvSpPr>
            <p:cNvPr id="30738" name="Oval 27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39" name="AutoShape 28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40" name="Oval 29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095375" y="1036638"/>
            <a:ext cx="609600" cy="609600"/>
            <a:chOff x="886" y="548"/>
            <a:chExt cx="887" cy="887"/>
          </a:xfrm>
        </p:grpSpPr>
        <p:sp>
          <p:nvSpPr>
            <p:cNvPr id="30735" name="Oval 3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36" name="AutoShape 3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37" name="Oval 3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1754188" y="5618163"/>
            <a:ext cx="609600" cy="609600"/>
            <a:chOff x="886" y="548"/>
            <a:chExt cx="887" cy="887"/>
          </a:xfrm>
        </p:grpSpPr>
        <p:sp>
          <p:nvSpPr>
            <p:cNvPr id="30732" name="Oval 35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33" name="AutoShape 36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0734" name="Oval 37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30731" name="Text Box 38"/>
          <p:cNvSpPr txBox="1">
            <a:spLocks noChangeArrowheads="1"/>
          </p:cNvSpPr>
          <p:nvPr/>
        </p:nvSpPr>
        <p:spPr bwMode="auto">
          <a:xfrm>
            <a:off x="3442100" y="1336627"/>
            <a:ext cx="191293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>
                <a:solidFill>
                  <a:schemeClr val="bg1"/>
                </a:solidFill>
              </a:rPr>
              <a:t>verbinden</a:t>
            </a:r>
          </a:p>
        </p:txBody>
      </p:sp>
      <p:sp>
        <p:nvSpPr>
          <p:cNvPr id="45" name="Text Box 55">
            <a:extLst>
              <a:ext uri="{FF2B5EF4-FFF2-40B4-BE49-F238E27FC236}">
                <a16:creationId xmlns:a16="http://schemas.microsoft.com/office/drawing/2014/main" id="{918E2CEE-02EF-0746-BFC5-DCBC2BC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44" name="Text Box 62">
            <a:extLst>
              <a:ext uri="{FF2B5EF4-FFF2-40B4-BE49-F238E27FC236}">
                <a16:creationId xmlns:a16="http://schemas.microsoft.com/office/drawing/2014/main" id="{80628DA9-5B6A-E740-AFB1-E77DF7595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445" y="1340768"/>
            <a:ext cx="483912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Wat is dit? Verbinden of ontleden? </a:t>
            </a:r>
          </a:p>
        </p:txBody>
      </p:sp>
    </p:spTree>
    <p:extLst>
      <p:ext uri="{BB962C8B-B14F-4D97-AF65-F5344CB8AC3E}">
        <p14:creationId xmlns:p14="http://schemas.microsoft.com/office/powerpoint/2010/main" val="458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49 0.22197 L 3.05556E-6 -6.35838E-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11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864 -0.31075 L -4.72222E-6 2.89017E-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55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11 0.21156 L -2.77778E-7 2.94798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05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14797 L -3.88889E-6 -1.90751E-6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73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32 0.10358 L 3.33333E-6 3.93064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-51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01 -0.17549 L -8.33333E-7 -4.21965E-6 " pathEditMode="relative" rAng="0" ptsTypes="AA">
                                      <p:cBhvr>
                                        <p:cTn id="1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87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-0.24093 L 1.94444E-6 4.33526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120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86 0.14797 L -4.44444E-6 4.27746E-6 " pathEditMode="relative" rAng="0" ptsTypes="AA">
                                      <p:cBhvr>
                                        <p:cTn id="20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-73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74 -0.27884 L -3.61111E-6 1.04046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139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35138" y="5048250"/>
            <a:ext cx="1060450" cy="1060450"/>
            <a:chOff x="3026" y="1855"/>
            <a:chExt cx="887" cy="887"/>
          </a:xfrm>
        </p:grpSpPr>
        <p:sp>
          <p:nvSpPr>
            <p:cNvPr id="31784" name="Oval 3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85" name="AutoShape 4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86" name="Oval 5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442200" y="4567238"/>
            <a:ext cx="1408113" cy="1408112"/>
            <a:chOff x="4479" y="593"/>
            <a:chExt cx="887" cy="887"/>
          </a:xfrm>
        </p:grpSpPr>
        <p:sp>
          <p:nvSpPr>
            <p:cNvPr id="31781" name="Oval 7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82" name="AutoShape 8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83" name="Oval 9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356475" y="595313"/>
            <a:ext cx="609600" cy="609600"/>
            <a:chOff x="886" y="548"/>
            <a:chExt cx="887" cy="887"/>
          </a:xfrm>
        </p:grpSpPr>
        <p:sp>
          <p:nvSpPr>
            <p:cNvPr id="31778" name="Oval 1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9" name="AutoShape 1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80" name="Oval 1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891338" y="2871788"/>
            <a:ext cx="1060450" cy="1060450"/>
            <a:chOff x="3026" y="1855"/>
            <a:chExt cx="887" cy="887"/>
          </a:xfrm>
        </p:grpSpPr>
        <p:sp>
          <p:nvSpPr>
            <p:cNvPr id="31775" name="Oval 15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6" name="AutoShape 16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7" name="Oval 17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019550" y="2522538"/>
            <a:ext cx="609600" cy="609600"/>
            <a:chOff x="886" y="548"/>
            <a:chExt cx="887" cy="887"/>
          </a:xfrm>
        </p:grpSpPr>
        <p:sp>
          <p:nvSpPr>
            <p:cNvPr id="31772" name="Oval 19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3" name="AutoShape 20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4" name="Oval 21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293813" y="4040188"/>
            <a:ext cx="609600" cy="609600"/>
            <a:chOff x="886" y="548"/>
            <a:chExt cx="887" cy="887"/>
          </a:xfrm>
        </p:grpSpPr>
        <p:sp>
          <p:nvSpPr>
            <p:cNvPr id="31769" name="Oval 23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0" name="AutoShape 24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71" name="Oval 25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5735638" y="3767138"/>
            <a:ext cx="609600" cy="609600"/>
            <a:chOff x="886" y="548"/>
            <a:chExt cx="887" cy="887"/>
          </a:xfrm>
        </p:grpSpPr>
        <p:sp>
          <p:nvSpPr>
            <p:cNvPr id="31766" name="Oval 27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67" name="AutoShape 28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68" name="Oval 29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306763" y="5589588"/>
            <a:ext cx="609600" cy="609600"/>
            <a:chOff x="886" y="548"/>
            <a:chExt cx="887" cy="887"/>
          </a:xfrm>
        </p:grpSpPr>
        <p:sp>
          <p:nvSpPr>
            <p:cNvPr id="31760" name="Oval 35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61" name="AutoShape 36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62" name="Oval 37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31755" name="Text Box 38"/>
          <p:cNvSpPr txBox="1">
            <a:spLocks noChangeArrowheads="1"/>
          </p:cNvSpPr>
          <p:nvPr/>
        </p:nvSpPr>
        <p:spPr bwMode="auto">
          <a:xfrm>
            <a:off x="2987996" y="1329838"/>
            <a:ext cx="313213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>
                <a:solidFill>
                  <a:schemeClr val="bg1"/>
                </a:solidFill>
              </a:rPr>
              <a:t>mengsel scheiden</a:t>
            </a: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E592EC68-E182-4043-9597-20CD4AF0274C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395C1475-410F-0C44-9C23-BE08C6B761DA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7CB9036B-0277-DD44-9A3E-F17B5FF5878B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EFB99446-84C1-BA43-BA07-E2F96383C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1228725" y="2112963"/>
            <a:ext cx="1408113" cy="1408112"/>
            <a:chOff x="4479" y="593"/>
            <a:chExt cx="887" cy="887"/>
          </a:xfrm>
        </p:grpSpPr>
        <p:sp>
          <p:nvSpPr>
            <p:cNvPr id="31757" name="Oval 40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58" name="AutoShape 41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59" name="Oval 42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095375" y="1036638"/>
            <a:ext cx="609600" cy="609600"/>
            <a:chOff x="886" y="548"/>
            <a:chExt cx="887" cy="887"/>
          </a:xfrm>
        </p:grpSpPr>
        <p:sp>
          <p:nvSpPr>
            <p:cNvPr id="31763" name="Oval 3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64" name="AutoShape 3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1765" name="Oval 3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48" name="Text Box 55">
            <a:extLst>
              <a:ext uri="{FF2B5EF4-FFF2-40B4-BE49-F238E27FC236}">
                <a16:creationId xmlns:a16="http://schemas.microsoft.com/office/drawing/2014/main" id="{2304823E-945F-1F41-BDE5-2EF21585B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49" name="Text Box 62">
            <a:extLst>
              <a:ext uri="{FF2B5EF4-FFF2-40B4-BE49-F238E27FC236}">
                <a16:creationId xmlns:a16="http://schemas.microsoft.com/office/drawing/2014/main" id="{9B20B895-742A-F040-B05B-E1B8550E1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445" y="1340768"/>
            <a:ext cx="483912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Wat is dit? Scheiden of ontleden? </a:t>
            </a:r>
          </a:p>
        </p:txBody>
      </p:sp>
    </p:spTree>
    <p:extLst>
      <p:ext uri="{BB962C8B-B14F-4D97-AF65-F5344CB8AC3E}">
        <p14:creationId xmlns:p14="http://schemas.microsoft.com/office/powerpoint/2010/main" val="1740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52 0.0719 L -3.05556E-6 4.45087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36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354 -0.40208 L 1.38889E-6 1.48148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20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2 0.04439 L 2.77778E-6 1.7341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22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444 0.20509 L -1.94444E-6 -1.32948E-6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2" y="-102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22 -0.02335 L 3.33333E-6 -1.90751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11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-0.35306 L 3.61111E-6 -2.36994E-6 " pathEditMode="relative" rAng="0" ptsTypes="AA">
                                      <p:cBhvr>
                                        <p:cTn id="1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10" y="176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1 -0.32115 L -2.77778E-7 -3.58382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160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549 0.01063 L 5.E-6 4.27746E-6 " pathEditMode="relative" rAng="0" ptsTypes="AA">
                                      <p:cBhvr>
                                        <p:cTn id="20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-5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416 -0.47122 L 4.72222E-6 2.89017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2356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36 -0.05834 L -4.72222E-6 1.85185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2339752" y="431775"/>
            <a:ext cx="5280248" cy="5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altLang="nl-NL" sz="28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§4.4  Scheiden en ontleden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kern="1200">
                <a:latin typeface="Arial" panose="020B0604020202020204" pitchFamily="34" charset="0"/>
                <a:ea typeface="ＭＳ Ｐゴシック" charset="-128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nl-NL" altLang="nl-NL" kern="1200"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Tekstvak 6">
            <a:extLst>
              <a:ext uri="{FF2B5EF4-FFF2-40B4-BE49-F238E27FC236}">
                <a16:creationId xmlns:a16="http://schemas.microsoft.com/office/drawing/2014/main" id="{5CB31497-EBA1-4EDB-8A1C-D68684478F95}"/>
              </a:ext>
            </a:extLst>
          </p:cNvPr>
          <p:cNvGraphicFramePr/>
          <p:nvPr/>
        </p:nvGraphicFramePr>
        <p:xfrm>
          <a:off x="4067944" y="1412776"/>
          <a:ext cx="367240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ijl links 5">
            <a:extLst>
              <a:ext uri="{FF2B5EF4-FFF2-40B4-BE49-F238E27FC236}">
                <a16:creationId xmlns:a16="http://schemas.microsoft.com/office/drawing/2014/main" id="{C3F2EEF8-B402-AD48-924E-2494A47EED37}"/>
              </a:ext>
            </a:extLst>
          </p:cNvPr>
          <p:cNvSpPr/>
          <p:nvPr/>
        </p:nvSpPr>
        <p:spPr>
          <a:xfrm>
            <a:off x="1691680" y="1628800"/>
            <a:ext cx="1872208" cy="5014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7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30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ep 43">
            <a:extLst>
              <a:ext uri="{FF2B5EF4-FFF2-40B4-BE49-F238E27FC236}">
                <a16:creationId xmlns:a16="http://schemas.microsoft.com/office/drawing/2014/main" id="{967396FF-B858-6547-8772-0E43B2F04BC9}"/>
              </a:ext>
            </a:extLst>
          </p:cNvPr>
          <p:cNvGrpSpPr/>
          <p:nvPr/>
        </p:nvGrpSpPr>
        <p:grpSpPr>
          <a:xfrm>
            <a:off x="179512" y="116632"/>
            <a:ext cx="1100957" cy="1296145"/>
            <a:chOff x="179512" y="44623"/>
            <a:chExt cx="1100957" cy="1296145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89B15BB-DAEE-6E4A-BA37-60ABE3274E31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9009600C-FF0B-AF49-BA47-9407AB8E89E5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5120E298-8519-624E-8BAA-A357C9E83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8625" y="5572125"/>
            <a:ext cx="1060450" cy="1060450"/>
            <a:chOff x="3026" y="1855"/>
            <a:chExt cx="887" cy="887"/>
          </a:xfrm>
        </p:grpSpPr>
        <p:sp>
          <p:nvSpPr>
            <p:cNvPr id="32808" name="Oval 3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9" name="AutoShape 4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10" name="Oval 5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83545" y="1662803"/>
            <a:ext cx="1408113" cy="1408112"/>
            <a:chOff x="4479" y="593"/>
            <a:chExt cx="887" cy="887"/>
          </a:xfrm>
        </p:grpSpPr>
        <p:sp>
          <p:nvSpPr>
            <p:cNvPr id="32805" name="Oval 7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6" name="AutoShape 8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7" name="Oval 9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023100" y="900113"/>
            <a:ext cx="609600" cy="609600"/>
            <a:chOff x="886" y="548"/>
            <a:chExt cx="887" cy="887"/>
          </a:xfrm>
        </p:grpSpPr>
        <p:sp>
          <p:nvSpPr>
            <p:cNvPr id="32802" name="Oval 1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3" name="AutoShape 1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4" name="Oval 1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19113" y="4322763"/>
            <a:ext cx="1060450" cy="1060450"/>
            <a:chOff x="3026" y="1855"/>
            <a:chExt cx="887" cy="887"/>
          </a:xfrm>
        </p:grpSpPr>
        <p:sp>
          <p:nvSpPr>
            <p:cNvPr id="32799" name="Oval 15"/>
            <p:cNvSpPr>
              <a:spLocks noChangeArrowheads="1"/>
            </p:cNvSpPr>
            <p:nvPr/>
          </p:nvSpPr>
          <p:spPr bwMode="auto">
            <a:xfrm>
              <a:off x="3026" y="1855"/>
              <a:ext cx="887" cy="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0" name="AutoShape 16"/>
            <p:cNvSpPr>
              <a:spLocks noChangeArrowheads="1"/>
            </p:cNvSpPr>
            <p:nvPr/>
          </p:nvSpPr>
          <p:spPr bwMode="auto">
            <a:xfrm rot="-5400000">
              <a:off x="3601" y="2192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801" name="Oval 17"/>
            <p:cNvSpPr>
              <a:spLocks noChangeArrowheads="1"/>
            </p:cNvSpPr>
            <p:nvPr/>
          </p:nvSpPr>
          <p:spPr bwMode="auto">
            <a:xfrm>
              <a:off x="3618" y="2154"/>
              <a:ext cx="89" cy="2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705600" y="2363788"/>
            <a:ext cx="609600" cy="609600"/>
            <a:chOff x="886" y="548"/>
            <a:chExt cx="887" cy="887"/>
          </a:xfrm>
        </p:grpSpPr>
        <p:sp>
          <p:nvSpPr>
            <p:cNvPr id="32796" name="Oval 19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97" name="AutoShape 20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98" name="Oval 21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7578725" y="1644650"/>
            <a:ext cx="609600" cy="609600"/>
            <a:chOff x="886" y="548"/>
            <a:chExt cx="887" cy="887"/>
          </a:xfrm>
        </p:grpSpPr>
        <p:sp>
          <p:nvSpPr>
            <p:cNvPr id="32793" name="Oval 23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94" name="AutoShape 24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95" name="Oval 25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6765925" y="1589088"/>
            <a:ext cx="609600" cy="609600"/>
            <a:chOff x="886" y="548"/>
            <a:chExt cx="887" cy="887"/>
          </a:xfrm>
        </p:grpSpPr>
        <p:sp>
          <p:nvSpPr>
            <p:cNvPr id="32790" name="Oval 27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91" name="AutoShape 28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92" name="Oval 29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6059488" y="1123950"/>
            <a:ext cx="609600" cy="609600"/>
            <a:chOff x="886" y="548"/>
            <a:chExt cx="887" cy="887"/>
          </a:xfrm>
        </p:grpSpPr>
        <p:sp>
          <p:nvSpPr>
            <p:cNvPr id="32787" name="Oval 3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88" name="AutoShape 3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89" name="Oval 3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7921625" y="2368550"/>
            <a:ext cx="609600" cy="609600"/>
            <a:chOff x="886" y="548"/>
            <a:chExt cx="887" cy="887"/>
          </a:xfrm>
        </p:grpSpPr>
        <p:sp>
          <p:nvSpPr>
            <p:cNvPr id="32784" name="Oval 35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85" name="AutoShape 36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86" name="Oval 37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32779" name="Text Box 38"/>
          <p:cNvSpPr txBox="1">
            <a:spLocks noChangeArrowheads="1"/>
          </p:cNvSpPr>
          <p:nvPr/>
        </p:nvSpPr>
        <p:spPr bwMode="auto">
          <a:xfrm>
            <a:off x="3008313" y="1331313"/>
            <a:ext cx="3727450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zuivere stoffen mengen</a:t>
            </a:r>
          </a:p>
        </p:txBody>
      </p: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571599" y="1732855"/>
            <a:ext cx="1408113" cy="1408113"/>
            <a:chOff x="4479" y="593"/>
            <a:chExt cx="887" cy="887"/>
          </a:xfrm>
        </p:grpSpPr>
        <p:sp>
          <p:nvSpPr>
            <p:cNvPr id="32781" name="Oval 40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82" name="AutoShape 41"/>
            <p:cNvSpPr>
              <a:spLocks noChangeArrowheads="1"/>
            </p:cNvSpPr>
            <p:nvPr/>
          </p:nvSpPr>
          <p:spPr bwMode="auto">
            <a:xfrm rot="162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2783" name="Oval 42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48" name="Text Box 55">
            <a:extLst>
              <a:ext uri="{FF2B5EF4-FFF2-40B4-BE49-F238E27FC236}">
                <a16:creationId xmlns:a16="http://schemas.microsoft.com/office/drawing/2014/main" id="{618131D9-AF2D-F441-96F0-36F040ED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49" name="Text Box 62">
            <a:extLst>
              <a:ext uri="{FF2B5EF4-FFF2-40B4-BE49-F238E27FC236}">
                <a16:creationId xmlns:a16="http://schemas.microsoft.com/office/drawing/2014/main" id="{C86FA25C-458C-9242-8F1E-0DD6BCC6E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445" y="1340768"/>
            <a:ext cx="4839127" cy="40011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Wat is dit? Mengen of scheiden? </a:t>
            </a:r>
          </a:p>
        </p:txBody>
      </p:sp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87283E-6 L 0.14653 -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36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5316 0.534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0" y="26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2948E-6 L 0.04201 -0.044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22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8.09249E-7 L 0.69445 -0.2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2" y="-102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948E-6 L -0.29722 0.023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11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104E-6 L -0.6882 0.353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10" y="176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1151 0.32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160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-0.18056 0.42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8" y="210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69942E-6 L -0.50417 0.47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2356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18958 0.232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16088AD0-6B0D-6D46-BD6C-0AB2EC9D7475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CF688FA-353B-4343-A02A-A63295B7437E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1F939257-7B1D-D84F-8A04-BC6D1833720E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7058C9DA-A55E-CE42-B476-0AC323D5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grpSp>
        <p:nvGrpSpPr>
          <p:cNvPr id="27650" name="Group 18"/>
          <p:cNvGrpSpPr>
            <a:grpSpLocks/>
          </p:cNvGrpSpPr>
          <p:nvPr/>
        </p:nvGrpSpPr>
        <p:grpSpPr bwMode="auto">
          <a:xfrm>
            <a:off x="3465513" y="3644900"/>
            <a:ext cx="1944687" cy="1944688"/>
            <a:chOff x="2110" y="2888"/>
            <a:chExt cx="887" cy="887"/>
          </a:xfrm>
        </p:grpSpPr>
        <p:sp>
          <p:nvSpPr>
            <p:cNvPr id="27689" name="Oval 19"/>
            <p:cNvSpPr>
              <a:spLocks noChangeArrowheads="1"/>
            </p:cNvSpPr>
            <p:nvPr/>
          </p:nvSpPr>
          <p:spPr bwMode="auto">
            <a:xfrm>
              <a:off x="2110" y="2888"/>
              <a:ext cx="887" cy="887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90" name="AutoShape 20"/>
            <p:cNvSpPr>
              <a:spLocks noChangeArrowheads="1"/>
            </p:cNvSpPr>
            <p:nvPr/>
          </p:nvSpPr>
          <p:spPr bwMode="auto">
            <a:xfrm rot="-5400000">
              <a:off x="2685" y="322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91" name="Oval 21"/>
            <p:cNvSpPr>
              <a:spLocks noChangeArrowheads="1"/>
            </p:cNvSpPr>
            <p:nvPr/>
          </p:nvSpPr>
          <p:spPr bwMode="auto">
            <a:xfrm>
              <a:off x="2702" y="3187"/>
              <a:ext cx="89" cy="27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713038" y="3323456"/>
            <a:ext cx="609600" cy="609600"/>
            <a:chOff x="886" y="548"/>
            <a:chExt cx="887" cy="887"/>
          </a:xfrm>
        </p:grpSpPr>
        <p:sp>
          <p:nvSpPr>
            <p:cNvPr id="27686" name="Oval 23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87" name="AutoShape 24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88" name="Oval 25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5880100" y="5222875"/>
            <a:ext cx="2987675" cy="1014413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z</a:t>
            </a: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uivere </a:t>
            </a: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stof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verbinding</a:t>
            </a:r>
          </a:p>
        </p:txBody>
      </p:sp>
      <p:grpSp>
        <p:nvGrpSpPr>
          <p:cNvPr id="27653" name="Group 32"/>
          <p:cNvGrpSpPr>
            <a:grpSpLocks/>
          </p:cNvGrpSpPr>
          <p:nvPr/>
        </p:nvGrpSpPr>
        <p:grpSpPr bwMode="auto">
          <a:xfrm>
            <a:off x="603250" y="1334319"/>
            <a:ext cx="1944688" cy="1944687"/>
            <a:chOff x="2110" y="2888"/>
            <a:chExt cx="887" cy="887"/>
          </a:xfrm>
        </p:grpSpPr>
        <p:sp>
          <p:nvSpPr>
            <p:cNvPr id="27683" name="Oval 33"/>
            <p:cNvSpPr>
              <a:spLocks noChangeArrowheads="1"/>
            </p:cNvSpPr>
            <p:nvPr/>
          </p:nvSpPr>
          <p:spPr bwMode="auto">
            <a:xfrm>
              <a:off x="2110" y="2888"/>
              <a:ext cx="887" cy="887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 dirty="0"/>
            </a:p>
          </p:txBody>
        </p:sp>
        <p:sp>
          <p:nvSpPr>
            <p:cNvPr id="27684" name="AutoShape 34"/>
            <p:cNvSpPr>
              <a:spLocks noChangeArrowheads="1"/>
            </p:cNvSpPr>
            <p:nvPr/>
          </p:nvSpPr>
          <p:spPr bwMode="auto">
            <a:xfrm rot="-5400000">
              <a:off x="2685" y="322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85" name="Oval 35"/>
            <p:cNvSpPr>
              <a:spLocks noChangeArrowheads="1"/>
            </p:cNvSpPr>
            <p:nvPr/>
          </p:nvSpPr>
          <p:spPr bwMode="auto">
            <a:xfrm>
              <a:off x="2702" y="3187"/>
              <a:ext cx="89" cy="27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7509297" y="3303687"/>
            <a:ext cx="609600" cy="609600"/>
            <a:chOff x="886" y="548"/>
            <a:chExt cx="887" cy="887"/>
          </a:xfrm>
        </p:grpSpPr>
        <p:sp>
          <p:nvSpPr>
            <p:cNvPr id="27680" name="Oval 37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81" name="AutoShape 38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82" name="Oval 39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27655" name="Group 40"/>
          <p:cNvGrpSpPr>
            <a:grpSpLocks/>
          </p:cNvGrpSpPr>
          <p:nvPr/>
        </p:nvGrpSpPr>
        <p:grpSpPr bwMode="auto">
          <a:xfrm>
            <a:off x="6228184" y="836712"/>
            <a:ext cx="1944688" cy="1944687"/>
            <a:chOff x="2110" y="2888"/>
            <a:chExt cx="887" cy="887"/>
          </a:xfrm>
        </p:grpSpPr>
        <p:sp>
          <p:nvSpPr>
            <p:cNvPr id="27677" name="Oval 41"/>
            <p:cNvSpPr>
              <a:spLocks noChangeArrowheads="1"/>
            </p:cNvSpPr>
            <p:nvPr/>
          </p:nvSpPr>
          <p:spPr bwMode="auto">
            <a:xfrm>
              <a:off x="2110" y="2888"/>
              <a:ext cx="887" cy="887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8" name="AutoShape 42"/>
            <p:cNvSpPr>
              <a:spLocks noChangeArrowheads="1"/>
            </p:cNvSpPr>
            <p:nvPr/>
          </p:nvSpPr>
          <p:spPr bwMode="auto">
            <a:xfrm rot="-5400000">
              <a:off x="2685" y="322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9" name="Oval 43"/>
            <p:cNvSpPr>
              <a:spLocks noChangeArrowheads="1"/>
            </p:cNvSpPr>
            <p:nvPr/>
          </p:nvSpPr>
          <p:spPr bwMode="auto">
            <a:xfrm>
              <a:off x="2702" y="3187"/>
              <a:ext cx="89" cy="27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2535238" y="5553075"/>
            <a:ext cx="609600" cy="609600"/>
            <a:chOff x="886" y="548"/>
            <a:chExt cx="887" cy="887"/>
          </a:xfrm>
        </p:grpSpPr>
        <p:sp>
          <p:nvSpPr>
            <p:cNvPr id="27674" name="Oval 45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5" name="AutoShape 46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6" name="Oval 47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27657" name="Group 48"/>
          <p:cNvGrpSpPr>
            <a:grpSpLocks/>
          </p:cNvGrpSpPr>
          <p:nvPr/>
        </p:nvGrpSpPr>
        <p:grpSpPr bwMode="auto">
          <a:xfrm>
            <a:off x="369888" y="3854450"/>
            <a:ext cx="1944687" cy="1944688"/>
            <a:chOff x="2110" y="2888"/>
            <a:chExt cx="887" cy="887"/>
          </a:xfrm>
        </p:grpSpPr>
        <p:sp>
          <p:nvSpPr>
            <p:cNvPr id="27671" name="Oval 49"/>
            <p:cNvSpPr>
              <a:spLocks noChangeArrowheads="1"/>
            </p:cNvSpPr>
            <p:nvPr/>
          </p:nvSpPr>
          <p:spPr bwMode="auto">
            <a:xfrm>
              <a:off x="2110" y="2888"/>
              <a:ext cx="887" cy="887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2" name="AutoShape 50"/>
            <p:cNvSpPr>
              <a:spLocks noChangeArrowheads="1"/>
            </p:cNvSpPr>
            <p:nvPr/>
          </p:nvSpPr>
          <p:spPr bwMode="auto">
            <a:xfrm rot="-5400000">
              <a:off x="2685" y="322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3" name="Oval 51"/>
            <p:cNvSpPr>
              <a:spLocks noChangeArrowheads="1"/>
            </p:cNvSpPr>
            <p:nvPr/>
          </p:nvSpPr>
          <p:spPr bwMode="auto">
            <a:xfrm>
              <a:off x="2702" y="3187"/>
              <a:ext cx="89" cy="27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437188" y="3246438"/>
            <a:ext cx="609600" cy="609600"/>
            <a:chOff x="886" y="548"/>
            <a:chExt cx="887" cy="887"/>
          </a:xfrm>
        </p:grpSpPr>
        <p:sp>
          <p:nvSpPr>
            <p:cNvPr id="27668" name="Oval 53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69" name="AutoShape 54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70" name="Oval 55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27659" name="Group 56"/>
          <p:cNvGrpSpPr>
            <a:grpSpLocks/>
          </p:cNvGrpSpPr>
          <p:nvPr/>
        </p:nvGrpSpPr>
        <p:grpSpPr bwMode="auto">
          <a:xfrm>
            <a:off x="3335312" y="1034777"/>
            <a:ext cx="1944688" cy="1944688"/>
            <a:chOff x="2110" y="2888"/>
            <a:chExt cx="887" cy="887"/>
          </a:xfrm>
        </p:grpSpPr>
        <p:sp>
          <p:nvSpPr>
            <p:cNvPr id="27665" name="Oval 57"/>
            <p:cNvSpPr>
              <a:spLocks noChangeArrowheads="1"/>
            </p:cNvSpPr>
            <p:nvPr/>
          </p:nvSpPr>
          <p:spPr bwMode="auto">
            <a:xfrm>
              <a:off x="2110" y="2888"/>
              <a:ext cx="887" cy="887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66" name="AutoShape 58"/>
            <p:cNvSpPr>
              <a:spLocks noChangeArrowheads="1"/>
            </p:cNvSpPr>
            <p:nvPr/>
          </p:nvSpPr>
          <p:spPr bwMode="auto">
            <a:xfrm rot="-5400000">
              <a:off x="2685" y="322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67" name="Oval 59"/>
            <p:cNvSpPr>
              <a:spLocks noChangeArrowheads="1"/>
            </p:cNvSpPr>
            <p:nvPr/>
          </p:nvSpPr>
          <p:spPr bwMode="auto">
            <a:xfrm>
              <a:off x="2702" y="3187"/>
              <a:ext cx="89" cy="27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5762600" y="188640"/>
            <a:ext cx="609600" cy="609600"/>
            <a:chOff x="886" y="548"/>
            <a:chExt cx="887" cy="887"/>
          </a:xfrm>
        </p:grpSpPr>
        <p:sp>
          <p:nvSpPr>
            <p:cNvPr id="27662" name="Oval 61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63" name="AutoShape 62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7664" name="Oval 63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49" name="Text Box 55">
            <a:extLst>
              <a:ext uri="{FF2B5EF4-FFF2-40B4-BE49-F238E27FC236}">
                <a16:creationId xmlns:a16="http://schemas.microsoft.com/office/drawing/2014/main" id="{278FDE0F-BA7A-0743-8D7D-1243BD33A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39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50" name="Text Box 62">
            <a:extLst>
              <a:ext uri="{FF2B5EF4-FFF2-40B4-BE49-F238E27FC236}">
                <a16:creationId xmlns:a16="http://schemas.microsoft.com/office/drawing/2014/main" id="{56FC6692-0F5B-254A-A7E0-A38CDFB3D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BB3E130-4255-A34B-8BEA-A1616A41291C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9660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09 0.0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4531 -0.049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-2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5104 -0.07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35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842 0.1013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50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69 L -0.01562 -0.0884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4568825" y="1798638"/>
            <a:ext cx="1408113" cy="1408112"/>
            <a:chOff x="4479" y="593"/>
            <a:chExt cx="887" cy="887"/>
          </a:xfrm>
        </p:grpSpPr>
        <p:sp>
          <p:nvSpPr>
            <p:cNvPr id="28745" name="Oval 54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6" name="AutoShape 55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7" name="Oval 56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3494088" y="892175"/>
            <a:ext cx="1408112" cy="1408113"/>
            <a:chOff x="4479" y="593"/>
            <a:chExt cx="887" cy="887"/>
          </a:xfrm>
        </p:grpSpPr>
        <p:sp>
          <p:nvSpPr>
            <p:cNvPr id="28742" name="Oval 58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3" name="AutoShape 59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4" name="Oval 60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340475" y="536575"/>
            <a:ext cx="609600" cy="609600"/>
            <a:chOff x="886" y="548"/>
            <a:chExt cx="887" cy="887"/>
          </a:xfrm>
        </p:grpSpPr>
        <p:sp>
          <p:nvSpPr>
            <p:cNvPr id="28739" name="Oval 65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0" name="AutoShape 66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1" name="Oval 67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6953250" y="534988"/>
            <a:ext cx="609600" cy="609600"/>
            <a:chOff x="886" y="548"/>
            <a:chExt cx="887" cy="887"/>
          </a:xfrm>
        </p:grpSpPr>
        <p:sp>
          <p:nvSpPr>
            <p:cNvPr id="28736" name="Oval 69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37" name="AutoShape 70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38" name="Oval 71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8" name="Group 109"/>
          <p:cNvGrpSpPr>
            <a:grpSpLocks/>
          </p:cNvGrpSpPr>
          <p:nvPr/>
        </p:nvGrpSpPr>
        <p:grpSpPr bwMode="auto">
          <a:xfrm>
            <a:off x="1577975" y="3640138"/>
            <a:ext cx="1408113" cy="1408112"/>
            <a:chOff x="4479" y="593"/>
            <a:chExt cx="887" cy="887"/>
          </a:xfrm>
        </p:grpSpPr>
        <p:sp>
          <p:nvSpPr>
            <p:cNvPr id="28727" name="Oval 110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8" name="AutoShape 111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9" name="Oval 112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113"/>
          <p:cNvGrpSpPr>
            <a:grpSpLocks/>
          </p:cNvGrpSpPr>
          <p:nvPr/>
        </p:nvGrpSpPr>
        <p:grpSpPr bwMode="auto">
          <a:xfrm>
            <a:off x="430213" y="4446588"/>
            <a:ext cx="1408112" cy="1408112"/>
            <a:chOff x="4479" y="593"/>
            <a:chExt cx="887" cy="887"/>
          </a:xfrm>
        </p:grpSpPr>
        <p:sp>
          <p:nvSpPr>
            <p:cNvPr id="28724" name="Oval 114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5" name="AutoShape 115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6" name="Oval 116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2" name="Group 143"/>
          <p:cNvGrpSpPr>
            <a:grpSpLocks/>
          </p:cNvGrpSpPr>
          <p:nvPr/>
        </p:nvGrpSpPr>
        <p:grpSpPr bwMode="auto">
          <a:xfrm>
            <a:off x="2981325" y="2738438"/>
            <a:ext cx="609600" cy="609600"/>
            <a:chOff x="886" y="548"/>
            <a:chExt cx="887" cy="887"/>
          </a:xfrm>
        </p:grpSpPr>
        <p:sp>
          <p:nvSpPr>
            <p:cNvPr id="28715" name="Oval 144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6" name="AutoShape 145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7" name="Oval 146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3" name="Group 147"/>
          <p:cNvGrpSpPr>
            <a:grpSpLocks/>
          </p:cNvGrpSpPr>
          <p:nvPr/>
        </p:nvGrpSpPr>
        <p:grpSpPr bwMode="auto">
          <a:xfrm>
            <a:off x="3201988" y="3287713"/>
            <a:ext cx="609600" cy="609600"/>
            <a:chOff x="886" y="548"/>
            <a:chExt cx="887" cy="887"/>
          </a:xfrm>
        </p:grpSpPr>
        <p:sp>
          <p:nvSpPr>
            <p:cNvPr id="28712" name="Oval 148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3" name="AutoShape 149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4" name="Oval 150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4" name="Group 360"/>
          <p:cNvGrpSpPr>
            <a:grpSpLocks/>
          </p:cNvGrpSpPr>
          <p:nvPr/>
        </p:nvGrpSpPr>
        <p:grpSpPr bwMode="auto">
          <a:xfrm>
            <a:off x="3024188" y="5845175"/>
            <a:ext cx="609600" cy="609600"/>
            <a:chOff x="1905" y="3682"/>
            <a:chExt cx="384" cy="384"/>
          </a:xfrm>
        </p:grpSpPr>
        <p:sp>
          <p:nvSpPr>
            <p:cNvPr id="28709" name="Oval 152"/>
            <p:cNvSpPr>
              <a:spLocks noChangeArrowheads="1"/>
            </p:cNvSpPr>
            <p:nvPr/>
          </p:nvSpPr>
          <p:spPr bwMode="auto">
            <a:xfrm>
              <a:off x="1905" y="3682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0" name="AutoShape 153"/>
            <p:cNvSpPr>
              <a:spLocks noChangeArrowheads="1"/>
            </p:cNvSpPr>
            <p:nvPr/>
          </p:nvSpPr>
          <p:spPr bwMode="auto">
            <a:xfrm rot="-5400000">
              <a:off x="2154" y="3828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1" name="Oval 154"/>
            <p:cNvSpPr>
              <a:spLocks noChangeArrowheads="1"/>
            </p:cNvSpPr>
            <p:nvPr/>
          </p:nvSpPr>
          <p:spPr bwMode="auto">
            <a:xfrm>
              <a:off x="2161" y="3811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5" name="Group 359"/>
          <p:cNvGrpSpPr>
            <a:grpSpLocks/>
          </p:cNvGrpSpPr>
          <p:nvPr/>
        </p:nvGrpSpPr>
        <p:grpSpPr bwMode="auto">
          <a:xfrm>
            <a:off x="2432050" y="5684838"/>
            <a:ext cx="609600" cy="609600"/>
            <a:chOff x="1532" y="3581"/>
            <a:chExt cx="384" cy="384"/>
          </a:xfrm>
        </p:grpSpPr>
        <p:sp>
          <p:nvSpPr>
            <p:cNvPr id="28706" name="Oval 156"/>
            <p:cNvSpPr>
              <a:spLocks noChangeArrowheads="1"/>
            </p:cNvSpPr>
            <p:nvPr/>
          </p:nvSpPr>
          <p:spPr bwMode="auto">
            <a:xfrm>
              <a:off x="1532" y="3581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07" name="AutoShape 157"/>
            <p:cNvSpPr>
              <a:spLocks noChangeArrowheads="1"/>
            </p:cNvSpPr>
            <p:nvPr/>
          </p:nvSpPr>
          <p:spPr bwMode="auto">
            <a:xfrm rot="-5400000">
              <a:off x="1781" y="3727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08" name="Oval 158"/>
            <p:cNvSpPr>
              <a:spLocks noChangeArrowheads="1"/>
            </p:cNvSpPr>
            <p:nvPr/>
          </p:nvSpPr>
          <p:spPr bwMode="auto">
            <a:xfrm>
              <a:off x="1788" y="3710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8" name="Group 167"/>
          <p:cNvGrpSpPr>
            <a:grpSpLocks/>
          </p:cNvGrpSpPr>
          <p:nvPr/>
        </p:nvGrpSpPr>
        <p:grpSpPr bwMode="auto">
          <a:xfrm>
            <a:off x="962025" y="1703388"/>
            <a:ext cx="609600" cy="609600"/>
            <a:chOff x="886" y="548"/>
            <a:chExt cx="887" cy="887"/>
          </a:xfrm>
        </p:grpSpPr>
        <p:sp>
          <p:nvSpPr>
            <p:cNvPr id="28697" name="Oval 168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8" name="AutoShape 169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9" name="Oval 170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9" name="Group 171"/>
          <p:cNvGrpSpPr>
            <a:grpSpLocks/>
          </p:cNvGrpSpPr>
          <p:nvPr/>
        </p:nvGrpSpPr>
        <p:grpSpPr bwMode="auto">
          <a:xfrm>
            <a:off x="1227138" y="2254250"/>
            <a:ext cx="609600" cy="609600"/>
            <a:chOff x="886" y="548"/>
            <a:chExt cx="887" cy="887"/>
          </a:xfrm>
        </p:grpSpPr>
        <p:sp>
          <p:nvSpPr>
            <p:cNvPr id="28694" name="Oval 172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5" name="AutoShape 173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6" name="Oval 174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sp>
        <p:nvSpPr>
          <p:cNvPr id="15544" name="Text Box 184"/>
          <p:cNvSpPr txBox="1">
            <a:spLocks noChangeArrowheads="1"/>
          </p:cNvSpPr>
          <p:nvPr/>
        </p:nvSpPr>
        <p:spPr bwMode="auto">
          <a:xfrm>
            <a:off x="5904805" y="5222899"/>
            <a:ext cx="2987675" cy="1014413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mengsel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twee elementen</a:t>
            </a:r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51025DF2-769D-8345-8A74-B618762695AA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DF75A476-2F60-084A-B339-888825E01B39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Tekstvak 78">
              <a:extLst>
                <a:ext uri="{FF2B5EF4-FFF2-40B4-BE49-F238E27FC236}">
                  <a16:creationId xmlns:a16="http://schemas.microsoft.com/office/drawing/2014/main" id="{6CF79071-700D-154D-9F0F-4AB2EACD4094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5209DE78-2653-474D-B67A-26D123AB8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83" name="Text Box 62">
            <a:extLst>
              <a:ext uri="{FF2B5EF4-FFF2-40B4-BE49-F238E27FC236}">
                <a16:creationId xmlns:a16="http://schemas.microsoft.com/office/drawing/2014/main" id="{2F34A7FB-65DF-DA4D-8E42-FDC03890A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84" name="Rechthoek 83">
            <a:extLst>
              <a:ext uri="{FF2B5EF4-FFF2-40B4-BE49-F238E27FC236}">
                <a16:creationId xmlns:a16="http://schemas.microsoft.com/office/drawing/2014/main" id="{C444A2D2-3F14-5D46-B03E-B7EADFF04A33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3166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4" name="Text Box 364"/>
          <p:cNvSpPr txBox="1">
            <a:spLocks noChangeArrowheads="1"/>
          </p:cNvSpPr>
          <p:nvPr/>
        </p:nvSpPr>
        <p:spPr bwMode="auto">
          <a:xfrm>
            <a:off x="5904805" y="5222899"/>
            <a:ext cx="2987675" cy="1014413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zuivere stof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één verbinding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4568825" y="1798638"/>
            <a:ext cx="1408113" cy="1408112"/>
            <a:chOff x="4479" y="593"/>
            <a:chExt cx="887" cy="887"/>
          </a:xfrm>
        </p:grpSpPr>
        <p:sp>
          <p:nvSpPr>
            <p:cNvPr id="28745" name="Oval 54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6" name="AutoShape 55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7" name="Oval 56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3494088" y="892175"/>
            <a:ext cx="1408112" cy="1408113"/>
            <a:chOff x="4479" y="593"/>
            <a:chExt cx="887" cy="887"/>
          </a:xfrm>
        </p:grpSpPr>
        <p:sp>
          <p:nvSpPr>
            <p:cNvPr id="28742" name="Oval 58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3" name="AutoShape 59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4" name="Oval 60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340475" y="536575"/>
            <a:ext cx="609600" cy="609600"/>
            <a:chOff x="886" y="548"/>
            <a:chExt cx="887" cy="887"/>
          </a:xfrm>
        </p:grpSpPr>
        <p:sp>
          <p:nvSpPr>
            <p:cNvPr id="28739" name="Oval 65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0" name="AutoShape 66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41" name="Oval 67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6953250" y="534988"/>
            <a:ext cx="609600" cy="609600"/>
            <a:chOff x="886" y="548"/>
            <a:chExt cx="887" cy="887"/>
          </a:xfrm>
        </p:grpSpPr>
        <p:sp>
          <p:nvSpPr>
            <p:cNvPr id="28736" name="Oval 69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37" name="AutoShape 70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38" name="Oval 71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8" name="Group 109"/>
          <p:cNvGrpSpPr>
            <a:grpSpLocks/>
          </p:cNvGrpSpPr>
          <p:nvPr/>
        </p:nvGrpSpPr>
        <p:grpSpPr bwMode="auto">
          <a:xfrm>
            <a:off x="1577975" y="3640138"/>
            <a:ext cx="1408113" cy="1408112"/>
            <a:chOff x="4479" y="593"/>
            <a:chExt cx="887" cy="887"/>
          </a:xfrm>
        </p:grpSpPr>
        <p:sp>
          <p:nvSpPr>
            <p:cNvPr id="28727" name="Oval 110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8" name="AutoShape 111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9" name="Oval 112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9" name="Group 113"/>
          <p:cNvGrpSpPr>
            <a:grpSpLocks/>
          </p:cNvGrpSpPr>
          <p:nvPr/>
        </p:nvGrpSpPr>
        <p:grpSpPr bwMode="auto">
          <a:xfrm>
            <a:off x="430213" y="4446588"/>
            <a:ext cx="1408112" cy="1408112"/>
            <a:chOff x="4479" y="593"/>
            <a:chExt cx="887" cy="887"/>
          </a:xfrm>
        </p:grpSpPr>
        <p:sp>
          <p:nvSpPr>
            <p:cNvPr id="28724" name="Oval 114"/>
            <p:cNvSpPr>
              <a:spLocks noChangeArrowheads="1"/>
            </p:cNvSpPr>
            <p:nvPr/>
          </p:nvSpPr>
          <p:spPr bwMode="auto">
            <a:xfrm>
              <a:off x="4479" y="593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5" name="AutoShape 115"/>
            <p:cNvSpPr>
              <a:spLocks noChangeArrowheads="1"/>
            </p:cNvSpPr>
            <p:nvPr/>
          </p:nvSpPr>
          <p:spPr bwMode="auto">
            <a:xfrm rot="-5400000">
              <a:off x="5054" y="930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26" name="Oval 116"/>
            <p:cNvSpPr>
              <a:spLocks noChangeArrowheads="1"/>
            </p:cNvSpPr>
            <p:nvPr/>
          </p:nvSpPr>
          <p:spPr bwMode="auto">
            <a:xfrm>
              <a:off x="5071" y="892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2" name="Group 143"/>
          <p:cNvGrpSpPr>
            <a:grpSpLocks/>
          </p:cNvGrpSpPr>
          <p:nvPr/>
        </p:nvGrpSpPr>
        <p:grpSpPr bwMode="auto">
          <a:xfrm>
            <a:off x="2981325" y="2738438"/>
            <a:ext cx="609600" cy="609600"/>
            <a:chOff x="886" y="548"/>
            <a:chExt cx="887" cy="887"/>
          </a:xfrm>
        </p:grpSpPr>
        <p:sp>
          <p:nvSpPr>
            <p:cNvPr id="28715" name="Oval 144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6" name="AutoShape 145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7" name="Oval 146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3" name="Group 147"/>
          <p:cNvGrpSpPr>
            <a:grpSpLocks/>
          </p:cNvGrpSpPr>
          <p:nvPr/>
        </p:nvGrpSpPr>
        <p:grpSpPr bwMode="auto">
          <a:xfrm>
            <a:off x="3201988" y="3287713"/>
            <a:ext cx="609600" cy="609600"/>
            <a:chOff x="886" y="548"/>
            <a:chExt cx="887" cy="887"/>
          </a:xfrm>
        </p:grpSpPr>
        <p:sp>
          <p:nvSpPr>
            <p:cNvPr id="28712" name="Oval 148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3" name="AutoShape 149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4" name="Oval 150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4" name="Group 360"/>
          <p:cNvGrpSpPr>
            <a:grpSpLocks/>
          </p:cNvGrpSpPr>
          <p:nvPr/>
        </p:nvGrpSpPr>
        <p:grpSpPr bwMode="auto">
          <a:xfrm>
            <a:off x="3024188" y="5845175"/>
            <a:ext cx="609600" cy="609600"/>
            <a:chOff x="1905" y="3682"/>
            <a:chExt cx="384" cy="384"/>
          </a:xfrm>
        </p:grpSpPr>
        <p:sp>
          <p:nvSpPr>
            <p:cNvPr id="28709" name="Oval 152"/>
            <p:cNvSpPr>
              <a:spLocks noChangeArrowheads="1"/>
            </p:cNvSpPr>
            <p:nvPr/>
          </p:nvSpPr>
          <p:spPr bwMode="auto">
            <a:xfrm>
              <a:off x="1905" y="3682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0" name="AutoShape 153"/>
            <p:cNvSpPr>
              <a:spLocks noChangeArrowheads="1"/>
            </p:cNvSpPr>
            <p:nvPr/>
          </p:nvSpPr>
          <p:spPr bwMode="auto">
            <a:xfrm rot="-5400000">
              <a:off x="2154" y="3828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11" name="Oval 154"/>
            <p:cNvSpPr>
              <a:spLocks noChangeArrowheads="1"/>
            </p:cNvSpPr>
            <p:nvPr/>
          </p:nvSpPr>
          <p:spPr bwMode="auto">
            <a:xfrm>
              <a:off x="2161" y="3811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5" name="Group 359"/>
          <p:cNvGrpSpPr>
            <a:grpSpLocks/>
          </p:cNvGrpSpPr>
          <p:nvPr/>
        </p:nvGrpSpPr>
        <p:grpSpPr bwMode="auto">
          <a:xfrm>
            <a:off x="2432050" y="5684838"/>
            <a:ext cx="609600" cy="609600"/>
            <a:chOff x="1532" y="3581"/>
            <a:chExt cx="384" cy="384"/>
          </a:xfrm>
        </p:grpSpPr>
        <p:sp>
          <p:nvSpPr>
            <p:cNvPr id="28706" name="Oval 156"/>
            <p:cNvSpPr>
              <a:spLocks noChangeArrowheads="1"/>
            </p:cNvSpPr>
            <p:nvPr/>
          </p:nvSpPr>
          <p:spPr bwMode="auto">
            <a:xfrm>
              <a:off x="1532" y="3581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07" name="AutoShape 157"/>
            <p:cNvSpPr>
              <a:spLocks noChangeArrowheads="1"/>
            </p:cNvSpPr>
            <p:nvPr/>
          </p:nvSpPr>
          <p:spPr bwMode="auto">
            <a:xfrm rot="-5400000">
              <a:off x="1781" y="3727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708" name="Oval 158"/>
            <p:cNvSpPr>
              <a:spLocks noChangeArrowheads="1"/>
            </p:cNvSpPr>
            <p:nvPr/>
          </p:nvSpPr>
          <p:spPr bwMode="auto">
            <a:xfrm>
              <a:off x="1788" y="3710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8" name="Group 167"/>
          <p:cNvGrpSpPr>
            <a:grpSpLocks/>
          </p:cNvGrpSpPr>
          <p:nvPr/>
        </p:nvGrpSpPr>
        <p:grpSpPr bwMode="auto">
          <a:xfrm>
            <a:off x="962025" y="1703388"/>
            <a:ext cx="609600" cy="609600"/>
            <a:chOff x="886" y="548"/>
            <a:chExt cx="887" cy="887"/>
          </a:xfrm>
        </p:grpSpPr>
        <p:sp>
          <p:nvSpPr>
            <p:cNvPr id="28697" name="Oval 168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8" name="AutoShape 169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9" name="Oval 170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9" name="Group 171"/>
          <p:cNvGrpSpPr>
            <a:grpSpLocks/>
          </p:cNvGrpSpPr>
          <p:nvPr/>
        </p:nvGrpSpPr>
        <p:grpSpPr bwMode="auto">
          <a:xfrm>
            <a:off x="1227138" y="2254250"/>
            <a:ext cx="609600" cy="609600"/>
            <a:chOff x="886" y="548"/>
            <a:chExt cx="887" cy="887"/>
          </a:xfrm>
        </p:grpSpPr>
        <p:sp>
          <p:nvSpPr>
            <p:cNvPr id="28694" name="Oval 172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5" name="AutoShape 173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28696" name="Oval 174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8F7FC503-C50D-E14B-9820-C73B16E8A196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CD8233D-49B8-3D4F-B6EC-9FA47C4C93D2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Tekstvak 78">
              <a:extLst>
                <a:ext uri="{FF2B5EF4-FFF2-40B4-BE49-F238E27FC236}">
                  <a16:creationId xmlns:a16="http://schemas.microsoft.com/office/drawing/2014/main" id="{95BF3214-5438-4F40-8EE8-6A055E3482D5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F57C77AC-66D1-F747-891F-0AE8D1287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83" name="Text Box 62">
            <a:extLst>
              <a:ext uri="{FF2B5EF4-FFF2-40B4-BE49-F238E27FC236}">
                <a16:creationId xmlns:a16="http://schemas.microsoft.com/office/drawing/2014/main" id="{44697118-E651-6D42-96E4-FC3DE7CC9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84" name="Rechthoek 83">
            <a:extLst>
              <a:ext uri="{FF2B5EF4-FFF2-40B4-BE49-F238E27FC236}">
                <a16:creationId xmlns:a16="http://schemas.microsoft.com/office/drawing/2014/main" id="{78739DF7-8DB9-3140-B581-3282134FF4CA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33028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56069E-6 L 0.1618 0.06982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12223 -0.061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-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08386 -0.221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-1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1232 -0.25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25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2223 0.14174 " pathEditMode="relative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01094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78035E-8 L 0.15677 -0.018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-9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27274 0.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23246 -0.164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82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0.0 L 0.14879 -0.213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106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3385 0.16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84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7037E-6 L 0.11684 0.1384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4" name="Text Box 96"/>
          <p:cNvSpPr txBox="1">
            <a:spLocks noChangeArrowheads="1"/>
          </p:cNvSpPr>
          <p:nvPr/>
        </p:nvSpPr>
        <p:spPr bwMode="auto">
          <a:xfrm>
            <a:off x="5904805" y="5222900"/>
            <a:ext cx="2987675" cy="1014412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zuivere stof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verbinding</a:t>
            </a:r>
          </a:p>
        </p:txBody>
      </p:sp>
      <p:grpSp>
        <p:nvGrpSpPr>
          <p:cNvPr id="33794" name="Group 20"/>
          <p:cNvGrpSpPr>
            <a:grpSpLocks/>
          </p:cNvGrpSpPr>
          <p:nvPr/>
        </p:nvGrpSpPr>
        <p:grpSpPr bwMode="auto">
          <a:xfrm>
            <a:off x="1270000" y="1109539"/>
            <a:ext cx="1997075" cy="2103437"/>
            <a:chOff x="2282" y="2092"/>
            <a:chExt cx="1258" cy="1325"/>
          </a:xfrm>
        </p:grpSpPr>
        <p:grpSp>
          <p:nvGrpSpPr>
            <p:cNvPr id="33868" name="Group 4"/>
            <p:cNvGrpSpPr>
              <a:grpSpLocks/>
            </p:cNvGrpSpPr>
            <p:nvPr/>
          </p:nvGrpSpPr>
          <p:grpSpPr bwMode="auto">
            <a:xfrm>
              <a:off x="2532" y="2276"/>
              <a:ext cx="750" cy="759"/>
              <a:chOff x="4443" y="1883"/>
              <a:chExt cx="887" cy="887"/>
            </a:xfrm>
          </p:grpSpPr>
          <p:sp>
            <p:nvSpPr>
              <p:cNvPr id="33881" name="Oval 5"/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82" name="AutoShape 6"/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83" name="Oval 7"/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69" name="Group 8"/>
            <p:cNvGrpSpPr>
              <a:grpSpLocks/>
            </p:cNvGrpSpPr>
            <p:nvPr/>
          </p:nvGrpSpPr>
          <p:grpSpPr bwMode="auto">
            <a:xfrm>
              <a:off x="3156" y="2106"/>
              <a:ext cx="384" cy="384"/>
              <a:chOff x="886" y="548"/>
              <a:chExt cx="887" cy="887"/>
            </a:xfrm>
          </p:grpSpPr>
          <p:sp>
            <p:nvSpPr>
              <p:cNvPr id="33878" name="Oval 9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79" name="AutoShape 10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80" name="Oval 11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70" name="Group 12"/>
            <p:cNvGrpSpPr>
              <a:grpSpLocks/>
            </p:cNvGrpSpPr>
            <p:nvPr/>
          </p:nvGrpSpPr>
          <p:grpSpPr bwMode="auto">
            <a:xfrm>
              <a:off x="2760" y="3033"/>
              <a:ext cx="384" cy="384"/>
              <a:chOff x="886" y="548"/>
              <a:chExt cx="887" cy="887"/>
            </a:xfrm>
          </p:grpSpPr>
          <p:sp>
            <p:nvSpPr>
              <p:cNvPr id="33875" name="Oval 13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76" name="AutoShape 14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77" name="Oval 15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71" name="Group 16"/>
            <p:cNvGrpSpPr>
              <a:grpSpLocks/>
            </p:cNvGrpSpPr>
            <p:nvPr/>
          </p:nvGrpSpPr>
          <p:grpSpPr bwMode="auto">
            <a:xfrm>
              <a:off x="2282" y="2092"/>
              <a:ext cx="384" cy="384"/>
              <a:chOff x="886" y="548"/>
              <a:chExt cx="887" cy="887"/>
            </a:xfrm>
          </p:grpSpPr>
          <p:sp>
            <p:nvSpPr>
              <p:cNvPr id="33872" name="Oval 17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73" name="AutoShape 18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74" name="Oval 19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3795" name="Group 25"/>
          <p:cNvGrpSpPr>
            <a:grpSpLocks/>
          </p:cNvGrpSpPr>
          <p:nvPr/>
        </p:nvGrpSpPr>
        <p:grpSpPr bwMode="auto">
          <a:xfrm>
            <a:off x="5436096" y="1628800"/>
            <a:ext cx="1997075" cy="2103437"/>
            <a:chOff x="2282" y="2092"/>
            <a:chExt cx="1258" cy="1325"/>
          </a:xfrm>
        </p:grpSpPr>
        <p:grpSp>
          <p:nvGrpSpPr>
            <p:cNvPr id="33852" name="Group 26"/>
            <p:cNvGrpSpPr>
              <a:grpSpLocks/>
            </p:cNvGrpSpPr>
            <p:nvPr/>
          </p:nvGrpSpPr>
          <p:grpSpPr bwMode="auto">
            <a:xfrm>
              <a:off x="2532" y="2276"/>
              <a:ext cx="750" cy="759"/>
              <a:chOff x="4443" y="1883"/>
              <a:chExt cx="887" cy="887"/>
            </a:xfrm>
          </p:grpSpPr>
          <p:sp>
            <p:nvSpPr>
              <p:cNvPr id="33865" name="Oval 27"/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66" name="AutoShape 28"/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67" name="Oval 29"/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53" name="Group 30"/>
            <p:cNvGrpSpPr>
              <a:grpSpLocks/>
            </p:cNvGrpSpPr>
            <p:nvPr/>
          </p:nvGrpSpPr>
          <p:grpSpPr bwMode="auto">
            <a:xfrm>
              <a:off x="3156" y="2106"/>
              <a:ext cx="384" cy="384"/>
              <a:chOff x="886" y="548"/>
              <a:chExt cx="887" cy="887"/>
            </a:xfrm>
          </p:grpSpPr>
          <p:sp>
            <p:nvSpPr>
              <p:cNvPr id="33862" name="Oval 31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63" name="AutoShape 32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64" name="Oval 33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54" name="Group 34"/>
            <p:cNvGrpSpPr>
              <a:grpSpLocks/>
            </p:cNvGrpSpPr>
            <p:nvPr/>
          </p:nvGrpSpPr>
          <p:grpSpPr bwMode="auto">
            <a:xfrm>
              <a:off x="2760" y="3033"/>
              <a:ext cx="384" cy="384"/>
              <a:chOff x="886" y="548"/>
              <a:chExt cx="887" cy="887"/>
            </a:xfrm>
          </p:grpSpPr>
          <p:sp>
            <p:nvSpPr>
              <p:cNvPr id="33859" name="Oval 35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60" name="AutoShape 36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61" name="Oval 37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55" name="Group 38"/>
            <p:cNvGrpSpPr>
              <a:grpSpLocks/>
            </p:cNvGrpSpPr>
            <p:nvPr/>
          </p:nvGrpSpPr>
          <p:grpSpPr bwMode="auto">
            <a:xfrm>
              <a:off x="2282" y="2092"/>
              <a:ext cx="384" cy="384"/>
              <a:chOff x="886" y="548"/>
              <a:chExt cx="887" cy="887"/>
            </a:xfrm>
          </p:grpSpPr>
          <p:sp>
            <p:nvSpPr>
              <p:cNvPr id="33856" name="Oval 39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57" name="AutoShape 40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58" name="Oval 41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3796" name="Group 42"/>
          <p:cNvGrpSpPr>
            <a:grpSpLocks/>
          </p:cNvGrpSpPr>
          <p:nvPr/>
        </p:nvGrpSpPr>
        <p:grpSpPr bwMode="auto">
          <a:xfrm>
            <a:off x="2851150" y="4191000"/>
            <a:ext cx="1997075" cy="2103438"/>
            <a:chOff x="2282" y="2092"/>
            <a:chExt cx="1258" cy="1325"/>
          </a:xfrm>
        </p:grpSpPr>
        <p:grpSp>
          <p:nvGrpSpPr>
            <p:cNvPr id="33836" name="Group 43"/>
            <p:cNvGrpSpPr>
              <a:grpSpLocks/>
            </p:cNvGrpSpPr>
            <p:nvPr/>
          </p:nvGrpSpPr>
          <p:grpSpPr bwMode="auto">
            <a:xfrm>
              <a:off x="2532" y="2276"/>
              <a:ext cx="750" cy="759"/>
              <a:chOff x="4443" y="1883"/>
              <a:chExt cx="887" cy="887"/>
            </a:xfrm>
          </p:grpSpPr>
          <p:sp>
            <p:nvSpPr>
              <p:cNvPr id="33849" name="Oval 44"/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50" name="AutoShape 45"/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51" name="Oval 46"/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37" name="Group 47"/>
            <p:cNvGrpSpPr>
              <a:grpSpLocks/>
            </p:cNvGrpSpPr>
            <p:nvPr/>
          </p:nvGrpSpPr>
          <p:grpSpPr bwMode="auto">
            <a:xfrm>
              <a:off x="3156" y="2106"/>
              <a:ext cx="384" cy="384"/>
              <a:chOff x="886" y="548"/>
              <a:chExt cx="887" cy="887"/>
            </a:xfrm>
          </p:grpSpPr>
          <p:sp>
            <p:nvSpPr>
              <p:cNvPr id="33846" name="Oval 48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7" name="AutoShape 49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8" name="Oval 50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38" name="Group 51"/>
            <p:cNvGrpSpPr>
              <a:grpSpLocks/>
            </p:cNvGrpSpPr>
            <p:nvPr/>
          </p:nvGrpSpPr>
          <p:grpSpPr bwMode="auto">
            <a:xfrm>
              <a:off x="2760" y="3033"/>
              <a:ext cx="384" cy="384"/>
              <a:chOff x="886" y="548"/>
              <a:chExt cx="887" cy="887"/>
            </a:xfrm>
          </p:grpSpPr>
          <p:sp>
            <p:nvSpPr>
              <p:cNvPr id="33843" name="Oval 52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4" name="AutoShape 53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5" name="Oval 54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39" name="Group 55"/>
            <p:cNvGrpSpPr>
              <a:grpSpLocks/>
            </p:cNvGrpSpPr>
            <p:nvPr/>
          </p:nvGrpSpPr>
          <p:grpSpPr bwMode="auto">
            <a:xfrm>
              <a:off x="2282" y="2092"/>
              <a:ext cx="384" cy="384"/>
              <a:chOff x="886" y="548"/>
              <a:chExt cx="887" cy="887"/>
            </a:xfrm>
          </p:grpSpPr>
          <p:sp>
            <p:nvSpPr>
              <p:cNvPr id="33840" name="Oval 56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1" name="AutoShape 57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2" name="Oval 58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7C6DA26F-861F-D44F-9F75-86171BF70A3B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B699C9F5-3333-AE4D-A9FE-0D30F81B2586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65DE0A18-F21B-364F-A6DF-9A6367868725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E4F5C88D-417F-2B4A-BF00-A3989EFC4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59" name="Text Box 55">
            <a:extLst>
              <a:ext uri="{FF2B5EF4-FFF2-40B4-BE49-F238E27FC236}">
                <a16:creationId xmlns:a16="http://schemas.microsoft.com/office/drawing/2014/main" id="{B0200480-E3B0-A642-B6DD-7471768D1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60" name="Text Box 62">
            <a:extLst>
              <a:ext uri="{FF2B5EF4-FFF2-40B4-BE49-F238E27FC236}">
                <a16:creationId xmlns:a16="http://schemas.microsoft.com/office/drawing/2014/main" id="{28514217-64F0-6247-A6C5-20339EE08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3CD7C130-2BEF-F044-A35F-110ECAB53784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8473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6" name="Group 42"/>
          <p:cNvGrpSpPr>
            <a:grpSpLocks/>
          </p:cNvGrpSpPr>
          <p:nvPr/>
        </p:nvGrpSpPr>
        <p:grpSpPr bwMode="auto">
          <a:xfrm>
            <a:off x="2851150" y="4191000"/>
            <a:ext cx="1997075" cy="2103438"/>
            <a:chOff x="2282" y="2092"/>
            <a:chExt cx="1258" cy="1325"/>
          </a:xfrm>
        </p:grpSpPr>
        <p:grpSp>
          <p:nvGrpSpPr>
            <p:cNvPr id="33836" name="Group 43"/>
            <p:cNvGrpSpPr>
              <a:grpSpLocks/>
            </p:cNvGrpSpPr>
            <p:nvPr/>
          </p:nvGrpSpPr>
          <p:grpSpPr bwMode="auto">
            <a:xfrm>
              <a:off x="2532" y="2276"/>
              <a:ext cx="750" cy="759"/>
              <a:chOff x="4443" y="1883"/>
              <a:chExt cx="887" cy="887"/>
            </a:xfrm>
          </p:grpSpPr>
          <p:sp>
            <p:nvSpPr>
              <p:cNvPr id="33849" name="Oval 44"/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50" name="AutoShape 45"/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51" name="Oval 46"/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37" name="Group 47"/>
            <p:cNvGrpSpPr>
              <a:grpSpLocks/>
            </p:cNvGrpSpPr>
            <p:nvPr/>
          </p:nvGrpSpPr>
          <p:grpSpPr bwMode="auto">
            <a:xfrm>
              <a:off x="3156" y="2106"/>
              <a:ext cx="384" cy="384"/>
              <a:chOff x="886" y="548"/>
              <a:chExt cx="887" cy="887"/>
            </a:xfrm>
          </p:grpSpPr>
          <p:sp>
            <p:nvSpPr>
              <p:cNvPr id="33846" name="Oval 48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7" name="AutoShape 49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8" name="Oval 50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38" name="Group 51"/>
            <p:cNvGrpSpPr>
              <a:grpSpLocks/>
            </p:cNvGrpSpPr>
            <p:nvPr/>
          </p:nvGrpSpPr>
          <p:grpSpPr bwMode="auto">
            <a:xfrm>
              <a:off x="2760" y="3033"/>
              <a:ext cx="384" cy="384"/>
              <a:chOff x="886" y="548"/>
              <a:chExt cx="887" cy="887"/>
            </a:xfrm>
          </p:grpSpPr>
          <p:sp>
            <p:nvSpPr>
              <p:cNvPr id="33843" name="Oval 52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4" name="AutoShape 53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5" name="Oval 54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39" name="Group 55"/>
            <p:cNvGrpSpPr>
              <a:grpSpLocks/>
            </p:cNvGrpSpPr>
            <p:nvPr/>
          </p:nvGrpSpPr>
          <p:grpSpPr bwMode="auto">
            <a:xfrm>
              <a:off x="2282" y="2092"/>
              <a:ext cx="384" cy="384"/>
              <a:chOff x="886" y="548"/>
              <a:chExt cx="887" cy="887"/>
            </a:xfrm>
          </p:grpSpPr>
          <p:sp>
            <p:nvSpPr>
              <p:cNvPr id="33840" name="Oval 56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1" name="AutoShape 57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42" name="Oval 58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17" name="Group 97"/>
          <p:cNvGrpSpPr>
            <a:grpSpLocks/>
          </p:cNvGrpSpPr>
          <p:nvPr/>
        </p:nvGrpSpPr>
        <p:grpSpPr bwMode="auto">
          <a:xfrm>
            <a:off x="461963" y="1609725"/>
            <a:ext cx="4937125" cy="3898900"/>
            <a:chOff x="291" y="1014"/>
            <a:chExt cx="3110" cy="2456"/>
          </a:xfrm>
        </p:grpSpPr>
        <p:grpSp>
          <p:nvGrpSpPr>
            <p:cNvPr id="33800" name="Group 59"/>
            <p:cNvGrpSpPr>
              <a:grpSpLocks/>
            </p:cNvGrpSpPr>
            <p:nvPr/>
          </p:nvGrpSpPr>
          <p:grpSpPr bwMode="auto">
            <a:xfrm>
              <a:off x="2514" y="1149"/>
              <a:ext cx="887" cy="887"/>
              <a:chOff x="4479" y="593"/>
              <a:chExt cx="887" cy="887"/>
            </a:xfrm>
          </p:grpSpPr>
          <p:sp>
            <p:nvSpPr>
              <p:cNvPr id="33833" name="Oval 60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34" name="AutoShape 61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35" name="Oval 62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01" name="Group 63"/>
            <p:cNvGrpSpPr>
              <a:grpSpLocks/>
            </p:cNvGrpSpPr>
            <p:nvPr/>
          </p:nvGrpSpPr>
          <p:grpSpPr bwMode="auto">
            <a:xfrm>
              <a:off x="2257" y="1014"/>
              <a:ext cx="384" cy="384"/>
              <a:chOff x="886" y="548"/>
              <a:chExt cx="887" cy="887"/>
            </a:xfrm>
          </p:grpSpPr>
          <p:sp>
            <p:nvSpPr>
              <p:cNvPr id="33830" name="Oval 64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31" name="AutoShape 65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32" name="Oval 66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02" name="Group 67"/>
            <p:cNvGrpSpPr>
              <a:grpSpLocks/>
            </p:cNvGrpSpPr>
            <p:nvPr/>
          </p:nvGrpSpPr>
          <p:grpSpPr bwMode="auto">
            <a:xfrm>
              <a:off x="2391" y="1916"/>
              <a:ext cx="384" cy="384"/>
              <a:chOff x="886" y="548"/>
              <a:chExt cx="887" cy="887"/>
            </a:xfrm>
          </p:grpSpPr>
          <p:sp>
            <p:nvSpPr>
              <p:cNvPr id="33827" name="Oval 68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8" name="AutoShape 69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9" name="Oval 70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03" name="Group 71"/>
            <p:cNvGrpSpPr>
              <a:grpSpLocks/>
            </p:cNvGrpSpPr>
            <p:nvPr/>
          </p:nvGrpSpPr>
          <p:grpSpPr bwMode="auto">
            <a:xfrm>
              <a:off x="548" y="2319"/>
              <a:ext cx="887" cy="887"/>
              <a:chOff x="4479" y="593"/>
              <a:chExt cx="887" cy="887"/>
            </a:xfrm>
          </p:grpSpPr>
          <p:sp>
            <p:nvSpPr>
              <p:cNvPr id="33824" name="Oval 7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5" name="AutoShape 7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6" name="Oval 7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04" name="Group 75"/>
            <p:cNvGrpSpPr>
              <a:grpSpLocks/>
            </p:cNvGrpSpPr>
            <p:nvPr/>
          </p:nvGrpSpPr>
          <p:grpSpPr bwMode="auto">
            <a:xfrm>
              <a:off x="291" y="2184"/>
              <a:ext cx="384" cy="384"/>
              <a:chOff x="886" y="548"/>
              <a:chExt cx="887" cy="887"/>
            </a:xfrm>
          </p:grpSpPr>
          <p:sp>
            <p:nvSpPr>
              <p:cNvPr id="33821" name="Oval 76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2" name="AutoShape 77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3" name="Oval 78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3805" name="Group 79"/>
            <p:cNvGrpSpPr>
              <a:grpSpLocks/>
            </p:cNvGrpSpPr>
            <p:nvPr/>
          </p:nvGrpSpPr>
          <p:grpSpPr bwMode="auto">
            <a:xfrm>
              <a:off x="425" y="3086"/>
              <a:ext cx="384" cy="384"/>
              <a:chOff x="886" y="548"/>
              <a:chExt cx="887" cy="887"/>
            </a:xfrm>
          </p:grpSpPr>
          <p:sp>
            <p:nvSpPr>
              <p:cNvPr id="33818" name="Oval 80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19" name="AutoShape 81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3820" name="Oval 82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sp>
        <p:nvSpPr>
          <p:cNvPr id="17503" name="Text Box 95"/>
          <p:cNvSpPr txBox="1">
            <a:spLocks noChangeArrowheads="1"/>
          </p:cNvSpPr>
          <p:nvPr/>
        </p:nvSpPr>
        <p:spPr bwMode="auto">
          <a:xfrm>
            <a:off x="5904805" y="5222899"/>
            <a:ext cx="2987675" cy="1014413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mengsel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twee verbindingen</a:t>
            </a:r>
          </a:p>
        </p:txBody>
      </p:sp>
      <p:grpSp>
        <p:nvGrpSpPr>
          <p:cNvPr id="93" name="Groep 92">
            <a:extLst>
              <a:ext uri="{FF2B5EF4-FFF2-40B4-BE49-F238E27FC236}">
                <a16:creationId xmlns:a16="http://schemas.microsoft.com/office/drawing/2014/main" id="{5253DF1B-5A00-9F49-A79F-CD7FA58F8443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90E61E66-F5B8-F349-A23D-7CC5BFBCC6FA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Tekstvak 94">
              <a:extLst>
                <a:ext uri="{FF2B5EF4-FFF2-40B4-BE49-F238E27FC236}">
                  <a16:creationId xmlns:a16="http://schemas.microsoft.com/office/drawing/2014/main" id="{04E13FE8-CA96-734A-86FB-5EE75D4A62FC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96" name="Afbeelding 95">
              <a:extLst>
                <a:ext uri="{FF2B5EF4-FFF2-40B4-BE49-F238E27FC236}">
                  <a16:creationId xmlns:a16="http://schemas.microsoft.com/office/drawing/2014/main" id="{6DD08E23-7DBD-484A-A8F5-892E7974B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97" name="Text Box 55">
            <a:extLst>
              <a:ext uri="{FF2B5EF4-FFF2-40B4-BE49-F238E27FC236}">
                <a16:creationId xmlns:a16="http://schemas.microsoft.com/office/drawing/2014/main" id="{553F3A37-569D-684F-8F8E-DB68FDF87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98" name="Text Box 62">
            <a:extLst>
              <a:ext uri="{FF2B5EF4-FFF2-40B4-BE49-F238E27FC236}">
                <a16:creationId xmlns:a16="http://schemas.microsoft.com/office/drawing/2014/main" id="{FB957EDA-34AD-1047-81AB-3800D5F41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99" name="Rechthoek 98">
            <a:extLst>
              <a:ext uri="{FF2B5EF4-FFF2-40B4-BE49-F238E27FC236}">
                <a16:creationId xmlns:a16="http://schemas.microsoft.com/office/drawing/2014/main" id="{B088B878-1A8A-974F-BA61-930E65A48DA5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  <p:grpSp>
        <p:nvGrpSpPr>
          <p:cNvPr id="100" name="Group 25">
            <a:extLst>
              <a:ext uri="{FF2B5EF4-FFF2-40B4-BE49-F238E27FC236}">
                <a16:creationId xmlns:a16="http://schemas.microsoft.com/office/drawing/2014/main" id="{16781735-5DF4-1044-BB27-21365D73B226}"/>
              </a:ext>
            </a:extLst>
          </p:cNvPr>
          <p:cNvGrpSpPr>
            <a:grpSpLocks/>
          </p:cNvGrpSpPr>
          <p:nvPr/>
        </p:nvGrpSpPr>
        <p:grpSpPr bwMode="auto">
          <a:xfrm>
            <a:off x="5436096" y="1628800"/>
            <a:ext cx="1997075" cy="2103437"/>
            <a:chOff x="2282" y="2092"/>
            <a:chExt cx="1258" cy="1325"/>
          </a:xfrm>
        </p:grpSpPr>
        <p:grpSp>
          <p:nvGrpSpPr>
            <p:cNvPr id="101" name="Group 26">
              <a:extLst>
                <a:ext uri="{FF2B5EF4-FFF2-40B4-BE49-F238E27FC236}">
                  <a16:creationId xmlns:a16="http://schemas.microsoft.com/office/drawing/2014/main" id="{4DE098E9-E88A-3647-B4CF-FBEDD90F6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2" y="2276"/>
              <a:ext cx="750" cy="759"/>
              <a:chOff x="4443" y="1883"/>
              <a:chExt cx="887" cy="887"/>
            </a:xfrm>
          </p:grpSpPr>
          <p:sp>
            <p:nvSpPr>
              <p:cNvPr id="114" name="Oval 27">
                <a:extLst>
                  <a:ext uri="{FF2B5EF4-FFF2-40B4-BE49-F238E27FC236}">
                    <a16:creationId xmlns:a16="http://schemas.microsoft.com/office/drawing/2014/main" id="{41BB0CD5-44DA-2743-8135-AB3033352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5" name="AutoShape 28">
                <a:extLst>
                  <a:ext uri="{FF2B5EF4-FFF2-40B4-BE49-F238E27FC236}">
                    <a16:creationId xmlns:a16="http://schemas.microsoft.com/office/drawing/2014/main" id="{DBFDE6CB-77B6-5A48-A448-87160447E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6" name="Oval 29">
                <a:extLst>
                  <a:ext uri="{FF2B5EF4-FFF2-40B4-BE49-F238E27FC236}">
                    <a16:creationId xmlns:a16="http://schemas.microsoft.com/office/drawing/2014/main" id="{E1EA83B0-B95E-BB4F-9DDE-90B6AD6EB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2" name="Group 30">
              <a:extLst>
                <a:ext uri="{FF2B5EF4-FFF2-40B4-BE49-F238E27FC236}">
                  <a16:creationId xmlns:a16="http://schemas.microsoft.com/office/drawing/2014/main" id="{2C717999-DA12-BD40-9F29-249C54FA1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6" y="2106"/>
              <a:ext cx="384" cy="384"/>
              <a:chOff x="886" y="548"/>
              <a:chExt cx="887" cy="887"/>
            </a:xfrm>
          </p:grpSpPr>
          <p:sp>
            <p:nvSpPr>
              <p:cNvPr id="111" name="Oval 31">
                <a:extLst>
                  <a:ext uri="{FF2B5EF4-FFF2-40B4-BE49-F238E27FC236}">
                    <a16:creationId xmlns:a16="http://schemas.microsoft.com/office/drawing/2014/main" id="{A402172B-DA80-1641-8FE3-9517CBAD3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2" name="AutoShape 32">
                <a:extLst>
                  <a:ext uri="{FF2B5EF4-FFF2-40B4-BE49-F238E27FC236}">
                    <a16:creationId xmlns:a16="http://schemas.microsoft.com/office/drawing/2014/main" id="{F8432387-3420-CA4B-8CDC-5246940EA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3" name="Oval 33">
                <a:extLst>
                  <a:ext uri="{FF2B5EF4-FFF2-40B4-BE49-F238E27FC236}">
                    <a16:creationId xmlns:a16="http://schemas.microsoft.com/office/drawing/2014/main" id="{FD17848F-A222-BF4C-8C7A-F2BA8E944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3" name="Group 34">
              <a:extLst>
                <a:ext uri="{FF2B5EF4-FFF2-40B4-BE49-F238E27FC236}">
                  <a16:creationId xmlns:a16="http://schemas.microsoft.com/office/drawing/2014/main" id="{26A4CDA9-BB84-904A-BC53-43E41B0BD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" y="3033"/>
              <a:ext cx="384" cy="384"/>
              <a:chOff x="886" y="548"/>
              <a:chExt cx="887" cy="887"/>
            </a:xfrm>
          </p:grpSpPr>
          <p:sp>
            <p:nvSpPr>
              <p:cNvPr id="108" name="Oval 35">
                <a:extLst>
                  <a:ext uri="{FF2B5EF4-FFF2-40B4-BE49-F238E27FC236}">
                    <a16:creationId xmlns:a16="http://schemas.microsoft.com/office/drawing/2014/main" id="{EC936971-4AA5-8043-822F-580F705D4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9" name="AutoShape 36">
                <a:extLst>
                  <a:ext uri="{FF2B5EF4-FFF2-40B4-BE49-F238E27FC236}">
                    <a16:creationId xmlns:a16="http://schemas.microsoft.com/office/drawing/2014/main" id="{766566E0-FA2E-F54A-9354-4F5542ECD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10" name="Oval 37">
                <a:extLst>
                  <a:ext uri="{FF2B5EF4-FFF2-40B4-BE49-F238E27FC236}">
                    <a16:creationId xmlns:a16="http://schemas.microsoft.com/office/drawing/2014/main" id="{2320762D-2092-3341-A467-C02222CFB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04" name="Group 38">
              <a:extLst>
                <a:ext uri="{FF2B5EF4-FFF2-40B4-BE49-F238E27FC236}">
                  <a16:creationId xmlns:a16="http://schemas.microsoft.com/office/drawing/2014/main" id="{59EC0D8B-BB85-AF4D-97E7-FC16C28A4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2" y="2092"/>
              <a:ext cx="384" cy="384"/>
              <a:chOff x="886" y="548"/>
              <a:chExt cx="887" cy="887"/>
            </a:xfrm>
          </p:grpSpPr>
          <p:sp>
            <p:nvSpPr>
              <p:cNvPr id="105" name="Oval 39">
                <a:extLst>
                  <a:ext uri="{FF2B5EF4-FFF2-40B4-BE49-F238E27FC236}">
                    <a16:creationId xmlns:a16="http://schemas.microsoft.com/office/drawing/2014/main" id="{A3B13894-5DEC-D44B-974C-1E655C622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6" name="AutoShape 40">
                <a:extLst>
                  <a:ext uri="{FF2B5EF4-FFF2-40B4-BE49-F238E27FC236}">
                    <a16:creationId xmlns:a16="http://schemas.microsoft.com/office/drawing/2014/main" id="{A8FEC718-F8FC-354E-BFB8-4416C892E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7" name="Oval 41">
                <a:extLst>
                  <a:ext uri="{FF2B5EF4-FFF2-40B4-BE49-F238E27FC236}">
                    <a16:creationId xmlns:a16="http://schemas.microsoft.com/office/drawing/2014/main" id="{BF54AF8C-B8EC-944C-8EF7-5C951A878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117" name="Group 20">
            <a:extLst>
              <a:ext uri="{FF2B5EF4-FFF2-40B4-BE49-F238E27FC236}">
                <a16:creationId xmlns:a16="http://schemas.microsoft.com/office/drawing/2014/main" id="{290BDC37-D298-194C-9313-D25414E801B6}"/>
              </a:ext>
            </a:extLst>
          </p:cNvPr>
          <p:cNvGrpSpPr>
            <a:grpSpLocks/>
          </p:cNvGrpSpPr>
          <p:nvPr/>
        </p:nvGrpSpPr>
        <p:grpSpPr bwMode="auto">
          <a:xfrm>
            <a:off x="1270000" y="1109539"/>
            <a:ext cx="1997075" cy="2103437"/>
            <a:chOff x="2282" y="2092"/>
            <a:chExt cx="1258" cy="1325"/>
          </a:xfrm>
        </p:grpSpPr>
        <p:grpSp>
          <p:nvGrpSpPr>
            <p:cNvPr id="118" name="Group 4">
              <a:extLst>
                <a:ext uri="{FF2B5EF4-FFF2-40B4-BE49-F238E27FC236}">
                  <a16:creationId xmlns:a16="http://schemas.microsoft.com/office/drawing/2014/main" id="{B1998026-46EC-B94D-A217-A2865D3EE5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2" y="2276"/>
              <a:ext cx="750" cy="759"/>
              <a:chOff x="4443" y="1883"/>
              <a:chExt cx="887" cy="887"/>
            </a:xfrm>
          </p:grpSpPr>
          <p:sp>
            <p:nvSpPr>
              <p:cNvPr id="131" name="Oval 5">
                <a:extLst>
                  <a:ext uri="{FF2B5EF4-FFF2-40B4-BE49-F238E27FC236}">
                    <a16:creationId xmlns:a16="http://schemas.microsoft.com/office/drawing/2014/main" id="{923F4FC9-9AC4-5544-8025-5C24055D6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2" name="AutoShape 6">
                <a:extLst>
                  <a:ext uri="{FF2B5EF4-FFF2-40B4-BE49-F238E27FC236}">
                    <a16:creationId xmlns:a16="http://schemas.microsoft.com/office/drawing/2014/main" id="{E9361CDD-DAC4-2E4D-927D-AFEB0B295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3" name="Oval 7">
                <a:extLst>
                  <a:ext uri="{FF2B5EF4-FFF2-40B4-BE49-F238E27FC236}">
                    <a16:creationId xmlns:a16="http://schemas.microsoft.com/office/drawing/2014/main" id="{E963B2E0-ACBF-8B46-98AE-AF3BA0708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19" name="Group 8">
              <a:extLst>
                <a:ext uri="{FF2B5EF4-FFF2-40B4-BE49-F238E27FC236}">
                  <a16:creationId xmlns:a16="http://schemas.microsoft.com/office/drawing/2014/main" id="{4FE5BEF0-3DAD-2948-80D9-1D5B5A62B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6" y="2106"/>
              <a:ext cx="384" cy="384"/>
              <a:chOff x="886" y="548"/>
              <a:chExt cx="887" cy="887"/>
            </a:xfrm>
          </p:grpSpPr>
          <p:sp>
            <p:nvSpPr>
              <p:cNvPr id="128" name="Oval 9">
                <a:extLst>
                  <a:ext uri="{FF2B5EF4-FFF2-40B4-BE49-F238E27FC236}">
                    <a16:creationId xmlns:a16="http://schemas.microsoft.com/office/drawing/2014/main" id="{BF562A30-CDE5-3647-9F99-51515F51A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9" name="AutoShape 10">
                <a:extLst>
                  <a:ext uri="{FF2B5EF4-FFF2-40B4-BE49-F238E27FC236}">
                    <a16:creationId xmlns:a16="http://schemas.microsoft.com/office/drawing/2014/main" id="{9DF6CFDC-71B2-544D-B7F1-69F3080DC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30" name="Oval 11">
                <a:extLst>
                  <a:ext uri="{FF2B5EF4-FFF2-40B4-BE49-F238E27FC236}">
                    <a16:creationId xmlns:a16="http://schemas.microsoft.com/office/drawing/2014/main" id="{06DB1645-38B9-0045-BD44-7A769E6B9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20" name="Group 12">
              <a:extLst>
                <a:ext uri="{FF2B5EF4-FFF2-40B4-BE49-F238E27FC236}">
                  <a16:creationId xmlns:a16="http://schemas.microsoft.com/office/drawing/2014/main" id="{4DA34CBE-D720-584F-A757-1B2035E3E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" y="3033"/>
              <a:ext cx="384" cy="384"/>
              <a:chOff x="886" y="548"/>
              <a:chExt cx="887" cy="887"/>
            </a:xfrm>
          </p:grpSpPr>
          <p:sp>
            <p:nvSpPr>
              <p:cNvPr id="125" name="Oval 13">
                <a:extLst>
                  <a:ext uri="{FF2B5EF4-FFF2-40B4-BE49-F238E27FC236}">
                    <a16:creationId xmlns:a16="http://schemas.microsoft.com/office/drawing/2014/main" id="{A41383F6-D4C8-384B-8E97-3516CC753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6" name="AutoShape 14">
                <a:extLst>
                  <a:ext uri="{FF2B5EF4-FFF2-40B4-BE49-F238E27FC236}">
                    <a16:creationId xmlns:a16="http://schemas.microsoft.com/office/drawing/2014/main" id="{CDB7F646-C61F-D741-8F23-FEB99CBF5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7" name="Oval 15">
                <a:extLst>
                  <a:ext uri="{FF2B5EF4-FFF2-40B4-BE49-F238E27FC236}">
                    <a16:creationId xmlns:a16="http://schemas.microsoft.com/office/drawing/2014/main" id="{DCBC4A19-3841-DF45-8E4D-EF67BC2D1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21" name="Group 16">
              <a:extLst>
                <a:ext uri="{FF2B5EF4-FFF2-40B4-BE49-F238E27FC236}">
                  <a16:creationId xmlns:a16="http://schemas.microsoft.com/office/drawing/2014/main" id="{6854A1A7-0366-7049-8E18-1514B72E9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2" y="2092"/>
              <a:ext cx="384" cy="384"/>
              <a:chOff x="886" y="548"/>
              <a:chExt cx="887" cy="887"/>
            </a:xfrm>
          </p:grpSpPr>
          <p:sp>
            <p:nvSpPr>
              <p:cNvPr id="122" name="Oval 17">
                <a:extLst>
                  <a:ext uri="{FF2B5EF4-FFF2-40B4-BE49-F238E27FC236}">
                    <a16:creationId xmlns:a16="http://schemas.microsoft.com/office/drawing/2014/main" id="{9D34E9EA-209B-E447-A30C-7B0D6A7ED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3" name="AutoShape 18">
                <a:extLst>
                  <a:ext uri="{FF2B5EF4-FFF2-40B4-BE49-F238E27FC236}">
                    <a16:creationId xmlns:a16="http://schemas.microsoft.com/office/drawing/2014/main" id="{FAF6E6E2-981C-AF4C-B398-119F7D7EE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24" name="Oval 19">
                <a:extLst>
                  <a:ext uri="{FF2B5EF4-FFF2-40B4-BE49-F238E27FC236}">
                    <a16:creationId xmlns:a16="http://schemas.microsoft.com/office/drawing/2014/main" id="{D6C13DD9-EEBE-CC44-927A-BA12D1D7E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81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5"/>
          <p:cNvGrpSpPr>
            <a:grpSpLocks/>
          </p:cNvGrpSpPr>
          <p:nvPr/>
        </p:nvGrpSpPr>
        <p:grpSpPr bwMode="auto">
          <a:xfrm rot="21301695">
            <a:off x="1083607" y="1233654"/>
            <a:ext cx="6671984" cy="4830327"/>
            <a:chOff x="800" y="649"/>
            <a:chExt cx="4457" cy="3079"/>
          </a:xfrm>
        </p:grpSpPr>
        <p:grpSp>
          <p:nvGrpSpPr>
            <p:cNvPr id="34855" name="Group 2"/>
            <p:cNvGrpSpPr>
              <a:grpSpLocks/>
            </p:cNvGrpSpPr>
            <p:nvPr/>
          </p:nvGrpSpPr>
          <p:grpSpPr bwMode="auto">
            <a:xfrm>
              <a:off x="800" y="649"/>
              <a:ext cx="1258" cy="1325"/>
              <a:chOff x="2282" y="2092"/>
              <a:chExt cx="1258" cy="1325"/>
            </a:xfrm>
          </p:grpSpPr>
          <p:grpSp>
            <p:nvGrpSpPr>
              <p:cNvPr id="34890" name="Group 3"/>
              <p:cNvGrpSpPr>
                <a:grpSpLocks/>
              </p:cNvGrpSpPr>
              <p:nvPr/>
            </p:nvGrpSpPr>
            <p:grpSpPr bwMode="auto">
              <a:xfrm>
                <a:off x="2532" y="2276"/>
                <a:ext cx="750" cy="759"/>
                <a:chOff x="4443" y="1883"/>
                <a:chExt cx="887" cy="887"/>
              </a:xfrm>
            </p:grpSpPr>
            <p:sp>
              <p:nvSpPr>
                <p:cNvPr id="34903" name="Oval 4"/>
                <p:cNvSpPr>
                  <a:spLocks noChangeArrowheads="1"/>
                </p:cNvSpPr>
                <p:nvPr/>
              </p:nvSpPr>
              <p:spPr bwMode="auto">
                <a:xfrm>
                  <a:off x="4443" y="1883"/>
                  <a:ext cx="887" cy="88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904" name="AutoShape 5"/>
                <p:cNvSpPr>
                  <a:spLocks noChangeArrowheads="1"/>
                </p:cNvSpPr>
                <p:nvPr/>
              </p:nvSpPr>
              <p:spPr bwMode="auto">
                <a:xfrm rot="-5400000">
                  <a:off x="5018" y="222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905" name="Oval 6"/>
                <p:cNvSpPr>
                  <a:spLocks noChangeArrowheads="1"/>
                </p:cNvSpPr>
                <p:nvPr/>
              </p:nvSpPr>
              <p:spPr bwMode="auto">
                <a:xfrm>
                  <a:off x="5035" y="2182"/>
                  <a:ext cx="89" cy="27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91" name="Group 7"/>
              <p:cNvGrpSpPr>
                <a:grpSpLocks/>
              </p:cNvGrpSpPr>
              <p:nvPr/>
            </p:nvGrpSpPr>
            <p:grpSpPr bwMode="auto">
              <a:xfrm>
                <a:off x="3156" y="2106"/>
                <a:ext cx="384" cy="384"/>
                <a:chOff x="886" y="548"/>
                <a:chExt cx="887" cy="887"/>
              </a:xfrm>
            </p:grpSpPr>
            <p:sp>
              <p:nvSpPr>
                <p:cNvPr id="34900" name="Oval 8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901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902" name="Oval 10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92" name="Group 11"/>
              <p:cNvGrpSpPr>
                <a:grpSpLocks/>
              </p:cNvGrpSpPr>
              <p:nvPr/>
            </p:nvGrpSpPr>
            <p:grpSpPr bwMode="auto">
              <a:xfrm>
                <a:off x="2760" y="3033"/>
                <a:ext cx="384" cy="384"/>
                <a:chOff x="886" y="548"/>
                <a:chExt cx="887" cy="887"/>
              </a:xfrm>
            </p:grpSpPr>
            <p:sp>
              <p:nvSpPr>
                <p:cNvPr id="34897" name="Oval 12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98" name="AutoShape 13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99" name="Oval 14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93" name="Group 15"/>
              <p:cNvGrpSpPr>
                <a:grpSpLocks/>
              </p:cNvGrpSpPr>
              <p:nvPr/>
            </p:nvGrpSpPr>
            <p:grpSpPr bwMode="auto">
              <a:xfrm>
                <a:off x="2282" y="2092"/>
                <a:ext cx="384" cy="384"/>
                <a:chOff x="886" y="548"/>
                <a:chExt cx="887" cy="887"/>
              </a:xfrm>
            </p:grpSpPr>
            <p:sp>
              <p:nvSpPr>
                <p:cNvPr id="34894" name="Oval 16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95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96" name="Oval 18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34856" name="Group 19"/>
            <p:cNvGrpSpPr>
              <a:grpSpLocks/>
            </p:cNvGrpSpPr>
            <p:nvPr/>
          </p:nvGrpSpPr>
          <p:grpSpPr bwMode="auto">
            <a:xfrm>
              <a:off x="3999" y="1241"/>
              <a:ext cx="1258" cy="1325"/>
              <a:chOff x="2282" y="2092"/>
              <a:chExt cx="1258" cy="1325"/>
            </a:xfrm>
          </p:grpSpPr>
          <p:grpSp>
            <p:nvGrpSpPr>
              <p:cNvPr id="34874" name="Group 20"/>
              <p:cNvGrpSpPr>
                <a:grpSpLocks/>
              </p:cNvGrpSpPr>
              <p:nvPr/>
            </p:nvGrpSpPr>
            <p:grpSpPr bwMode="auto">
              <a:xfrm>
                <a:off x="2532" y="2276"/>
                <a:ext cx="750" cy="759"/>
                <a:chOff x="4443" y="1883"/>
                <a:chExt cx="887" cy="887"/>
              </a:xfrm>
            </p:grpSpPr>
            <p:sp>
              <p:nvSpPr>
                <p:cNvPr id="34887" name="Oval 21"/>
                <p:cNvSpPr>
                  <a:spLocks noChangeArrowheads="1"/>
                </p:cNvSpPr>
                <p:nvPr/>
              </p:nvSpPr>
              <p:spPr bwMode="auto">
                <a:xfrm>
                  <a:off x="4443" y="1883"/>
                  <a:ext cx="887" cy="88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8" name="AutoShape 22"/>
                <p:cNvSpPr>
                  <a:spLocks noChangeArrowheads="1"/>
                </p:cNvSpPr>
                <p:nvPr/>
              </p:nvSpPr>
              <p:spPr bwMode="auto">
                <a:xfrm rot="-5400000">
                  <a:off x="5018" y="222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9" name="Oval 23"/>
                <p:cNvSpPr>
                  <a:spLocks noChangeArrowheads="1"/>
                </p:cNvSpPr>
                <p:nvPr/>
              </p:nvSpPr>
              <p:spPr bwMode="auto">
                <a:xfrm>
                  <a:off x="5035" y="2182"/>
                  <a:ext cx="89" cy="27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75" name="Group 24"/>
              <p:cNvGrpSpPr>
                <a:grpSpLocks/>
              </p:cNvGrpSpPr>
              <p:nvPr/>
            </p:nvGrpSpPr>
            <p:grpSpPr bwMode="auto">
              <a:xfrm>
                <a:off x="3156" y="2106"/>
                <a:ext cx="384" cy="384"/>
                <a:chOff x="886" y="548"/>
                <a:chExt cx="887" cy="887"/>
              </a:xfrm>
            </p:grpSpPr>
            <p:sp>
              <p:nvSpPr>
                <p:cNvPr id="34884" name="Oval 25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5" name="AutoShape 26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6" name="Oval 27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76" name="Group 28"/>
              <p:cNvGrpSpPr>
                <a:grpSpLocks/>
              </p:cNvGrpSpPr>
              <p:nvPr/>
            </p:nvGrpSpPr>
            <p:grpSpPr bwMode="auto">
              <a:xfrm>
                <a:off x="2760" y="3033"/>
                <a:ext cx="384" cy="384"/>
                <a:chOff x="886" y="548"/>
                <a:chExt cx="887" cy="887"/>
              </a:xfrm>
            </p:grpSpPr>
            <p:sp>
              <p:nvSpPr>
                <p:cNvPr id="34881" name="Oval 29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2" name="AutoShape 30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3" name="Oval 31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77" name="Group 32"/>
              <p:cNvGrpSpPr>
                <a:grpSpLocks/>
              </p:cNvGrpSpPr>
              <p:nvPr/>
            </p:nvGrpSpPr>
            <p:grpSpPr bwMode="auto">
              <a:xfrm>
                <a:off x="2282" y="2092"/>
                <a:ext cx="384" cy="384"/>
                <a:chOff x="886" y="548"/>
                <a:chExt cx="887" cy="887"/>
              </a:xfrm>
            </p:grpSpPr>
            <p:sp>
              <p:nvSpPr>
                <p:cNvPr id="34878" name="Oval 33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79" name="AutoShape 34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80" name="Oval 35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34857" name="Group 36"/>
            <p:cNvGrpSpPr>
              <a:grpSpLocks/>
            </p:cNvGrpSpPr>
            <p:nvPr/>
          </p:nvGrpSpPr>
          <p:grpSpPr bwMode="auto">
            <a:xfrm>
              <a:off x="2107" y="2403"/>
              <a:ext cx="1258" cy="1325"/>
              <a:chOff x="2282" y="2092"/>
              <a:chExt cx="1258" cy="1325"/>
            </a:xfrm>
          </p:grpSpPr>
          <p:grpSp>
            <p:nvGrpSpPr>
              <p:cNvPr id="34858" name="Group 37"/>
              <p:cNvGrpSpPr>
                <a:grpSpLocks/>
              </p:cNvGrpSpPr>
              <p:nvPr/>
            </p:nvGrpSpPr>
            <p:grpSpPr bwMode="auto">
              <a:xfrm>
                <a:off x="2532" y="2276"/>
                <a:ext cx="750" cy="759"/>
                <a:chOff x="4443" y="1883"/>
                <a:chExt cx="887" cy="887"/>
              </a:xfrm>
            </p:grpSpPr>
            <p:sp>
              <p:nvSpPr>
                <p:cNvPr id="34871" name="Oval 38"/>
                <p:cNvSpPr>
                  <a:spLocks noChangeArrowheads="1"/>
                </p:cNvSpPr>
                <p:nvPr/>
              </p:nvSpPr>
              <p:spPr bwMode="auto">
                <a:xfrm>
                  <a:off x="4443" y="1883"/>
                  <a:ext cx="887" cy="88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72" name="AutoShape 39"/>
                <p:cNvSpPr>
                  <a:spLocks noChangeArrowheads="1"/>
                </p:cNvSpPr>
                <p:nvPr/>
              </p:nvSpPr>
              <p:spPr bwMode="auto">
                <a:xfrm rot="-5400000">
                  <a:off x="5018" y="222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73" name="Oval 40"/>
                <p:cNvSpPr>
                  <a:spLocks noChangeArrowheads="1"/>
                </p:cNvSpPr>
                <p:nvPr/>
              </p:nvSpPr>
              <p:spPr bwMode="auto">
                <a:xfrm>
                  <a:off x="5035" y="2182"/>
                  <a:ext cx="89" cy="27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59" name="Group 41"/>
              <p:cNvGrpSpPr>
                <a:grpSpLocks/>
              </p:cNvGrpSpPr>
              <p:nvPr/>
            </p:nvGrpSpPr>
            <p:grpSpPr bwMode="auto">
              <a:xfrm>
                <a:off x="3156" y="2106"/>
                <a:ext cx="384" cy="384"/>
                <a:chOff x="886" y="548"/>
                <a:chExt cx="887" cy="887"/>
              </a:xfrm>
            </p:grpSpPr>
            <p:sp>
              <p:nvSpPr>
                <p:cNvPr id="34868" name="Oval 42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69" name="AutoShape 43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70" name="Oval 44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60" name="Group 45"/>
              <p:cNvGrpSpPr>
                <a:grpSpLocks/>
              </p:cNvGrpSpPr>
              <p:nvPr/>
            </p:nvGrpSpPr>
            <p:grpSpPr bwMode="auto">
              <a:xfrm>
                <a:off x="2760" y="3033"/>
                <a:ext cx="384" cy="384"/>
                <a:chOff x="886" y="548"/>
                <a:chExt cx="887" cy="887"/>
              </a:xfrm>
            </p:grpSpPr>
            <p:sp>
              <p:nvSpPr>
                <p:cNvPr id="34865" name="Oval 46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66" name="AutoShape 47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67" name="Oval 48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4861" name="Group 49"/>
              <p:cNvGrpSpPr>
                <a:grpSpLocks/>
              </p:cNvGrpSpPr>
              <p:nvPr/>
            </p:nvGrpSpPr>
            <p:grpSpPr bwMode="auto">
              <a:xfrm>
                <a:off x="2282" y="2092"/>
                <a:ext cx="384" cy="384"/>
                <a:chOff x="886" y="548"/>
                <a:chExt cx="887" cy="887"/>
              </a:xfrm>
            </p:grpSpPr>
            <p:sp>
              <p:nvSpPr>
                <p:cNvPr id="34862" name="Oval 50"/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63" name="AutoShape 51"/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4864" name="Oval 52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</p:grpSp>
      <p:sp>
        <p:nvSpPr>
          <p:cNvPr id="18521" name="Text Box 89"/>
          <p:cNvSpPr txBox="1">
            <a:spLocks noChangeArrowheads="1"/>
          </p:cNvSpPr>
          <p:nvPr/>
        </p:nvSpPr>
        <p:spPr bwMode="auto">
          <a:xfrm>
            <a:off x="5967146" y="5261131"/>
            <a:ext cx="2981948" cy="861774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mengsel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verbinding en element</a:t>
            </a:r>
          </a:p>
        </p:txBody>
      </p:sp>
      <p:grpSp>
        <p:nvGrpSpPr>
          <p:cNvPr id="34821" name="Group 99"/>
          <p:cNvGrpSpPr>
            <a:grpSpLocks/>
          </p:cNvGrpSpPr>
          <p:nvPr/>
        </p:nvGrpSpPr>
        <p:grpSpPr bwMode="auto">
          <a:xfrm>
            <a:off x="4198938" y="1852613"/>
            <a:ext cx="830262" cy="1158875"/>
            <a:chOff x="4676" y="436"/>
            <a:chExt cx="523" cy="730"/>
          </a:xfrm>
        </p:grpSpPr>
        <p:grpSp>
          <p:nvGrpSpPr>
            <p:cNvPr id="34839" name="Group 100"/>
            <p:cNvGrpSpPr>
              <a:grpSpLocks/>
            </p:cNvGrpSpPr>
            <p:nvPr/>
          </p:nvGrpSpPr>
          <p:grpSpPr bwMode="auto">
            <a:xfrm>
              <a:off x="4676" y="436"/>
              <a:ext cx="384" cy="384"/>
              <a:chOff x="886" y="548"/>
              <a:chExt cx="887" cy="887"/>
            </a:xfrm>
          </p:grpSpPr>
          <p:sp>
            <p:nvSpPr>
              <p:cNvPr id="34844" name="Oval 101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45" name="AutoShape 102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46" name="Oval 103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4840" name="Group 104"/>
            <p:cNvGrpSpPr>
              <a:grpSpLocks/>
            </p:cNvGrpSpPr>
            <p:nvPr/>
          </p:nvGrpSpPr>
          <p:grpSpPr bwMode="auto">
            <a:xfrm>
              <a:off x="4815" y="782"/>
              <a:ext cx="384" cy="384"/>
              <a:chOff x="886" y="548"/>
              <a:chExt cx="887" cy="887"/>
            </a:xfrm>
          </p:grpSpPr>
          <p:sp>
            <p:nvSpPr>
              <p:cNvPr id="34841" name="Oval 105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42" name="AutoShape 106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43" name="Oval 107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4822" name="Group 108"/>
          <p:cNvGrpSpPr>
            <a:grpSpLocks/>
          </p:cNvGrpSpPr>
          <p:nvPr/>
        </p:nvGrpSpPr>
        <p:grpSpPr bwMode="auto">
          <a:xfrm>
            <a:off x="2127250" y="5495925"/>
            <a:ext cx="1201738" cy="769938"/>
            <a:chOff x="1587" y="1880"/>
            <a:chExt cx="757" cy="485"/>
          </a:xfrm>
        </p:grpSpPr>
        <p:sp>
          <p:nvSpPr>
            <p:cNvPr id="34833" name="Oval 109"/>
            <p:cNvSpPr>
              <a:spLocks noChangeArrowheads="1"/>
            </p:cNvSpPr>
            <p:nvPr/>
          </p:nvSpPr>
          <p:spPr bwMode="auto">
            <a:xfrm>
              <a:off x="1960" y="1981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834" name="AutoShape 110"/>
            <p:cNvSpPr>
              <a:spLocks noChangeArrowheads="1"/>
            </p:cNvSpPr>
            <p:nvPr/>
          </p:nvSpPr>
          <p:spPr bwMode="auto">
            <a:xfrm rot="-5400000">
              <a:off x="2209" y="2127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835" name="Oval 111"/>
            <p:cNvSpPr>
              <a:spLocks noChangeArrowheads="1"/>
            </p:cNvSpPr>
            <p:nvPr/>
          </p:nvSpPr>
          <p:spPr bwMode="auto">
            <a:xfrm>
              <a:off x="2216" y="2110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836" name="Oval 112"/>
            <p:cNvSpPr>
              <a:spLocks noChangeArrowheads="1"/>
            </p:cNvSpPr>
            <p:nvPr/>
          </p:nvSpPr>
          <p:spPr bwMode="auto">
            <a:xfrm>
              <a:off x="1587" y="188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837" name="AutoShape 113"/>
            <p:cNvSpPr>
              <a:spLocks noChangeArrowheads="1"/>
            </p:cNvSpPr>
            <p:nvPr/>
          </p:nvSpPr>
          <p:spPr bwMode="auto">
            <a:xfrm rot="-5400000">
              <a:off x="1836" y="2026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34838" name="Oval 114"/>
            <p:cNvSpPr>
              <a:spLocks noChangeArrowheads="1"/>
            </p:cNvSpPr>
            <p:nvPr/>
          </p:nvSpPr>
          <p:spPr bwMode="auto">
            <a:xfrm>
              <a:off x="1843" y="2009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34823" name="Group 115"/>
          <p:cNvGrpSpPr>
            <a:grpSpLocks/>
          </p:cNvGrpSpPr>
          <p:nvPr/>
        </p:nvGrpSpPr>
        <p:grpSpPr bwMode="auto">
          <a:xfrm>
            <a:off x="1108075" y="3416300"/>
            <a:ext cx="874713" cy="1160463"/>
            <a:chOff x="1290" y="707"/>
            <a:chExt cx="551" cy="731"/>
          </a:xfrm>
        </p:grpSpPr>
        <p:grpSp>
          <p:nvGrpSpPr>
            <p:cNvPr id="34825" name="Group 116"/>
            <p:cNvGrpSpPr>
              <a:grpSpLocks/>
            </p:cNvGrpSpPr>
            <p:nvPr/>
          </p:nvGrpSpPr>
          <p:grpSpPr bwMode="auto">
            <a:xfrm>
              <a:off x="1290" y="707"/>
              <a:ext cx="384" cy="384"/>
              <a:chOff x="886" y="548"/>
              <a:chExt cx="887" cy="887"/>
            </a:xfrm>
          </p:grpSpPr>
          <p:sp>
            <p:nvSpPr>
              <p:cNvPr id="34830" name="Oval 117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31" name="AutoShape 118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32" name="Oval 119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4826" name="Group 120"/>
            <p:cNvGrpSpPr>
              <a:grpSpLocks/>
            </p:cNvGrpSpPr>
            <p:nvPr/>
          </p:nvGrpSpPr>
          <p:grpSpPr bwMode="auto">
            <a:xfrm>
              <a:off x="1457" y="1054"/>
              <a:ext cx="384" cy="384"/>
              <a:chOff x="886" y="548"/>
              <a:chExt cx="887" cy="887"/>
            </a:xfrm>
          </p:grpSpPr>
          <p:sp>
            <p:nvSpPr>
              <p:cNvPr id="34827" name="Oval 121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28" name="AutoShape 122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4829" name="Oval 123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91" name="Groep 90">
            <a:extLst>
              <a:ext uri="{FF2B5EF4-FFF2-40B4-BE49-F238E27FC236}">
                <a16:creationId xmlns:a16="http://schemas.microsoft.com/office/drawing/2014/main" id="{0137B712-A8A2-F54B-A10C-B5CA2FBB7E24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50B8C29A-21E9-4D48-9EE5-CA94905C627A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Tekstvak 92">
              <a:extLst>
                <a:ext uri="{FF2B5EF4-FFF2-40B4-BE49-F238E27FC236}">
                  <a16:creationId xmlns:a16="http://schemas.microsoft.com/office/drawing/2014/main" id="{0E86FAC5-28EF-104C-A353-53E9B951693A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94" name="Afbeelding 93">
              <a:extLst>
                <a:ext uri="{FF2B5EF4-FFF2-40B4-BE49-F238E27FC236}">
                  <a16:creationId xmlns:a16="http://schemas.microsoft.com/office/drawing/2014/main" id="{A3312BA0-78D5-1449-9B4F-6B24568D7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95" name="Text Box 55">
            <a:extLst>
              <a:ext uri="{FF2B5EF4-FFF2-40B4-BE49-F238E27FC236}">
                <a16:creationId xmlns:a16="http://schemas.microsoft.com/office/drawing/2014/main" id="{B0A96493-C44E-4A4B-A0AB-53F312A9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grpSp>
        <p:nvGrpSpPr>
          <p:cNvPr id="96" name="Group 90">
            <a:extLst>
              <a:ext uri="{FF2B5EF4-FFF2-40B4-BE49-F238E27FC236}">
                <a16:creationId xmlns:a16="http://schemas.microsoft.com/office/drawing/2014/main" id="{7F740192-322C-5243-B348-2C7E461F644C}"/>
              </a:ext>
            </a:extLst>
          </p:cNvPr>
          <p:cNvGrpSpPr>
            <a:grpSpLocks/>
          </p:cNvGrpSpPr>
          <p:nvPr/>
        </p:nvGrpSpPr>
        <p:grpSpPr bwMode="auto">
          <a:xfrm>
            <a:off x="5076056" y="4509120"/>
            <a:ext cx="815975" cy="1160463"/>
            <a:chOff x="280" y="1507"/>
            <a:chExt cx="514" cy="731"/>
          </a:xfrm>
        </p:grpSpPr>
        <p:grpSp>
          <p:nvGrpSpPr>
            <p:cNvPr id="97" name="Group 91">
              <a:extLst>
                <a:ext uri="{FF2B5EF4-FFF2-40B4-BE49-F238E27FC236}">
                  <a16:creationId xmlns:a16="http://schemas.microsoft.com/office/drawing/2014/main" id="{ABC239DE-0C67-8345-9F7F-F8B87BEB5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0" y="1507"/>
              <a:ext cx="384" cy="384"/>
              <a:chOff x="886" y="548"/>
              <a:chExt cx="887" cy="887"/>
            </a:xfrm>
          </p:grpSpPr>
          <p:sp>
            <p:nvSpPr>
              <p:cNvPr id="102" name="Oval 92">
                <a:extLst>
                  <a:ext uri="{FF2B5EF4-FFF2-40B4-BE49-F238E27FC236}">
                    <a16:creationId xmlns:a16="http://schemas.microsoft.com/office/drawing/2014/main" id="{B53C3963-66A3-A94D-8370-EB4B9A831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3" name="AutoShape 93">
                <a:extLst>
                  <a:ext uri="{FF2B5EF4-FFF2-40B4-BE49-F238E27FC236}">
                    <a16:creationId xmlns:a16="http://schemas.microsoft.com/office/drawing/2014/main" id="{23B3D526-0391-D148-8534-EFA84139B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4" name="Oval 94">
                <a:extLst>
                  <a:ext uri="{FF2B5EF4-FFF2-40B4-BE49-F238E27FC236}">
                    <a16:creationId xmlns:a16="http://schemas.microsoft.com/office/drawing/2014/main" id="{410FFD65-EDFA-B149-AB8A-59DDCBC71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98" name="Group 95">
              <a:extLst>
                <a:ext uri="{FF2B5EF4-FFF2-40B4-BE49-F238E27FC236}">
                  <a16:creationId xmlns:a16="http://schemas.microsoft.com/office/drawing/2014/main" id="{2CA22727-3FA6-134C-8662-F1A25F311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" y="1854"/>
              <a:ext cx="384" cy="384"/>
              <a:chOff x="886" y="548"/>
              <a:chExt cx="887" cy="887"/>
            </a:xfrm>
          </p:grpSpPr>
          <p:sp>
            <p:nvSpPr>
              <p:cNvPr id="99" name="Oval 96">
                <a:extLst>
                  <a:ext uri="{FF2B5EF4-FFF2-40B4-BE49-F238E27FC236}">
                    <a16:creationId xmlns:a16="http://schemas.microsoft.com/office/drawing/2014/main" id="{AE9866B3-0798-DF4D-AAF7-5C3CA7625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0" name="AutoShape 97">
                <a:extLst>
                  <a:ext uri="{FF2B5EF4-FFF2-40B4-BE49-F238E27FC236}">
                    <a16:creationId xmlns:a16="http://schemas.microsoft.com/office/drawing/2014/main" id="{40913EBD-50CD-8A43-B3F2-0BC8EC458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01" name="Oval 98">
                <a:extLst>
                  <a:ext uri="{FF2B5EF4-FFF2-40B4-BE49-F238E27FC236}">
                    <a16:creationId xmlns:a16="http://schemas.microsoft.com/office/drawing/2014/main" id="{663DCA6C-FAFC-BB48-8640-BB3C21B59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sp>
        <p:nvSpPr>
          <p:cNvPr id="105" name="Text Box 62">
            <a:extLst>
              <a:ext uri="{FF2B5EF4-FFF2-40B4-BE49-F238E27FC236}">
                <a16:creationId xmlns:a16="http://schemas.microsoft.com/office/drawing/2014/main" id="{41A4F06C-553C-F64E-8733-E189930BE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043" y="5236711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8537A417-6132-524E-A670-FCB6FD063A2F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0473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7" name="Text Box 99"/>
          <p:cNvSpPr txBox="1">
            <a:spLocks noChangeArrowheads="1"/>
          </p:cNvSpPr>
          <p:nvPr/>
        </p:nvSpPr>
        <p:spPr bwMode="auto">
          <a:xfrm>
            <a:off x="5905922" y="5222899"/>
            <a:ext cx="2951466" cy="1014413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zuivere stof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element</a:t>
            </a:r>
          </a:p>
        </p:txBody>
      </p:sp>
      <p:grpSp>
        <p:nvGrpSpPr>
          <p:cNvPr id="35842" name="Group 13"/>
          <p:cNvGrpSpPr>
            <a:grpSpLocks/>
          </p:cNvGrpSpPr>
          <p:nvPr/>
        </p:nvGrpSpPr>
        <p:grpSpPr bwMode="auto">
          <a:xfrm>
            <a:off x="2001838" y="1366838"/>
            <a:ext cx="1131887" cy="1058862"/>
            <a:chOff x="2758" y="1427"/>
            <a:chExt cx="1775" cy="1660"/>
          </a:xfrm>
        </p:grpSpPr>
        <p:grpSp>
          <p:nvGrpSpPr>
            <p:cNvPr id="35926" name="Group 14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</p:grpSpPr>
          <p:sp>
            <p:nvSpPr>
              <p:cNvPr id="35935" name="Oval 15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6" name="AutoShape 16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7" name="Oval 17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27" name="Group 18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</p:grpSpPr>
          <p:sp>
            <p:nvSpPr>
              <p:cNvPr id="35932" name="Oval 19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3" name="AutoShape 20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4" name="Oval 21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28" name="Group 22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</p:grpSpPr>
          <p:sp>
            <p:nvSpPr>
              <p:cNvPr id="35929" name="Oval 23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0" name="AutoShape 24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1" name="Oval 25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5843" name="Group 60"/>
          <p:cNvGrpSpPr>
            <a:grpSpLocks/>
          </p:cNvGrpSpPr>
          <p:nvPr/>
        </p:nvGrpSpPr>
        <p:grpSpPr bwMode="auto">
          <a:xfrm>
            <a:off x="4305300" y="3235325"/>
            <a:ext cx="1131888" cy="1058863"/>
            <a:chOff x="2758" y="1427"/>
            <a:chExt cx="1775" cy="1660"/>
          </a:xfrm>
        </p:grpSpPr>
        <p:grpSp>
          <p:nvGrpSpPr>
            <p:cNvPr id="35914" name="Group 61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</p:grpSpPr>
          <p:sp>
            <p:nvSpPr>
              <p:cNvPr id="35923" name="Oval 6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4" name="AutoShape 6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5" name="Oval 6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15" name="Group 65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</p:grpSpPr>
          <p:sp>
            <p:nvSpPr>
              <p:cNvPr id="35920" name="Oval 66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1" name="AutoShape 67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2" name="Oval 68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16" name="Group 69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</p:grpSpPr>
          <p:sp>
            <p:nvSpPr>
              <p:cNvPr id="35917" name="Oval 70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18" name="AutoShape 71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19" name="Oval 72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5845" name="Group 82"/>
          <p:cNvGrpSpPr>
            <a:grpSpLocks/>
          </p:cNvGrpSpPr>
          <p:nvPr/>
        </p:nvGrpSpPr>
        <p:grpSpPr bwMode="auto">
          <a:xfrm>
            <a:off x="1370013" y="4422775"/>
            <a:ext cx="1131887" cy="1058863"/>
            <a:chOff x="2758" y="1427"/>
            <a:chExt cx="1775" cy="1660"/>
          </a:xfrm>
        </p:grpSpPr>
        <p:grpSp>
          <p:nvGrpSpPr>
            <p:cNvPr id="35848" name="Group 83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</p:grpSpPr>
          <p:sp>
            <p:nvSpPr>
              <p:cNvPr id="35857" name="Oval 84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8" name="AutoShape 85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9" name="Oval 86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849" name="Group 87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</p:grpSpPr>
          <p:sp>
            <p:nvSpPr>
              <p:cNvPr id="35854" name="Oval 88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5" name="AutoShape 89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6" name="Oval 90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850" name="Group 91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</p:grpSpPr>
          <p:sp>
            <p:nvSpPr>
              <p:cNvPr id="35851" name="Oval 9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2" name="AutoShape 9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3" name="Oval 9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6FDE0976-20B2-3E47-8A66-BD72F339A20C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7DC0285-FF91-C94A-BC08-FD8619A77971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ED1184EB-57E4-3743-8ED3-07EC79EB24CB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50012FC7-F67A-ED4E-B5E7-81F8EF3AC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47" name="Text Box 55">
            <a:extLst>
              <a:ext uri="{FF2B5EF4-FFF2-40B4-BE49-F238E27FC236}">
                <a16:creationId xmlns:a16="http://schemas.microsoft.com/office/drawing/2014/main" id="{83B9ABA4-8310-8B47-9B39-9D6F9A49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48" name="Text Box 62">
            <a:extLst>
              <a:ext uri="{FF2B5EF4-FFF2-40B4-BE49-F238E27FC236}">
                <a16:creationId xmlns:a16="http://schemas.microsoft.com/office/drawing/2014/main" id="{26E7CE87-C651-454D-8FB9-04323910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7DD140BD-92C4-5D4E-B236-5D4C2C81A1DA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8759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3"/>
          <p:cNvGrpSpPr>
            <a:grpSpLocks/>
          </p:cNvGrpSpPr>
          <p:nvPr/>
        </p:nvGrpSpPr>
        <p:grpSpPr bwMode="auto">
          <a:xfrm>
            <a:off x="2001838" y="1366838"/>
            <a:ext cx="1131887" cy="1058862"/>
            <a:chOff x="2758" y="1427"/>
            <a:chExt cx="1775" cy="1660"/>
          </a:xfrm>
        </p:grpSpPr>
        <p:grpSp>
          <p:nvGrpSpPr>
            <p:cNvPr id="35926" name="Group 14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</p:grpSpPr>
          <p:sp>
            <p:nvSpPr>
              <p:cNvPr id="35935" name="Oval 15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6" name="AutoShape 16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7" name="Oval 17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27" name="Group 18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</p:grpSpPr>
          <p:sp>
            <p:nvSpPr>
              <p:cNvPr id="35932" name="Oval 19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3" name="AutoShape 20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4" name="Oval 21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28" name="Group 22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</p:grpSpPr>
          <p:sp>
            <p:nvSpPr>
              <p:cNvPr id="35929" name="Oval 23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0" name="AutoShape 24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31" name="Oval 25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5843" name="Group 60"/>
          <p:cNvGrpSpPr>
            <a:grpSpLocks/>
          </p:cNvGrpSpPr>
          <p:nvPr/>
        </p:nvGrpSpPr>
        <p:grpSpPr bwMode="auto">
          <a:xfrm>
            <a:off x="4305300" y="3235325"/>
            <a:ext cx="1131888" cy="1058863"/>
            <a:chOff x="2758" y="1427"/>
            <a:chExt cx="1775" cy="1660"/>
          </a:xfrm>
        </p:grpSpPr>
        <p:grpSp>
          <p:nvGrpSpPr>
            <p:cNvPr id="35914" name="Group 61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</p:grpSpPr>
          <p:sp>
            <p:nvSpPr>
              <p:cNvPr id="35923" name="Oval 6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4" name="AutoShape 6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5" name="Oval 6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15" name="Group 65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</p:grpSpPr>
          <p:sp>
            <p:nvSpPr>
              <p:cNvPr id="35920" name="Oval 66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1" name="AutoShape 67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22" name="Oval 68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916" name="Group 69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</p:grpSpPr>
          <p:sp>
            <p:nvSpPr>
              <p:cNvPr id="35917" name="Oval 70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18" name="AutoShape 71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919" name="Oval 72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10" name="Group 101"/>
          <p:cNvGrpSpPr>
            <a:grpSpLocks/>
          </p:cNvGrpSpPr>
          <p:nvPr/>
        </p:nvGrpSpPr>
        <p:grpSpPr bwMode="auto">
          <a:xfrm>
            <a:off x="1160463" y="1314450"/>
            <a:ext cx="5543550" cy="3951288"/>
            <a:chOff x="731" y="828"/>
            <a:chExt cx="3492" cy="2489"/>
          </a:xfrm>
        </p:grpSpPr>
        <p:grpSp>
          <p:nvGrpSpPr>
            <p:cNvPr id="35860" name="Group 4"/>
            <p:cNvGrpSpPr>
              <a:grpSpLocks/>
            </p:cNvGrpSpPr>
            <p:nvPr/>
          </p:nvGrpSpPr>
          <p:grpSpPr bwMode="auto">
            <a:xfrm>
              <a:off x="3664" y="1232"/>
              <a:ext cx="559" cy="649"/>
              <a:chOff x="2238" y="1736"/>
              <a:chExt cx="1391" cy="1615"/>
            </a:xfrm>
          </p:grpSpPr>
          <p:grpSp>
            <p:nvGrpSpPr>
              <p:cNvPr id="35906" name="Group 5"/>
              <p:cNvGrpSpPr>
                <a:grpSpLocks/>
              </p:cNvGrpSpPr>
              <p:nvPr/>
            </p:nvGrpSpPr>
            <p:grpSpPr bwMode="auto">
              <a:xfrm>
                <a:off x="2742" y="1736"/>
                <a:ext cx="887" cy="887"/>
                <a:chOff x="4479" y="593"/>
                <a:chExt cx="887" cy="887"/>
              </a:xfrm>
            </p:grpSpPr>
            <p:sp>
              <p:nvSpPr>
                <p:cNvPr id="35911" name="Oval 6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12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13" name="Oval 8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5907" name="Group 9"/>
              <p:cNvGrpSpPr>
                <a:grpSpLocks/>
              </p:cNvGrpSpPr>
              <p:nvPr/>
            </p:nvGrpSpPr>
            <p:grpSpPr bwMode="auto">
              <a:xfrm>
                <a:off x="2238" y="2464"/>
                <a:ext cx="887" cy="887"/>
                <a:chOff x="4479" y="593"/>
                <a:chExt cx="887" cy="887"/>
              </a:xfrm>
            </p:grpSpPr>
            <p:sp>
              <p:nvSpPr>
                <p:cNvPr id="35908" name="Oval 10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09" name="AutoShape 11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10" name="Oval 12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35861" name="Group 96"/>
            <p:cNvGrpSpPr>
              <a:grpSpLocks/>
            </p:cNvGrpSpPr>
            <p:nvPr/>
          </p:nvGrpSpPr>
          <p:grpSpPr bwMode="auto">
            <a:xfrm>
              <a:off x="1779" y="2400"/>
              <a:ext cx="641" cy="598"/>
              <a:chOff x="1066" y="2510"/>
              <a:chExt cx="641" cy="598"/>
            </a:xfrm>
          </p:grpSpPr>
          <p:grpSp>
            <p:nvGrpSpPr>
              <p:cNvPr id="35898" name="Group 26"/>
              <p:cNvGrpSpPr>
                <a:grpSpLocks/>
              </p:cNvGrpSpPr>
              <p:nvPr/>
            </p:nvGrpSpPr>
            <p:grpSpPr bwMode="auto">
              <a:xfrm>
                <a:off x="1343" y="2744"/>
                <a:ext cx="364" cy="364"/>
                <a:chOff x="4479" y="593"/>
                <a:chExt cx="887" cy="887"/>
              </a:xfrm>
            </p:grpSpPr>
            <p:sp>
              <p:nvSpPr>
                <p:cNvPr id="35903" name="Oval 27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04" name="AutoShape 28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05" name="Oval 29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5899" name="Group 30"/>
              <p:cNvGrpSpPr>
                <a:grpSpLocks/>
              </p:cNvGrpSpPr>
              <p:nvPr/>
            </p:nvGrpSpPr>
            <p:grpSpPr bwMode="auto">
              <a:xfrm>
                <a:off x="1066" y="2510"/>
                <a:ext cx="364" cy="364"/>
                <a:chOff x="4479" y="593"/>
                <a:chExt cx="887" cy="887"/>
              </a:xfrm>
            </p:grpSpPr>
            <p:sp>
              <p:nvSpPr>
                <p:cNvPr id="35900" name="Oval 31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01" name="AutoShape 32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902" name="Oval 33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35862" name="Group 95"/>
            <p:cNvGrpSpPr>
              <a:grpSpLocks/>
            </p:cNvGrpSpPr>
            <p:nvPr/>
          </p:nvGrpSpPr>
          <p:grpSpPr bwMode="auto">
            <a:xfrm>
              <a:off x="2920" y="2952"/>
              <a:ext cx="728" cy="365"/>
              <a:chOff x="2545" y="1700"/>
              <a:chExt cx="728" cy="365"/>
            </a:xfrm>
          </p:grpSpPr>
          <p:grpSp>
            <p:nvGrpSpPr>
              <p:cNvPr id="35890" name="Group 34"/>
              <p:cNvGrpSpPr>
                <a:grpSpLocks/>
              </p:cNvGrpSpPr>
              <p:nvPr/>
            </p:nvGrpSpPr>
            <p:grpSpPr bwMode="auto">
              <a:xfrm>
                <a:off x="2909" y="1701"/>
                <a:ext cx="364" cy="364"/>
                <a:chOff x="4479" y="593"/>
                <a:chExt cx="887" cy="887"/>
              </a:xfrm>
            </p:grpSpPr>
            <p:sp>
              <p:nvSpPr>
                <p:cNvPr id="35895" name="Oval 35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96" name="AutoShape 36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97" name="Oval 37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5891" name="Group 38"/>
              <p:cNvGrpSpPr>
                <a:grpSpLocks/>
              </p:cNvGrpSpPr>
              <p:nvPr/>
            </p:nvGrpSpPr>
            <p:grpSpPr bwMode="auto">
              <a:xfrm>
                <a:off x="2545" y="1700"/>
                <a:ext cx="364" cy="363"/>
                <a:chOff x="4479" y="593"/>
                <a:chExt cx="887" cy="887"/>
              </a:xfrm>
            </p:grpSpPr>
            <p:sp>
              <p:nvSpPr>
                <p:cNvPr id="35892" name="Oval 39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93" name="AutoShape 40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94" name="Oval 41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35863" name="Group 97"/>
            <p:cNvGrpSpPr>
              <a:grpSpLocks/>
            </p:cNvGrpSpPr>
            <p:nvPr/>
          </p:nvGrpSpPr>
          <p:grpSpPr bwMode="auto">
            <a:xfrm>
              <a:off x="731" y="1793"/>
              <a:ext cx="660" cy="572"/>
              <a:chOff x="274" y="3220"/>
              <a:chExt cx="660" cy="572"/>
            </a:xfrm>
          </p:grpSpPr>
          <p:grpSp>
            <p:nvGrpSpPr>
              <p:cNvPr id="35882" name="Group 42"/>
              <p:cNvGrpSpPr>
                <a:grpSpLocks/>
              </p:cNvGrpSpPr>
              <p:nvPr/>
            </p:nvGrpSpPr>
            <p:grpSpPr bwMode="auto">
              <a:xfrm>
                <a:off x="571" y="3220"/>
                <a:ext cx="363" cy="364"/>
                <a:chOff x="4479" y="593"/>
                <a:chExt cx="887" cy="887"/>
              </a:xfrm>
            </p:grpSpPr>
            <p:sp>
              <p:nvSpPr>
                <p:cNvPr id="35887" name="Oval 43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88" name="AutoShape 44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89" name="Oval 45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5883" name="Group 46"/>
              <p:cNvGrpSpPr>
                <a:grpSpLocks/>
              </p:cNvGrpSpPr>
              <p:nvPr/>
            </p:nvGrpSpPr>
            <p:grpSpPr bwMode="auto">
              <a:xfrm>
                <a:off x="274" y="3428"/>
                <a:ext cx="364" cy="364"/>
                <a:chOff x="4479" y="593"/>
                <a:chExt cx="887" cy="887"/>
              </a:xfrm>
            </p:grpSpPr>
            <p:sp>
              <p:nvSpPr>
                <p:cNvPr id="35884" name="Oval 47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85" name="AutoShape 48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86" name="Oval 49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  <p:grpSp>
          <p:nvGrpSpPr>
            <p:cNvPr id="35864" name="Group 51"/>
            <p:cNvGrpSpPr>
              <a:grpSpLocks/>
            </p:cNvGrpSpPr>
            <p:nvPr/>
          </p:nvGrpSpPr>
          <p:grpSpPr bwMode="auto">
            <a:xfrm>
              <a:off x="2467" y="828"/>
              <a:ext cx="559" cy="649"/>
              <a:chOff x="2238" y="1736"/>
              <a:chExt cx="1391" cy="1615"/>
            </a:xfrm>
          </p:grpSpPr>
          <p:grpSp>
            <p:nvGrpSpPr>
              <p:cNvPr id="35874" name="Group 52"/>
              <p:cNvGrpSpPr>
                <a:grpSpLocks/>
              </p:cNvGrpSpPr>
              <p:nvPr/>
            </p:nvGrpSpPr>
            <p:grpSpPr bwMode="auto">
              <a:xfrm>
                <a:off x="2742" y="1736"/>
                <a:ext cx="887" cy="887"/>
                <a:chOff x="4479" y="593"/>
                <a:chExt cx="887" cy="887"/>
              </a:xfrm>
            </p:grpSpPr>
            <p:sp>
              <p:nvSpPr>
                <p:cNvPr id="35879" name="Oval 53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80" name="AutoShape 54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81" name="Oval 55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5875" name="Group 56"/>
              <p:cNvGrpSpPr>
                <a:grpSpLocks/>
              </p:cNvGrpSpPr>
              <p:nvPr/>
            </p:nvGrpSpPr>
            <p:grpSpPr bwMode="auto">
              <a:xfrm>
                <a:off x="2238" y="2464"/>
                <a:ext cx="887" cy="887"/>
                <a:chOff x="4479" y="593"/>
                <a:chExt cx="887" cy="887"/>
              </a:xfrm>
            </p:grpSpPr>
            <p:sp>
              <p:nvSpPr>
                <p:cNvPr id="35876" name="Oval 57"/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77" name="AutoShape 58"/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5878" name="Oval 59"/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</p:grpSp>
      <p:grpSp>
        <p:nvGrpSpPr>
          <p:cNvPr id="35845" name="Group 82"/>
          <p:cNvGrpSpPr>
            <a:grpSpLocks/>
          </p:cNvGrpSpPr>
          <p:nvPr/>
        </p:nvGrpSpPr>
        <p:grpSpPr bwMode="auto">
          <a:xfrm>
            <a:off x="1370013" y="4422775"/>
            <a:ext cx="1131887" cy="1058863"/>
            <a:chOff x="2758" y="1427"/>
            <a:chExt cx="1775" cy="1660"/>
          </a:xfrm>
        </p:grpSpPr>
        <p:grpSp>
          <p:nvGrpSpPr>
            <p:cNvPr id="35848" name="Group 83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</p:grpSpPr>
          <p:sp>
            <p:nvSpPr>
              <p:cNvPr id="35857" name="Oval 84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8" name="AutoShape 85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9" name="Oval 86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849" name="Group 87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</p:grpSpPr>
          <p:sp>
            <p:nvSpPr>
              <p:cNvPr id="35854" name="Oval 88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5" name="AutoShape 89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6" name="Oval 90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35850" name="Group 91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</p:grpSpPr>
          <p:sp>
            <p:nvSpPr>
              <p:cNvPr id="35851" name="Oval 9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2" name="AutoShape 9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35853" name="Oval 9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sp>
        <p:nvSpPr>
          <p:cNvPr id="32866" name="Text Box 98"/>
          <p:cNvSpPr txBox="1">
            <a:spLocks noChangeArrowheads="1"/>
          </p:cNvSpPr>
          <p:nvPr/>
        </p:nvSpPr>
        <p:spPr bwMode="auto">
          <a:xfrm>
            <a:off x="5921541" y="5208118"/>
            <a:ext cx="2946234" cy="1014413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mengsel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element</a:t>
            </a:r>
          </a:p>
        </p:txBody>
      </p:sp>
      <p:grpSp>
        <p:nvGrpSpPr>
          <p:cNvPr id="99" name="Groep 98">
            <a:extLst>
              <a:ext uri="{FF2B5EF4-FFF2-40B4-BE49-F238E27FC236}">
                <a16:creationId xmlns:a16="http://schemas.microsoft.com/office/drawing/2014/main" id="{E276B2C3-45A3-E44F-9D32-E0FE43DAB802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3A513EB2-1E41-814B-A6E9-79051AFF2EA2}"/>
                </a:ext>
              </a:extLst>
            </p:cNvPr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Tekstvak 100">
              <a:extLst>
                <a:ext uri="{FF2B5EF4-FFF2-40B4-BE49-F238E27FC236}">
                  <a16:creationId xmlns:a16="http://schemas.microsoft.com/office/drawing/2014/main" id="{38F409B7-92AB-BD42-BE09-9FBEECE476E2}"/>
                </a:ext>
              </a:extLst>
            </p:cNvPr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8A9A2C4D-9F43-2349-B2FA-FC63ACB4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103" name="Text Box 55">
            <a:extLst>
              <a:ext uri="{FF2B5EF4-FFF2-40B4-BE49-F238E27FC236}">
                <a16:creationId xmlns:a16="http://schemas.microsoft.com/office/drawing/2014/main" id="{350C28D1-D5B9-A449-AB8F-AE97C6A12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104" name="Text Box 62">
            <a:extLst>
              <a:ext uri="{FF2B5EF4-FFF2-40B4-BE49-F238E27FC236}">
                <a16:creationId xmlns:a16="http://schemas.microsoft.com/office/drawing/2014/main" id="{88A0B415-BE2C-EC46-BFB9-C552FBB02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724" y="5237646"/>
            <a:ext cx="2972051" cy="984885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Wat is dit?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105" name="Rechthoek 104">
            <a:extLst>
              <a:ext uri="{FF2B5EF4-FFF2-40B4-BE49-F238E27FC236}">
                <a16:creationId xmlns:a16="http://schemas.microsoft.com/office/drawing/2014/main" id="{75B13C89-079D-814C-B664-F7395951BFC8}"/>
              </a:ext>
            </a:extLst>
          </p:cNvPr>
          <p:cNvSpPr/>
          <p:nvPr/>
        </p:nvSpPr>
        <p:spPr>
          <a:xfrm>
            <a:off x="5905922" y="3985842"/>
            <a:ext cx="2986558" cy="1015663"/>
          </a:xfrm>
          <a:prstGeom prst="rect">
            <a:avLst/>
          </a:prstGeom>
          <a:solidFill>
            <a:srgbClr val="FB757F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2000" dirty="0">
                <a:solidFill>
                  <a:schemeClr val="bg1"/>
                </a:solidFill>
              </a:rPr>
              <a:t>Kies er twee uit: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Mengsel of zuivere stof, </a:t>
            </a:r>
          </a:p>
          <a:p>
            <a:r>
              <a:rPr lang="nl-NL" altLang="nl-NL" sz="2000" dirty="0">
                <a:solidFill>
                  <a:schemeClr val="bg1"/>
                </a:solidFill>
              </a:rPr>
              <a:t>element of verbinding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6395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Test je kennis, de 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3448" y="1511014"/>
            <a:ext cx="8321178" cy="4247317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1a. Het tegenovergestelde van mengsels zijn  </a:t>
            </a:r>
            <a:r>
              <a:rPr lang="nl-NL" sz="2000" dirty="0">
                <a:solidFill>
                  <a:schemeClr val="bg1"/>
                </a:solidFill>
              </a:rPr>
              <a:t>. . . . . . . . . . . . . . .     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b. Een stof die geen element is, is automatisch een  </a:t>
            </a:r>
            <a:r>
              <a:rPr lang="nl-NL" sz="2000" dirty="0">
                <a:solidFill>
                  <a:schemeClr val="bg1"/>
                </a:solidFill>
              </a:rPr>
              <a:t>. . . . . . . . .     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c. Als een stof niet een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niet-metaal</a:t>
            </a:r>
            <a:r>
              <a:rPr lang="nl-NL" sz="2000" dirty="0">
                <a:solidFill>
                  <a:srgbClr val="92D050"/>
                </a:solidFill>
              </a:rPr>
              <a:t> is, dan is het een  </a:t>
            </a:r>
            <a:r>
              <a:rPr lang="nl-NL" sz="2000" dirty="0">
                <a:solidFill>
                  <a:schemeClr val="bg1"/>
                </a:solidFill>
              </a:rPr>
              <a:t>. . . . . . . .      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d. Een ander woord voor ‘verbinding’ is  </a:t>
            </a:r>
            <a:r>
              <a:rPr lang="nl-NL" sz="2000" dirty="0">
                <a:solidFill>
                  <a:schemeClr val="bg1"/>
                </a:solidFill>
              </a:rPr>
              <a:t>. . . . . . . . . . . . . . . . . . . </a:t>
            </a:r>
            <a:r>
              <a:rPr lang="nl-NL" sz="2000" dirty="0">
                <a:solidFill>
                  <a:srgbClr val="92D050"/>
                </a:solidFill>
              </a:rPr>
              <a:t>    </a:t>
            </a:r>
            <a:r>
              <a:rPr lang="nl-NL" sz="2000" dirty="0">
                <a:solidFill>
                  <a:schemeClr val="bg1"/>
                </a:solidFill>
              </a:rPr>
              <a:t>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e. Een ander woord voor ‘element’ is   </a:t>
            </a:r>
            <a:r>
              <a:rPr lang="nl-NL" sz="2000" dirty="0">
                <a:solidFill>
                  <a:schemeClr val="bg1"/>
                </a:solidFill>
              </a:rPr>
              <a:t>. . . . . . . . . . . . . . . . . . . .      (1pt)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 startAt="2"/>
            </a:pPr>
            <a:endParaRPr lang="nl-NL" sz="2000" dirty="0">
              <a:solidFill>
                <a:srgbClr val="92D050"/>
              </a:solidFill>
            </a:endParaRPr>
          </a:p>
          <a:p>
            <a:pPr marL="457200" lvl="0" indent="-457200">
              <a:buFont typeface="+mj-lt"/>
              <a:buAutoNum type="arabicPeriod" startAt="2"/>
            </a:pPr>
            <a:r>
              <a:rPr lang="nl-NL" sz="2000" dirty="0">
                <a:solidFill>
                  <a:srgbClr val="92D050"/>
                </a:solidFill>
              </a:rPr>
              <a:t>Wat is het kenmerk van een zuivere stof? </a:t>
            </a:r>
            <a:r>
              <a:rPr lang="nl-NL" sz="2000" dirty="0">
                <a:solidFill>
                  <a:schemeClr val="bg1"/>
                </a:solidFill>
              </a:rPr>
              <a:t>leg dit uit!		    (2pt)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marL="514350" indent="-514350" eaLnBrk="1" hangingPunct="1">
              <a:spcBef>
                <a:spcPct val="50000"/>
              </a:spcBef>
              <a:buAutoNum type="arabicPeriod" startAt="2"/>
            </a:pPr>
            <a:r>
              <a:rPr lang="nl-NL" sz="2000" dirty="0">
                <a:solidFill>
                  <a:srgbClr val="92D050"/>
                </a:solidFill>
              </a:rPr>
              <a:t>Is een verbinding hetzelfde als een mengsel? Ja/Nee? </a:t>
            </a:r>
            <a:r>
              <a:rPr lang="nl-NL" sz="2000" dirty="0">
                <a:solidFill>
                  <a:schemeClr val="bg1"/>
                </a:solidFill>
              </a:rPr>
              <a:t>leg dit uit! 							                 (2pt)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rgbClr val="92D050"/>
                </a:solidFill>
              </a:rPr>
              <a:t>				</a:t>
            </a:r>
            <a:r>
              <a:rPr lang="nl-NL" altLang="nl-NL" sz="2000" dirty="0">
                <a:solidFill>
                  <a:schemeClr val="bg1"/>
                </a:solidFill>
              </a:rPr>
              <a:t>Z.O.Z.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CDE5872-9B1E-524B-A9B2-707A04AAFCC8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7" name="Rechthoek 6"/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CA56BCDB-49F8-BF44-A509-64AC0EF9B34A}"/>
              </a:ext>
            </a:extLst>
          </p:cNvPr>
          <p:cNvSpPr txBox="1"/>
          <p:nvPr/>
        </p:nvSpPr>
        <p:spPr>
          <a:xfrm>
            <a:off x="1018684" y="6317485"/>
            <a:ext cx="7548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5 vragen totaal 15pnt. Behaalde punten: 10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11pt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24328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bsite H4.4 inleiding H4.4-1080p.mp4" descr="website H4.4 inleiding H4.4-1080p.mp4">
            <a:hlinkClick r:id="" action="ppaction://media"/>
            <a:extLst>
              <a:ext uri="{FF2B5EF4-FFF2-40B4-BE49-F238E27FC236}">
                <a16:creationId xmlns:a16="http://schemas.microsoft.com/office/drawing/2014/main" id="{70930BCD-942D-FC40-A135-36B932596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8" y="908151"/>
            <a:ext cx="8963025" cy="5041699"/>
          </a:xfrm>
          <a:prstGeom prst="rect">
            <a:avLst/>
          </a:prstGeom>
          <a:noFill/>
        </p:spPr>
      </p:pic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703E9D53-4163-ED48-B10B-29A560B3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D7EE28D-6176-4075-BB83-534B176C700D}" type="slidenum">
              <a:rPr lang="nl-NL" altLang="nl-NL" smtClean="0"/>
              <a:pPr>
                <a:spcAft>
                  <a:spcPts val="600"/>
                </a:spcAft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619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552" y="1511014"/>
            <a:ext cx="8321178" cy="443198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nl-NL" sz="2000" dirty="0">
                <a:solidFill>
                  <a:schemeClr val="bg1"/>
                </a:solidFill>
              </a:rPr>
              <a:t>	</a:t>
            </a:r>
          </a:p>
          <a:p>
            <a:pPr marL="457200" lvl="0" indent="-457200">
              <a:buFont typeface="+mj-lt"/>
              <a:buAutoNum type="arabicPeriod" startAt="4"/>
            </a:pPr>
            <a:r>
              <a:rPr lang="nl-NL" sz="2000" dirty="0">
                <a:solidFill>
                  <a:srgbClr val="92D050"/>
                </a:solidFill>
              </a:rPr>
              <a:t>Schrijf twee verschillen op tussen een zuivere  stof en een mengsel.                </a:t>
            </a:r>
          </a:p>
          <a:p>
            <a:pPr lvl="0"/>
            <a:endParaRPr lang="nl-NL" sz="2000" dirty="0">
              <a:solidFill>
                <a:srgbClr val="92D050"/>
              </a:solidFill>
            </a:endParaRPr>
          </a:p>
          <a:p>
            <a:pPr lvl="0"/>
            <a:r>
              <a:rPr lang="nl-NL" sz="2000" dirty="0">
                <a:solidFill>
                  <a:srgbClr val="92D050"/>
                </a:solidFill>
              </a:rPr>
              <a:t>		</a:t>
            </a:r>
            <a:r>
              <a:rPr lang="nl-NL" sz="2000" dirty="0">
                <a:solidFill>
                  <a:schemeClr val="bg1"/>
                </a:solidFill>
              </a:rPr>
              <a:t>zuivere stof	</a:t>
            </a:r>
            <a:r>
              <a:rPr lang="nl-NL" sz="2400" dirty="0">
                <a:solidFill>
                  <a:schemeClr val="bg1"/>
                </a:solidFill>
              </a:rPr>
              <a:t>↔</a:t>
            </a:r>
            <a:r>
              <a:rPr lang="nl-NL" sz="2000" dirty="0">
                <a:solidFill>
                  <a:schemeClr val="bg1"/>
                </a:solidFill>
              </a:rPr>
              <a:t>	mengsel </a:t>
            </a:r>
            <a:r>
              <a:rPr lang="nl-NL" sz="2000" dirty="0">
                <a:solidFill>
                  <a:srgbClr val="92D050"/>
                </a:solidFill>
              </a:rPr>
              <a:t>		    </a:t>
            </a:r>
            <a:r>
              <a:rPr lang="nl-NL" sz="2000" dirty="0">
                <a:solidFill>
                  <a:schemeClr val="bg1"/>
                </a:solidFill>
              </a:rPr>
              <a:t>(2pt)</a:t>
            </a:r>
          </a:p>
          <a:p>
            <a:pPr lvl="0"/>
            <a:r>
              <a:rPr lang="nl-NL" dirty="0"/>
              <a:t>				</a:t>
            </a:r>
            <a:endParaRPr lang="nl-NL" sz="2000" dirty="0">
              <a:solidFill>
                <a:schemeClr val="bg1"/>
              </a:solidFill>
            </a:endParaRPr>
          </a:p>
          <a:p>
            <a:pPr lvl="0"/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	1 . . . . . . . . . . . . . . . . . . . . 		1 . . . . . . . . . . . . . . . . . . . . </a:t>
            </a:r>
          </a:p>
          <a:p>
            <a:pPr lvl="0"/>
            <a:r>
              <a:rPr lang="nl-NL" sz="2000" dirty="0">
                <a:solidFill>
                  <a:schemeClr val="bg1"/>
                </a:solidFill>
              </a:rPr>
              <a:t>	2 . . . . . . . . . . . . . . . . . . . . 	2 . . . . . . . . . . . . . . . . . . 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lvl="0"/>
            <a:endParaRPr lang="nl-NL" altLang="nl-NL" sz="2000" dirty="0">
              <a:solidFill>
                <a:schemeClr val="bg1"/>
              </a:solidFill>
            </a:endParaRPr>
          </a:p>
          <a:p>
            <a:pPr lvl="0"/>
            <a:endParaRPr lang="nl-NL" altLang="nl-NL" sz="2000" dirty="0">
              <a:solidFill>
                <a:schemeClr val="bg1"/>
              </a:solidFill>
            </a:endParaRPr>
          </a:p>
          <a:p>
            <a:pPr lvl="0"/>
            <a:r>
              <a:rPr lang="nl-NL" altLang="nl-NL" sz="2000" dirty="0">
                <a:solidFill>
                  <a:schemeClr val="bg1"/>
                </a:solidFill>
              </a:rPr>
              <a:t> 				Z.O.Z.</a:t>
            </a: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E9A0B888-E1C6-2B4B-8A7E-A6A2F739BF97}"/>
              </a:ext>
            </a:extLst>
          </p:cNvPr>
          <p:cNvGrpSpPr/>
          <p:nvPr/>
        </p:nvGrpSpPr>
        <p:grpSpPr>
          <a:xfrm>
            <a:off x="2339752" y="2901056"/>
            <a:ext cx="1656918" cy="1320032"/>
            <a:chOff x="0" y="0"/>
            <a:chExt cx="1583150" cy="1196091"/>
          </a:xfrm>
        </p:grpSpPr>
        <p:grpSp>
          <p:nvGrpSpPr>
            <p:cNvPr id="63" name="Group 7">
              <a:extLst>
                <a:ext uri="{FF2B5EF4-FFF2-40B4-BE49-F238E27FC236}">
                  <a16:creationId xmlns:a16="http://schemas.microsoft.com/office/drawing/2014/main" id="{76135849-C4E0-F74E-8DE5-470E2997E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583" y="83508"/>
              <a:ext cx="425167" cy="425167"/>
              <a:chOff x="241583" y="83508"/>
              <a:chExt cx="887" cy="887"/>
            </a:xfrm>
          </p:grpSpPr>
          <p:sp>
            <p:nvSpPr>
              <p:cNvPr id="84" name="Oval 8">
                <a:extLst>
                  <a:ext uri="{FF2B5EF4-FFF2-40B4-BE49-F238E27FC236}">
                    <a16:creationId xmlns:a16="http://schemas.microsoft.com/office/drawing/2014/main" id="{2B983654-1919-AC40-A710-322D205C0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83" y="83508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5" name="AutoShape 9">
                <a:extLst>
                  <a:ext uri="{FF2B5EF4-FFF2-40B4-BE49-F238E27FC236}">
                    <a16:creationId xmlns:a16="http://schemas.microsoft.com/office/drawing/2014/main" id="{A1B91BC7-1D70-A04C-A2C0-A622CB7C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42158" y="8384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6" name="Oval 10">
                <a:extLst>
                  <a:ext uri="{FF2B5EF4-FFF2-40B4-BE49-F238E27FC236}">
                    <a16:creationId xmlns:a16="http://schemas.microsoft.com/office/drawing/2014/main" id="{B4B2F767-909B-1446-AE4B-120E5DF86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75" y="83807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4" name="Group 11">
              <a:extLst>
                <a:ext uri="{FF2B5EF4-FFF2-40B4-BE49-F238E27FC236}">
                  <a16:creationId xmlns:a16="http://schemas.microsoft.com/office/drawing/2014/main" id="{9E71BE4D-8C39-7143-A877-E1D17221D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2461"/>
              <a:ext cx="425167" cy="425167"/>
              <a:chOff x="0" y="432461"/>
              <a:chExt cx="887" cy="887"/>
            </a:xfrm>
          </p:grpSpPr>
          <p:sp>
            <p:nvSpPr>
              <p:cNvPr id="81" name="Oval 12">
                <a:extLst>
                  <a:ext uri="{FF2B5EF4-FFF2-40B4-BE49-F238E27FC236}">
                    <a16:creationId xmlns:a16="http://schemas.microsoft.com/office/drawing/2014/main" id="{97C2F43A-DE0A-1248-B9CD-E8161ADA6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32461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2" name="AutoShape 13">
                <a:extLst>
                  <a:ext uri="{FF2B5EF4-FFF2-40B4-BE49-F238E27FC236}">
                    <a16:creationId xmlns:a16="http://schemas.microsoft.com/office/drawing/2014/main" id="{44B650DB-85EF-984F-913F-FB783F594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75" y="432798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" name="Oval 14">
                <a:extLst>
                  <a:ext uri="{FF2B5EF4-FFF2-40B4-BE49-F238E27FC236}">
                    <a16:creationId xmlns:a16="http://schemas.microsoft.com/office/drawing/2014/main" id="{47A0B780-6F0F-A04D-8AED-10FD5D331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" y="432760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5" name="Group 7">
              <a:extLst>
                <a:ext uri="{FF2B5EF4-FFF2-40B4-BE49-F238E27FC236}">
                  <a16:creationId xmlns:a16="http://schemas.microsoft.com/office/drawing/2014/main" id="{63116CE7-283C-EC4D-BA36-DB031F3F3E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977" y="770924"/>
              <a:ext cx="425167" cy="425167"/>
              <a:chOff x="906977" y="770924"/>
              <a:chExt cx="887" cy="887"/>
            </a:xfrm>
          </p:grpSpPr>
          <p:sp>
            <p:nvSpPr>
              <p:cNvPr id="78" name="Oval 8">
                <a:extLst>
                  <a:ext uri="{FF2B5EF4-FFF2-40B4-BE49-F238E27FC236}">
                    <a16:creationId xmlns:a16="http://schemas.microsoft.com/office/drawing/2014/main" id="{EE1A8E14-5E53-1242-B4E0-2B05EF30A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977" y="770924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9" name="AutoShape 9">
                <a:extLst>
                  <a:ext uri="{FF2B5EF4-FFF2-40B4-BE49-F238E27FC236}">
                    <a16:creationId xmlns:a16="http://schemas.microsoft.com/office/drawing/2014/main" id="{9BAC21AE-8F4A-1F43-9CE2-E8D1768F9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07552" y="771261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0" name="Oval 10">
                <a:extLst>
                  <a:ext uri="{FF2B5EF4-FFF2-40B4-BE49-F238E27FC236}">
                    <a16:creationId xmlns:a16="http://schemas.microsoft.com/office/drawing/2014/main" id="{3C8AF76B-1602-C442-BB46-D751AD4F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569" y="771223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6" name="Group 7">
              <a:extLst>
                <a:ext uri="{FF2B5EF4-FFF2-40B4-BE49-F238E27FC236}">
                  <a16:creationId xmlns:a16="http://schemas.microsoft.com/office/drawing/2014/main" id="{267B524E-0F8A-6B49-A34A-074A12D46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199" y="710768"/>
              <a:ext cx="425167" cy="425167"/>
              <a:chOff x="487199" y="710768"/>
              <a:chExt cx="887" cy="887"/>
            </a:xfrm>
          </p:grpSpPr>
          <p:sp>
            <p:nvSpPr>
              <p:cNvPr id="75" name="Oval 8">
                <a:extLst>
                  <a:ext uri="{FF2B5EF4-FFF2-40B4-BE49-F238E27FC236}">
                    <a16:creationId xmlns:a16="http://schemas.microsoft.com/office/drawing/2014/main" id="{F5C33DBC-3AB6-CD44-84F6-57D8D7B80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99" y="710768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6" name="AutoShape 9">
                <a:extLst>
                  <a:ext uri="{FF2B5EF4-FFF2-40B4-BE49-F238E27FC236}">
                    <a16:creationId xmlns:a16="http://schemas.microsoft.com/office/drawing/2014/main" id="{AFB74DE4-E288-284E-BF41-FBDE840C8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87774" y="71110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7" name="Oval 10">
                <a:extLst>
                  <a:ext uri="{FF2B5EF4-FFF2-40B4-BE49-F238E27FC236}">
                    <a16:creationId xmlns:a16="http://schemas.microsoft.com/office/drawing/2014/main" id="{3E89FE81-7019-A941-82C3-690249664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91" y="711067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7" name="Group 7">
              <a:extLst>
                <a:ext uri="{FF2B5EF4-FFF2-40B4-BE49-F238E27FC236}">
                  <a16:creationId xmlns:a16="http://schemas.microsoft.com/office/drawing/2014/main" id="{E19E9E67-3B20-5942-A674-6A71C313B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7983" y="339964"/>
              <a:ext cx="425167" cy="425167"/>
              <a:chOff x="1157983" y="339964"/>
              <a:chExt cx="887" cy="887"/>
            </a:xfrm>
          </p:grpSpPr>
          <p:sp>
            <p:nvSpPr>
              <p:cNvPr id="72" name="Oval 8">
                <a:extLst>
                  <a:ext uri="{FF2B5EF4-FFF2-40B4-BE49-F238E27FC236}">
                    <a16:creationId xmlns:a16="http://schemas.microsoft.com/office/drawing/2014/main" id="{6D960076-F93B-E64F-AD72-64AB74A49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7983" y="339964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3" name="AutoShape 9">
                <a:extLst>
                  <a:ext uri="{FF2B5EF4-FFF2-40B4-BE49-F238E27FC236}">
                    <a16:creationId xmlns:a16="http://schemas.microsoft.com/office/drawing/2014/main" id="{22E04B70-FF71-6A4B-9FC6-883E58D97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158558" y="340301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4" name="Oval 10">
                <a:extLst>
                  <a:ext uri="{FF2B5EF4-FFF2-40B4-BE49-F238E27FC236}">
                    <a16:creationId xmlns:a16="http://schemas.microsoft.com/office/drawing/2014/main" id="{6D804AF6-9BF5-2F42-BCE7-2F3A9C50D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8575" y="340263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8" name="Group 7">
              <a:extLst>
                <a:ext uri="{FF2B5EF4-FFF2-40B4-BE49-F238E27FC236}">
                  <a16:creationId xmlns:a16="http://schemas.microsoft.com/office/drawing/2014/main" id="{3F871F2D-4EB6-EA46-9AE2-92953B777E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051" y="0"/>
              <a:ext cx="425167" cy="425167"/>
              <a:chOff x="907051" y="0"/>
              <a:chExt cx="887" cy="887"/>
            </a:xfrm>
          </p:grpSpPr>
          <p:sp>
            <p:nvSpPr>
              <p:cNvPr id="69" name="Oval 8">
                <a:extLst>
                  <a:ext uri="{FF2B5EF4-FFF2-40B4-BE49-F238E27FC236}">
                    <a16:creationId xmlns:a16="http://schemas.microsoft.com/office/drawing/2014/main" id="{3CBF2D29-E96C-FF42-8A06-84B61A7A8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051" y="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" name="AutoShape 9">
                <a:extLst>
                  <a:ext uri="{FF2B5EF4-FFF2-40B4-BE49-F238E27FC236}">
                    <a16:creationId xmlns:a16="http://schemas.microsoft.com/office/drawing/2014/main" id="{7BDA806C-0C77-9C40-A481-5C21B936C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07626" y="33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1" name="Oval 10">
                <a:extLst>
                  <a:ext uri="{FF2B5EF4-FFF2-40B4-BE49-F238E27FC236}">
                    <a16:creationId xmlns:a16="http://schemas.microsoft.com/office/drawing/2014/main" id="{F15D47FB-A1BA-544D-B2E4-585C89783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643" y="29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B1F6442A-3F2F-9148-8BAE-783428177A6A}"/>
              </a:ext>
            </a:extLst>
          </p:cNvPr>
          <p:cNvGrpSpPr/>
          <p:nvPr/>
        </p:nvGrpSpPr>
        <p:grpSpPr>
          <a:xfrm>
            <a:off x="5220072" y="2924944"/>
            <a:ext cx="1872208" cy="1368152"/>
            <a:chOff x="5292080" y="3224267"/>
            <a:chExt cx="1333550" cy="852805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00F5C828-C9D3-4F49-9552-92A4305D7E79}"/>
                </a:ext>
              </a:extLst>
            </p:cNvPr>
            <p:cNvGrpSpPr/>
            <p:nvPr/>
          </p:nvGrpSpPr>
          <p:grpSpPr>
            <a:xfrm>
              <a:off x="5292080" y="3331585"/>
              <a:ext cx="507891" cy="468086"/>
              <a:chOff x="0" y="157286"/>
              <a:chExt cx="744388" cy="686029"/>
            </a:xfrm>
          </p:grpSpPr>
          <p:grpSp>
            <p:nvGrpSpPr>
              <p:cNvPr id="47" name="Group 10">
                <a:extLst>
                  <a:ext uri="{FF2B5EF4-FFF2-40B4-BE49-F238E27FC236}">
                    <a16:creationId xmlns:a16="http://schemas.microsoft.com/office/drawing/2014/main" id="{6471D6D4-4DC6-414E-809B-AB6010AE5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60" name="Oval 11">
                  <a:extLst>
                    <a:ext uri="{FF2B5EF4-FFF2-40B4-BE49-F238E27FC236}">
                      <a16:creationId xmlns:a16="http://schemas.microsoft.com/office/drawing/2014/main" id="{613DD315-245E-EF49-93FB-18592A1E1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1" name="AutoShape 12">
                  <a:extLst>
                    <a:ext uri="{FF2B5EF4-FFF2-40B4-BE49-F238E27FC236}">
                      <a16:creationId xmlns:a16="http://schemas.microsoft.com/office/drawing/2014/main" id="{724A0C5B-C49C-5843-A59E-1D79FBB0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2" name="Oval 13">
                  <a:extLst>
                    <a:ext uri="{FF2B5EF4-FFF2-40B4-BE49-F238E27FC236}">
                      <a16:creationId xmlns:a16="http://schemas.microsoft.com/office/drawing/2014/main" id="{78F6FB90-6947-6948-A288-A3EF37280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8" name="Group 14">
                <a:extLst>
                  <a:ext uri="{FF2B5EF4-FFF2-40B4-BE49-F238E27FC236}">
                    <a16:creationId xmlns:a16="http://schemas.microsoft.com/office/drawing/2014/main" id="{FDF556A8-44FC-954E-8012-FF239C26D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57" name="Oval 15">
                  <a:extLst>
                    <a:ext uri="{FF2B5EF4-FFF2-40B4-BE49-F238E27FC236}">
                      <a16:creationId xmlns:a16="http://schemas.microsoft.com/office/drawing/2014/main" id="{0526A5C4-3A37-2548-A28B-4C80D71C2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8" name="AutoShape 16">
                  <a:extLst>
                    <a:ext uri="{FF2B5EF4-FFF2-40B4-BE49-F238E27FC236}">
                      <a16:creationId xmlns:a16="http://schemas.microsoft.com/office/drawing/2014/main" id="{8A080AFD-05A7-254F-896E-AF6F904D3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9" name="Oval 17">
                  <a:extLst>
                    <a:ext uri="{FF2B5EF4-FFF2-40B4-BE49-F238E27FC236}">
                      <a16:creationId xmlns:a16="http://schemas.microsoft.com/office/drawing/2014/main" id="{4320E8DA-FCAA-5148-BFBE-96B975478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9" name="Group 18">
                <a:extLst>
                  <a:ext uri="{FF2B5EF4-FFF2-40B4-BE49-F238E27FC236}">
                    <a16:creationId xmlns:a16="http://schemas.microsoft.com/office/drawing/2014/main" id="{6804574D-405E-0547-A855-36E58AE503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54" name="Oval 19">
                  <a:extLst>
                    <a:ext uri="{FF2B5EF4-FFF2-40B4-BE49-F238E27FC236}">
                      <a16:creationId xmlns:a16="http://schemas.microsoft.com/office/drawing/2014/main" id="{37EBD7C6-8296-DD46-AC9D-DE2249ACE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:a16="http://schemas.microsoft.com/office/drawing/2014/main" id="{75DE331D-1CB8-F248-86EC-D2BAF27E0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6" name="Oval 21">
                  <a:extLst>
                    <a:ext uri="{FF2B5EF4-FFF2-40B4-BE49-F238E27FC236}">
                      <a16:creationId xmlns:a16="http://schemas.microsoft.com/office/drawing/2014/main" id="{78B114DC-28E7-C647-9FD8-2B2363C17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50" name="Group 18">
                <a:extLst>
                  <a:ext uri="{FF2B5EF4-FFF2-40B4-BE49-F238E27FC236}">
                    <a16:creationId xmlns:a16="http://schemas.microsoft.com/office/drawing/2014/main" id="{9B7B1317-E49A-3242-BCA2-066EA13FDA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51" name="Oval 19">
                  <a:extLst>
                    <a:ext uri="{FF2B5EF4-FFF2-40B4-BE49-F238E27FC236}">
                      <a16:creationId xmlns:a16="http://schemas.microsoft.com/office/drawing/2014/main" id="{DCF68F4C-7342-1C42-95C5-7C03B3E26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2" name="AutoShape 20">
                  <a:extLst>
                    <a:ext uri="{FF2B5EF4-FFF2-40B4-BE49-F238E27FC236}">
                      <a16:creationId xmlns:a16="http://schemas.microsoft.com/office/drawing/2014/main" id="{F4DE25F6-6C0C-7F48-A7A2-86D2E4872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3" name="Oval 21">
                  <a:extLst>
                    <a:ext uri="{FF2B5EF4-FFF2-40B4-BE49-F238E27FC236}">
                      <a16:creationId xmlns:a16="http://schemas.microsoft.com/office/drawing/2014/main" id="{4B7817A6-FFFE-5C4C-837A-ECA3F0996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A7B35A04-F1E3-8F4B-B50B-C6C1562B2F3C}"/>
                </a:ext>
              </a:extLst>
            </p:cNvPr>
            <p:cNvGrpSpPr/>
            <p:nvPr/>
          </p:nvGrpSpPr>
          <p:grpSpPr>
            <a:xfrm>
              <a:off x="5840194" y="3224267"/>
              <a:ext cx="507891" cy="468086"/>
              <a:chOff x="803341" y="0"/>
              <a:chExt cx="744388" cy="686029"/>
            </a:xfrm>
          </p:grpSpPr>
          <p:grpSp>
            <p:nvGrpSpPr>
              <p:cNvPr id="31" name="Group 10">
                <a:extLst>
                  <a:ext uri="{FF2B5EF4-FFF2-40B4-BE49-F238E27FC236}">
                    <a16:creationId xmlns:a16="http://schemas.microsoft.com/office/drawing/2014/main" id="{AEAFEFE6-404D-E04C-AF31-FCFE65771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947" y="66505"/>
                <a:ext cx="436962" cy="436962"/>
                <a:chOff x="929947" y="66505"/>
                <a:chExt cx="887" cy="887"/>
              </a:xfrm>
            </p:grpSpPr>
            <p:sp>
              <p:nvSpPr>
                <p:cNvPr id="44" name="Oval 11">
                  <a:extLst>
                    <a:ext uri="{FF2B5EF4-FFF2-40B4-BE49-F238E27FC236}">
                      <a16:creationId xmlns:a16="http://schemas.microsoft.com/office/drawing/2014/main" id="{51186A57-2741-004A-AAFE-41CB0624F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947" y="66505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5" name="AutoShape 12">
                  <a:extLst>
                    <a:ext uri="{FF2B5EF4-FFF2-40B4-BE49-F238E27FC236}">
                      <a16:creationId xmlns:a16="http://schemas.microsoft.com/office/drawing/2014/main" id="{FF9011EC-0610-B14E-B314-6031CA2FC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30522" y="6684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6" name="Oval 13">
                  <a:extLst>
                    <a:ext uri="{FF2B5EF4-FFF2-40B4-BE49-F238E27FC236}">
                      <a16:creationId xmlns:a16="http://schemas.microsoft.com/office/drawing/2014/main" id="{20D14CD6-17FC-164B-870E-63F75FD2E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539" y="66804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2" name="Group 14">
                <a:extLst>
                  <a:ext uri="{FF2B5EF4-FFF2-40B4-BE49-F238E27FC236}">
                    <a16:creationId xmlns:a16="http://schemas.microsoft.com/office/drawing/2014/main" id="{6D745056-EAAD-8A4C-A6B7-288D3422D5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3341" y="0"/>
                <a:ext cx="189170" cy="189170"/>
                <a:chOff x="803341" y="0"/>
                <a:chExt cx="887" cy="887"/>
              </a:xfrm>
            </p:grpSpPr>
            <p:sp>
              <p:nvSpPr>
                <p:cNvPr id="41" name="Oval 15">
                  <a:extLst>
                    <a:ext uri="{FF2B5EF4-FFF2-40B4-BE49-F238E27FC236}">
                      <a16:creationId xmlns:a16="http://schemas.microsoft.com/office/drawing/2014/main" id="{2105AC63-3F8F-884E-BC35-61C641E19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341" y="0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2" name="AutoShape 16">
                  <a:extLst>
                    <a:ext uri="{FF2B5EF4-FFF2-40B4-BE49-F238E27FC236}">
                      <a16:creationId xmlns:a16="http://schemas.microsoft.com/office/drawing/2014/main" id="{CA15FFE7-BDCE-9A40-9733-F9A161EE7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03916" y="3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3" name="Oval 17">
                  <a:extLst>
                    <a:ext uri="{FF2B5EF4-FFF2-40B4-BE49-F238E27FC236}">
                      <a16:creationId xmlns:a16="http://schemas.microsoft.com/office/drawing/2014/main" id="{AB903457-2160-554C-B444-07BBBB647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933" y="299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id="{FFBA5497-DEBF-5D4C-BEFC-2B70B0F57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5450" y="496859"/>
                <a:ext cx="189170" cy="189170"/>
                <a:chOff x="975450" y="496859"/>
                <a:chExt cx="887" cy="887"/>
              </a:xfrm>
            </p:grpSpPr>
            <p:sp>
              <p:nvSpPr>
                <p:cNvPr id="38" name="Oval 19">
                  <a:extLst>
                    <a:ext uri="{FF2B5EF4-FFF2-40B4-BE49-F238E27FC236}">
                      <a16:creationId xmlns:a16="http://schemas.microsoft.com/office/drawing/2014/main" id="{8188E05E-AEEF-9A4B-A773-2DE7B99D9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450" y="496859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9" name="AutoShape 20">
                  <a:extLst>
                    <a:ext uri="{FF2B5EF4-FFF2-40B4-BE49-F238E27FC236}">
                      <a16:creationId xmlns:a16="http://schemas.microsoft.com/office/drawing/2014/main" id="{C4AA6C8D-64A9-F143-95E5-2BC1C2C57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76025" y="497196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720C73B3-EAB3-7E45-9568-3E556EBD1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6042" y="497158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4" name="Group 18">
                <a:extLst>
                  <a:ext uri="{FF2B5EF4-FFF2-40B4-BE49-F238E27FC236}">
                    <a16:creationId xmlns:a16="http://schemas.microsoft.com/office/drawing/2014/main" id="{28A31B06-637E-674E-A352-673963448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8559" y="119216"/>
                <a:ext cx="189170" cy="189170"/>
                <a:chOff x="1358559" y="119216"/>
                <a:chExt cx="887" cy="887"/>
              </a:xfrm>
            </p:grpSpPr>
            <p:sp>
              <p:nvSpPr>
                <p:cNvPr id="35" name="Oval 19">
                  <a:extLst>
                    <a:ext uri="{FF2B5EF4-FFF2-40B4-BE49-F238E27FC236}">
                      <a16:creationId xmlns:a16="http://schemas.microsoft.com/office/drawing/2014/main" id="{3113372C-EF15-5647-8A2D-C313C138C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8559" y="11921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6" name="AutoShape 20">
                  <a:extLst>
                    <a:ext uri="{FF2B5EF4-FFF2-40B4-BE49-F238E27FC236}">
                      <a16:creationId xmlns:a16="http://schemas.microsoft.com/office/drawing/2014/main" id="{691981A2-BDA7-6B42-8818-6B03DCC26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359134" y="11955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7" name="Oval 21">
                  <a:extLst>
                    <a:ext uri="{FF2B5EF4-FFF2-40B4-BE49-F238E27FC236}">
                      <a16:creationId xmlns:a16="http://schemas.microsoft.com/office/drawing/2014/main" id="{AA612BAF-7CAB-2940-A90A-564131FEE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9151" y="11951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AF4370EB-7B11-CE42-BAF2-7B00C976AD82}"/>
                </a:ext>
              </a:extLst>
            </p:cNvPr>
            <p:cNvGrpSpPr/>
            <p:nvPr/>
          </p:nvGrpSpPr>
          <p:grpSpPr>
            <a:xfrm>
              <a:off x="5579417" y="3626797"/>
              <a:ext cx="525490" cy="450275"/>
              <a:chOff x="421134" y="589951"/>
              <a:chExt cx="770182" cy="659925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C0BABD41-7960-334B-BDB9-295C039F50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1954" y="780400"/>
                <a:ext cx="436962" cy="436962"/>
                <a:chOff x="601954" y="780400"/>
                <a:chExt cx="887" cy="887"/>
              </a:xfrm>
            </p:grpSpPr>
            <p:sp>
              <p:nvSpPr>
                <p:cNvPr id="28" name="Oval 11">
                  <a:extLst>
                    <a:ext uri="{FF2B5EF4-FFF2-40B4-BE49-F238E27FC236}">
                      <a16:creationId xmlns:a16="http://schemas.microsoft.com/office/drawing/2014/main" id="{E9AD9BAA-2636-0246-80B9-86886FA38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954" y="78040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9" name="AutoShape 12">
                  <a:extLst>
                    <a:ext uri="{FF2B5EF4-FFF2-40B4-BE49-F238E27FC236}">
                      <a16:creationId xmlns:a16="http://schemas.microsoft.com/office/drawing/2014/main" id="{1302E542-0F19-D749-8FB1-3E16E69A7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02529" y="7807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0" name="Oval 13">
                  <a:extLst>
                    <a:ext uri="{FF2B5EF4-FFF2-40B4-BE49-F238E27FC236}">
                      <a16:creationId xmlns:a16="http://schemas.microsoft.com/office/drawing/2014/main" id="{7C1DC545-19F6-7B4C-8870-15FE4DB6C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546" y="78069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E85E5504-C91C-D24B-90A7-38D8D38DF6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734" y="589951"/>
                <a:ext cx="189170" cy="189170"/>
                <a:chOff x="698734" y="589951"/>
                <a:chExt cx="887" cy="887"/>
              </a:xfrm>
            </p:grpSpPr>
            <p:sp>
              <p:nvSpPr>
                <p:cNvPr id="25" name="Oval 15">
                  <a:extLst>
                    <a:ext uri="{FF2B5EF4-FFF2-40B4-BE49-F238E27FC236}">
                      <a16:creationId xmlns:a16="http://schemas.microsoft.com/office/drawing/2014/main" id="{FF2F09C6-5A66-7E4D-AAE5-B4B8F2726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8734" y="589951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6" name="AutoShape 16">
                  <a:extLst>
                    <a:ext uri="{FF2B5EF4-FFF2-40B4-BE49-F238E27FC236}">
                      <a16:creationId xmlns:a16="http://schemas.microsoft.com/office/drawing/2014/main" id="{0D6CF76A-3B37-984F-BF6D-32EA9D15B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99309" y="59028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7" name="Oval 17">
                  <a:extLst>
                    <a:ext uri="{FF2B5EF4-FFF2-40B4-BE49-F238E27FC236}">
                      <a16:creationId xmlns:a16="http://schemas.microsoft.com/office/drawing/2014/main" id="{9823423F-D8BC-4C4D-9F98-C3C5F546E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9326" y="590250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7" name="Group 18">
                <a:extLst>
                  <a:ext uri="{FF2B5EF4-FFF2-40B4-BE49-F238E27FC236}">
                    <a16:creationId xmlns:a16="http://schemas.microsoft.com/office/drawing/2014/main" id="{F0CE8611-5CB3-2C42-957C-BA617EDAF5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134" y="1014525"/>
                <a:ext cx="189170" cy="189170"/>
                <a:chOff x="421134" y="1014525"/>
                <a:chExt cx="887" cy="887"/>
              </a:xfrm>
            </p:grpSpPr>
            <p:sp>
              <p:nvSpPr>
                <p:cNvPr id="22" name="Oval 19">
                  <a:extLst>
                    <a:ext uri="{FF2B5EF4-FFF2-40B4-BE49-F238E27FC236}">
                      <a16:creationId xmlns:a16="http://schemas.microsoft.com/office/drawing/2014/main" id="{F1D0A325-AFEC-7F4D-8D1F-BD5480DDE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134" y="101452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" name="AutoShape 20">
                  <a:extLst>
                    <a:ext uri="{FF2B5EF4-FFF2-40B4-BE49-F238E27FC236}">
                      <a16:creationId xmlns:a16="http://schemas.microsoft.com/office/drawing/2014/main" id="{D1738BB9-BDA3-F248-994D-C712A44B5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21709" y="101486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4" name="Oval 21">
                  <a:extLst>
                    <a:ext uri="{FF2B5EF4-FFF2-40B4-BE49-F238E27FC236}">
                      <a16:creationId xmlns:a16="http://schemas.microsoft.com/office/drawing/2014/main" id="{E2EACE36-81C3-5B41-9640-1209BB333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726" y="101482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8" name="Group 18">
                <a:extLst>
                  <a:ext uri="{FF2B5EF4-FFF2-40B4-BE49-F238E27FC236}">
                    <a16:creationId xmlns:a16="http://schemas.microsoft.com/office/drawing/2014/main" id="{FF792FC4-6EE0-9141-B40C-F1DE0251EA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2146" y="1060706"/>
                <a:ext cx="189170" cy="189170"/>
                <a:chOff x="1002146" y="1060706"/>
                <a:chExt cx="887" cy="887"/>
              </a:xfrm>
            </p:grpSpPr>
            <p:sp>
              <p:nvSpPr>
                <p:cNvPr id="19" name="Oval 19">
                  <a:extLst>
                    <a:ext uri="{FF2B5EF4-FFF2-40B4-BE49-F238E27FC236}">
                      <a16:creationId xmlns:a16="http://schemas.microsoft.com/office/drawing/2014/main" id="{F3FEDE57-BD5C-4B42-AF90-12C965F5E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146" y="106070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" name="AutoShape 20">
                  <a:extLst>
                    <a:ext uri="{FF2B5EF4-FFF2-40B4-BE49-F238E27FC236}">
                      <a16:creationId xmlns:a16="http://schemas.microsoft.com/office/drawing/2014/main" id="{14D90B3F-F9F3-474A-B3AA-5DB2CF9F3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002721" y="106104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" name="Oval 21">
                  <a:extLst>
                    <a:ext uri="{FF2B5EF4-FFF2-40B4-BE49-F238E27FC236}">
                      <a16:creationId xmlns:a16="http://schemas.microsoft.com/office/drawing/2014/main" id="{09ED8421-42C1-4A4C-9C30-61F00C745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738" y="106100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0F5F8F3A-4740-1B45-B95D-D42BCED7E257}"/>
                </a:ext>
              </a:extLst>
            </p:cNvPr>
            <p:cNvGrpSpPr/>
            <p:nvPr/>
          </p:nvGrpSpPr>
          <p:grpSpPr>
            <a:xfrm>
              <a:off x="6117739" y="3604163"/>
              <a:ext cx="507891" cy="468086"/>
              <a:chOff x="0" y="157286"/>
              <a:chExt cx="744388" cy="686029"/>
            </a:xfrm>
          </p:grpSpPr>
          <p:grpSp>
            <p:nvGrpSpPr>
              <p:cNvPr id="94" name="Group 10">
                <a:extLst>
                  <a:ext uri="{FF2B5EF4-FFF2-40B4-BE49-F238E27FC236}">
                    <a16:creationId xmlns:a16="http://schemas.microsoft.com/office/drawing/2014/main" id="{044C4111-3CE3-874E-82DA-AE174629F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107" name="Oval 11">
                  <a:extLst>
                    <a:ext uri="{FF2B5EF4-FFF2-40B4-BE49-F238E27FC236}">
                      <a16:creationId xmlns:a16="http://schemas.microsoft.com/office/drawing/2014/main" id="{06F6B056-CD48-7349-9DB6-B1DA6F58FD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8" name="AutoShape 12">
                  <a:extLst>
                    <a:ext uri="{FF2B5EF4-FFF2-40B4-BE49-F238E27FC236}">
                      <a16:creationId xmlns:a16="http://schemas.microsoft.com/office/drawing/2014/main" id="{032A05F2-3721-C549-B6FC-B61ACD528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9" name="Oval 13">
                  <a:extLst>
                    <a:ext uri="{FF2B5EF4-FFF2-40B4-BE49-F238E27FC236}">
                      <a16:creationId xmlns:a16="http://schemas.microsoft.com/office/drawing/2014/main" id="{F48D69C8-1A6B-7E4C-AA0B-C2970637C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5" name="Group 14">
                <a:extLst>
                  <a:ext uri="{FF2B5EF4-FFF2-40B4-BE49-F238E27FC236}">
                    <a16:creationId xmlns:a16="http://schemas.microsoft.com/office/drawing/2014/main" id="{E7851A93-919F-F74F-BB0B-9C16198C9F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104" name="Oval 15">
                  <a:extLst>
                    <a:ext uri="{FF2B5EF4-FFF2-40B4-BE49-F238E27FC236}">
                      <a16:creationId xmlns:a16="http://schemas.microsoft.com/office/drawing/2014/main" id="{4806794B-9406-444D-BC8F-905443F0D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5" name="AutoShape 16">
                  <a:extLst>
                    <a:ext uri="{FF2B5EF4-FFF2-40B4-BE49-F238E27FC236}">
                      <a16:creationId xmlns:a16="http://schemas.microsoft.com/office/drawing/2014/main" id="{EF02F9F3-7696-114C-BF92-C3FF40AD8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6" name="Oval 17">
                  <a:extLst>
                    <a:ext uri="{FF2B5EF4-FFF2-40B4-BE49-F238E27FC236}">
                      <a16:creationId xmlns:a16="http://schemas.microsoft.com/office/drawing/2014/main" id="{D16A2120-AADB-5B48-89B5-C3E7E0728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6" name="Group 18">
                <a:extLst>
                  <a:ext uri="{FF2B5EF4-FFF2-40B4-BE49-F238E27FC236}">
                    <a16:creationId xmlns:a16="http://schemas.microsoft.com/office/drawing/2014/main" id="{493F73EF-9687-4145-8803-BA2838F99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101" name="Oval 19">
                  <a:extLst>
                    <a:ext uri="{FF2B5EF4-FFF2-40B4-BE49-F238E27FC236}">
                      <a16:creationId xmlns:a16="http://schemas.microsoft.com/office/drawing/2014/main" id="{4EE4C24C-D5D3-284B-A8A4-A3A04536F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2" name="AutoShape 20">
                  <a:extLst>
                    <a:ext uri="{FF2B5EF4-FFF2-40B4-BE49-F238E27FC236}">
                      <a16:creationId xmlns:a16="http://schemas.microsoft.com/office/drawing/2014/main" id="{4CA0443F-B3E6-154D-811D-4C7962DA7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3" name="Oval 21">
                  <a:extLst>
                    <a:ext uri="{FF2B5EF4-FFF2-40B4-BE49-F238E27FC236}">
                      <a16:creationId xmlns:a16="http://schemas.microsoft.com/office/drawing/2014/main" id="{0C5AC696-3945-144B-B12A-18F7317E0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7" name="Group 18">
                <a:extLst>
                  <a:ext uri="{FF2B5EF4-FFF2-40B4-BE49-F238E27FC236}">
                    <a16:creationId xmlns:a16="http://schemas.microsoft.com/office/drawing/2014/main" id="{446C6059-51B0-4843-978E-18B0C13072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98" name="Oval 19">
                  <a:extLst>
                    <a:ext uri="{FF2B5EF4-FFF2-40B4-BE49-F238E27FC236}">
                      <a16:creationId xmlns:a16="http://schemas.microsoft.com/office/drawing/2014/main" id="{DCE7D473-F05F-E14E-9016-911644B72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99" name="AutoShape 20">
                  <a:extLst>
                    <a:ext uri="{FF2B5EF4-FFF2-40B4-BE49-F238E27FC236}">
                      <a16:creationId xmlns:a16="http://schemas.microsoft.com/office/drawing/2014/main" id="{84F3583E-8607-434E-A0D0-4296E8710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0" name="Oval 21">
                  <a:extLst>
                    <a:ext uri="{FF2B5EF4-FFF2-40B4-BE49-F238E27FC236}">
                      <a16:creationId xmlns:a16="http://schemas.microsoft.com/office/drawing/2014/main" id="{658BA8D5-B2CC-3547-884E-1CAB22019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</p:grpSp>
      <p:sp>
        <p:nvSpPr>
          <p:cNvPr id="111" name="Tekstvak 110">
            <a:extLst>
              <a:ext uri="{FF2B5EF4-FFF2-40B4-BE49-F238E27FC236}">
                <a16:creationId xmlns:a16="http://schemas.microsoft.com/office/drawing/2014/main" id="{989C2CCC-C920-1E4D-ACC7-63B5B02C6915}"/>
              </a:ext>
            </a:extLst>
          </p:cNvPr>
          <p:cNvSpPr txBox="1"/>
          <p:nvPr/>
        </p:nvSpPr>
        <p:spPr>
          <a:xfrm>
            <a:off x="1018684" y="6317485"/>
            <a:ext cx="7548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5 vragen totaal 15pnt. Behaalde punten: 10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11pt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181841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302" y="1373874"/>
            <a:ext cx="8321178" cy="440120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>
              <a:buFont typeface="+mj-lt"/>
              <a:buAutoNum type="arabicPeriod" startAt="5"/>
            </a:pPr>
            <a:r>
              <a:rPr lang="nl-NL" sz="2000" dirty="0">
                <a:solidFill>
                  <a:srgbClr val="92D050"/>
                </a:solidFill>
              </a:rPr>
              <a:t>Kies minimaal twee trefwoorden per afbeelding: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Vul in! </a:t>
            </a:r>
          </a:p>
          <a:p>
            <a:pPr lvl="0"/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      kies uit: </a:t>
            </a:r>
            <a:r>
              <a:rPr lang="nl-NL" sz="2000" dirty="0">
                <a:solidFill>
                  <a:srgbClr val="FFFF00"/>
                </a:solidFill>
              </a:rPr>
              <a:t>element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, </a:t>
            </a:r>
            <a:r>
              <a:rPr lang="nl-NL" sz="2000" dirty="0">
                <a:solidFill>
                  <a:srgbClr val="FFFF00"/>
                </a:solidFill>
              </a:rPr>
              <a:t>verbinding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, </a:t>
            </a:r>
            <a:r>
              <a:rPr lang="nl-NL" sz="2000" dirty="0">
                <a:solidFill>
                  <a:srgbClr val="FFFF00"/>
                </a:solidFill>
              </a:rPr>
              <a:t>zuivere stof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of </a:t>
            </a:r>
            <a:r>
              <a:rPr lang="nl-NL" sz="2000" dirty="0">
                <a:solidFill>
                  <a:srgbClr val="FFFF00"/>
                </a:solidFill>
              </a:rPr>
              <a:t>mengsel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. 	   </a:t>
            </a:r>
            <a:r>
              <a:rPr lang="nl-NL" sz="2000" dirty="0">
                <a:solidFill>
                  <a:schemeClr val="bg1"/>
                </a:solidFill>
              </a:rPr>
              <a:t>(4pt)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sz="2000" dirty="0">
                <a:solidFill>
                  <a:srgbClr val="92D050"/>
                </a:solidFill>
              </a:rPr>
              <a:t>								</a:t>
            </a:r>
            <a:endParaRPr lang="nl-NL" sz="2000" dirty="0">
              <a:solidFill>
                <a:schemeClr val="bg1"/>
              </a:solidFill>
            </a:endParaRPr>
          </a:p>
          <a:p>
            <a:pPr lvl="0"/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	1 . . . . . . . . . . . . . . . . . . . . 		1 . . . . . . . . . . . . . . . . . .</a:t>
            </a:r>
          </a:p>
          <a:p>
            <a:pPr lvl="0"/>
            <a:r>
              <a:rPr lang="nl-NL" dirty="0">
                <a:solidFill>
                  <a:schemeClr val="bg1"/>
                </a:solidFill>
              </a:rPr>
              <a:t>	2 . . . . . . . . . . . . . . . . . . . . 		2 . . . . . . . . . . . . . . . . . . </a:t>
            </a:r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	1 . . . . . . . . . . . . . . . . . . . . 		1 . . . . . . . . . . . . . . . . . . </a:t>
            </a:r>
          </a:p>
          <a:p>
            <a:pPr lvl="0"/>
            <a:r>
              <a:rPr lang="nl-NL" dirty="0">
                <a:solidFill>
                  <a:schemeClr val="bg1"/>
                </a:solidFill>
              </a:rPr>
              <a:t>	2 . . . . . . . . . . . . . . . . . . . . 		2 . . . . . . . . . . . . . . . . . . </a:t>
            </a: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grpSp>
        <p:nvGrpSpPr>
          <p:cNvPr id="110" name="Groep 109">
            <a:extLst>
              <a:ext uri="{FF2B5EF4-FFF2-40B4-BE49-F238E27FC236}">
                <a16:creationId xmlns:a16="http://schemas.microsoft.com/office/drawing/2014/main" id="{B1F6442A-3F2F-9148-8BAE-783428177A6A}"/>
              </a:ext>
            </a:extLst>
          </p:cNvPr>
          <p:cNvGrpSpPr/>
          <p:nvPr/>
        </p:nvGrpSpPr>
        <p:grpSpPr>
          <a:xfrm>
            <a:off x="5368813" y="2029167"/>
            <a:ext cx="1944216" cy="1331614"/>
            <a:chOff x="5292080" y="3224267"/>
            <a:chExt cx="1333550" cy="852805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00F5C828-C9D3-4F49-9552-92A4305D7E79}"/>
                </a:ext>
              </a:extLst>
            </p:cNvPr>
            <p:cNvGrpSpPr/>
            <p:nvPr/>
          </p:nvGrpSpPr>
          <p:grpSpPr>
            <a:xfrm>
              <a:off x="5292080" y="3331585"/>
              <a:ext cx="507891" cy="468086"/>
              <a:chOff x="0" y="157286"/>
              <a:chExt cx="744388" cy="686029"/>
            </a:xfrm>
          </p:grpSpPr>
          <p:grpSp>
            <p:nvGrpSpPr>
              <p:cNvPr id="47" name="Group 10">
                <a:extLst>
                  <a:ext uri="{FF2B5EF4-FFF2-40B4-BE49-F238E27FC236}">
                    <a16:creationId xmlns:a16="http://schemas.microsoft.com/office/drawing/2014/main" id="{6471D6D4-4DC6-414E-809B-AB6010AE5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60" name="Oval 11">
                  <a:extLst>
                    <a:ext uri="{FF2B5EF4-FFF2-40B4-BE49-F238E27FC236}">
                      <a16:creationId xmlns:a16="http://schemas.microsoft.com/office/drawing/2014/main" id="{613DD315-245E-EF49-93FB-18592A1E1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1" name="AutoShape 12">
                  <a:extLst>
                    <a:ext uri="{FF2B5EF4-FFF2-40B4-BE49-F238E27FC236}">
                      <a16:creationId xmlns:a16="http://schemas.microsoft.com/office/drawing/2014/main" id="{724A0C5B-C49C-5843-A59E-1D79FBB0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2" name="Oval 13">
                  <a:extLst>
                    <a:ext uri="{FF2B5EF4-FFF2-40B4-BE49-F238E27FC236}">
                      <a16:creationId xmlns:a16="http://schemas.microsoft.com/office/drawing/2014/main" id="{78F6FB90-6947-6948-A288-A3EF37280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8" name="Group 14">
                <a:extLst>
                  <a:ext uri="{FF2B5EF4-FFF2-40B4-BE49-F238E27FC236}">
                    <a16:creationId xmlns:a16="http://schemas.microsoft.com/office/drawing/2014/main" id="{FDF556A8-44FC-954E-8012-FF239C26D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57" name="Oval 15">
                  <a:extLst>
                    <a:ext uri="{FF2B5EF4-FFF2-40B4-BE49-F238E27FC236}">
                      <a16:creationId xmlns:a16="http://schemas.microsoft.com/office/drawing/2014/main" id="{0526A5C4-3A37-2548-A28B-4C80D71C2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8" name="AutoShape 16">
                  <a:extLst>
                    <a:ext uri="{FF2B5EF4-FFF2-40B4-BE49-F238E27FC236}">
                      <a16:creationId xmlns:a16="http://schemas.microsoft.com/office/drawing/2014/main" id="{8A080AFD-05A7-254F-896E-AF6F904D3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9" name="Oval 17">
                  <a:extLst>
                    <a:ext uri="{FF2B5EF4-FFF2-40B4-BE49-F238E27FC236}">
                      <a16:creationId xmlns:a16="http://schemas.microsoft.com/office/drawing/2014/main" id="{4320E8DA-FCAA-5148-BFBE-96B975478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9" name="Group 18">
                <a:extLst>
                  <a:ext uri="{FF2B5EF4-FFF2-40B4-BE49-F238E27FC236}">
                    <a16:creationId xmlns:a16="http://schemas.microsoft.com/office/drawing/2014/main" id="{6804574D-405E-0547-A855-36E58AE503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54" name="Oval 19">
                  <a:extLst>
                    <a:ext uri="{FF2B5EF4-FFF2-40B4-BE49-F238E27FC236}">
                      <a16:creationId xmlns:a16="http://schemas.microsoft.com/office/drawing/2014/main" id="{37EBD7C6-8296-DD46-AC9D-DE2249ACE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:a16="http://schemas.microsoft.com/office/drawing/2014/main" id="{75DE331D-1CB8-F248-86EC-D2BAF27E0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6" name="Oval 21">
                  <a:extLst>
                    <a:ext uri="{FF2B5EF4-FFF2-40B4-BE49-F238E27FC236}">
                      <a16:creationId xmlns:a16="http://schemas.microsoft.com/office/drawing/2014/main" id="{78B114DC-28E7-C647-9FD8-2B2363C17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50" name="Group 18">
                <a:extLst>
                  <a:ext uri="{FF2B5EF4-FFF2-40B4-BE49-F238E27FC236}">
                    <a16:creationId xmlns:a16="http://schemas.microsoft.com/office/drawing/2014/main" id="{9B7B1317-E49A-3242-BCA2-066EA13FDA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51" name="Oval 19">
                  <a:extLst>
                    <a:ext uri="{FF2B5EF4-FFF2-40B4-BE49-F238E27FC236}">
                      <a16:creationId xmlns:a16="http://schemas.microsoft.com/office/drawing/2014/main" id="{DCF68F4C-7342-1C42-95C5-7C03B3E26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2" name="AutoShape 20">
                  <a:extLst>
                    <a:ext uri="{FF2B5EF4-FFF2-40B4-BE49-F238E27FC236}">
                      <a16:creationId xmlns:a16="http://schemas.microsoft.com/office/drawing/2014/main" id="{F4DE25F6-6C0C-7F48-A7A2-86D2E4872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3" name="Oval 21">
                  <a:extLst>
                    <a:ext uri="{FF2B5EF4-FFF2-40B4-BE49-F238E27FC236}">
                      <a16:creationId xmlns:a16="http://schemas.microsoft.com/office/drawing/2014/main" id="{4B7817A6-FFFE-5C4C-837A-ECA3F0996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A7B35A04-F1E3-8F4B-B50B-C6C1562B2F3C}"/>
                </a:ext>
              </a:extLst>
            </p:cNvPr>
            <p:cNvGrpSpPr/>
            <p:nvPr/>
          </p:nvGrpSpPr>
          <p:grpSpPr>
            <a:xfrm>
              <a:off x="5840194" y="3224267"/>
              <a:ext cx="507891" cy="468086"/>
              <a:chOff x="803341" y="0"/>
              <a:chExt cx="744388" cy="686029"/>
            </a:xfrm>
          </p:grpSpPr>
          <p:grpSp>
            <p:nvGrpSpPr>
              <p:cNvPr id="31" name="Group 10">
                <a:extLst>
                  <a:ext uri="{FF2B5EF4-FFF2-40B4-BE49-F238E27FC236}">
                    <a16:creationId xmlns:a16="http://schemas.microsoft.com/office/drawing/2014/main" id="{AEAFEFE6-404D-E04C-AF31-FCFE65771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947" y="66505"/>
                <a:ext cx="436962" cy="436962"/>
                <a:chOff x="929947" y="66505"/>
                <a:chExt cx="887" cy="887"/>
              </a:xfrm>
            </p:grpSpPr>
            <p:sp>
              <p:nvSpPr>
                <p:cNvPr id="44" name="Oval 11">
                  <a:extLst>
                    <a:ext uri="{FF2B5EF4-FFF2-40B4-BE49-F238E27FC236}">
                      <a16:creationId xmlns:a16="http://schemas.microsoft.com/office/drawing/2014/main" id="{51186A57-2741-004A-AAFE-41CB0624F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947" y="66505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5" name="AutoShape 12">
                  <a:extLst>
                    <a:ext uri="{FF2B5EF4-FFF2-40B4-BE49-F238E27FC236}">
                      <a16:creationId xmlns:a16="http://schemas.microsoft.com/office/drawing/2014/main" id="{FF9011EC-0610-B14E-B314-6031CA2FC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30522" y="6684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6" name="Oval 13">
                  <a:extLst>
                    <a:ext uri="{FF2B5EF4-FFF2-40B4-BE49-F238E27FC236}">
                      <a16:creationId xmlns:a16="http://schemas.microsoft.com/office/drawing/2014/main" id="{20D14CD6-17FC-164B-870E-63F75FD2E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539" y="66804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2" name="Group 14">
                <a:extLst>
                  <a:ext uri="{FF2B5EF4-FFF2-40B4-BE49-F238E27FC236}">
                    <a16:creationId xmlns:a16="http://schemas.microsoft.com/office/drawing/2014/main" id="{6D745056-EAAD-8A4C-A6B7-288D3422D5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3341" y="0"/>
                <a:ext cx="189170" cy="189170"/>
                <a:chOff x="803341" y="0"/>
                <a:chExt cx="887" cy="887"/>
              </a:xfrm>
            </p:grpSpPr>
            <p:sp>
              <p:nvSpPr>
                <p:cNvPr id="41" name="Oval 15">
                  <a:extLst>
                    <a:ext uri="{FF2B5EF4-FFF2-40B4-BE49-F238E27FC236}">
                      <a16:creationId xmlns:a16="http://schemas.microsoft.com/office/drawing/2014/main" id="{2105AC63-3F8F-884E-BC35-61C641E19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341" y="0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2" name="AutoShape 16">
                  <a:extLst>
                    <a:ext uri="{FF2B5EF4-FFF2-40B4-BE49-F238E27FC236}">
                      <a16:creationId xmlns:a16="http://schemas.microsoft.com/office/drawing/2014/main" id="{CA15FFE7-BDCE-9A40-9733-F9A161EE7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03916" y="3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3" name="Oval 17">
                  <a:extLst>
                    <a:ext uri="{FF2B5EF4-FFF2-40B4-BE49-F238E27FC236}">
                      <a16:creationId xmlns:a16="http://schemas.microsoft.com/office/drawing/2014/main" id="{AB903457-2160-554C-B444-07BBBB647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933" y="299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id="{FFBA5497-DEBF-5D4C-BEFC-2B70B0F57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5450" y="496859"/>
                <a:ext cx="189170" cy="189170"/>
                <a:chOff x="975450" y="496859"/>
                <a:chExt cx="887" cy="887"/>
              </a:xfrm>
            </p:grpSpPr>
            <p:sp>
              <p:nvSpPr>
                <p:cNvPr id="38" name="Oval 19">
                  <a:extLst>
                    <a:ext uri="{FF2B5EF4-FFF2-40B4-BE49-F238E27FC236}">
                      <a16:creationId xmlns:a16="http://schemas.microsoft.com/office/drawing/2014/main" id="{8188E05E-AEEF-9A4B-A773-2DE7B99D9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450" y="496859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9" name="AutoShape 20">
                  <a:extLst>
                    <a:ext uri="{FF2B5EF4-FFF2-40B4-BE49-F238E27FC236}">
                      <a16:creationId xmlns:a16="http://schemas.microsoft.com/office/drawing/2014/main" id="{C4AA6C8D-64A9-F143-95E5-2BC1C2C57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76025" y="497196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720C73B3-EAB3-7E45-9568-3E556EBD1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6042" y="497158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4" name="Group 18">
                <a:extLst>
                  <a:ext uri="{FF2B5EF4-FFF2-40B4-BE49-F238E27FC236}">
                    <a16:creationId xmlns:a16="http://schemas.microsoft.com/office/drawing/2014/main" id="{28A31B06-637E-674E-A352-673963448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8559" y="119216"/>
                <a:ext cx="189170" cy="189170"/>
                <a:chOff x="1358559" y="119216"/>
                <a:chExt cx="887" cy="887"/>
              </a:xfrm>
            </p:grpSpPr>
            <p:sp>
              <p:nvSpPr>
                <p:cNvPr id="35" name="Oval 19">
                  <a:extLst>
                    <a:ext uri="{FF2B5EF4-FFF2-40B4-BE49-F238E27FC236}">
                      <a16:creationId xmlns:a16="http://schemas.microsoft.com/office/drawing/2014/main" id="{3113372C-EF15-5647-8A2D-C313C138C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8559" y="11921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6" name="AutoShape 20">
                  <a:extLst>
                    <a:ext uri="{FF2B5EF4-FFF2-40B4-BE49-F238E27FC236}">
                      <a16:creationId xmlns:a16="http://schemas.microsoft.com/office/drawing/2014/main" id="{691981A2-BDA7-6B42-8818-6B03DCC26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359134" y="11955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7" name="Oval 21">
                  <a:extLst>
                    <a:ext uri="{FF2B5EF4-FFF2-40B4-BE49-F238E27FC236}">
                      <a16:creationId xmlns:a16="http://schemas.microsoft.com/office/drawing/2014/main" id="{AA612BAF-7CAB-2940-A90A-564131FEE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9151" y="11951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AF4370EB-7B11-CE42-BAF2-7B00C976AD82}"/>
                </a:ext>
              </a:extLst>
            </p:cNvPr>
            <p:cNvGrpSpPr/>
            <p:nvPr/>
          </p:nvGrpSpPr>
          <p:grpSpPr>
            <a:xfrm>
              <a:off x="5579417" y="3626797"/>
              <a:ext cx="525490" cy="450275"/>
              <a:chOff x="421134" y="589951"/>
              <a:chExt cx="770182" cy="659925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C0BABD41-7960-334B-BDB9-295C039F50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1954" y="780400"/>
                <a:ext cx="436962" cy="436962"/>
                <a:chOff x="601954" y="780400"/>
                <a:chExt cx="887" cy="887"/>
              </a:xfrm>
            </p:grpSpPr>
            <p:sp>
              <p:nvSpPr>
                <p:cNvPr id="28" name="Oval 11">
                  <a:extLst>
                    <a:ext uri="{FF2B5EF4-FFF2-40B4-BE49-F238E27FC236}">
                      <a16:creationId xmlns:a16="http://schemas.microsoft.com/office/drawing/2014/main" id="{E9AD9BAA-2636-0246-80B9-86886FA38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954" y="78040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9" name="AutoShape 12">
                  <a:extLst>
                    <a:ext uri="{FF2B5EF4-FFF2-40B4-BE49-F238E27FC236}">
                      <a16:creationId xmlns:a16="http://schemas.microsoft.com/office/drawing/2014/main" id="{1302E542-0F19-D749-8FB1-3E16E69A7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02529" y="7807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0" name="Oval 13">
                  <a:extLst>
                    <a:ext uri="{FF2B5EF4-FFF2-40B4-BE49-F238E27FC236}">
                      <a16:creationId xmlns:a16="http://schemas.microsoft.com/office/drawing/2014/main" id="{7C1DC545-19F6-7B4C-8870-15FE4DB6C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546" y="78069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E85E5504-C91C-D24B-90A7-38D8D38DF6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734" y="589951"/>
                <a:ext cx="189170" cy="189170"/>
                <a:chOff x="698734" y="589951"/>
                <a:chExt cx="887" cy="887"/>
              </a:xfrm>
            </p:grpSpPr>
            <p:sp>
              <p:nvSpPr>
                <p:cNvPr id="25" name="Oval 15">
                  <a:extLst>
                    <a:ext uri="{FF2B5EF4-FFF2-40B4-BE49-F238E27FC236}">
                      <a16:creationId xmlns:a16="http://schemas.microsoft.com/office/drawing/2014/main" id="{FF2F09C6-5A66-7E4D-AAE5-B4B8F2726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8734" y="589951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6" name="AutoShape 16">
                  <a:extLst>
                    <a:ext uri="{FF2B5EF4-FFF2-40B4-BE49-F238E27FC236}">
                      <a16:creationId xmlns:a16="http://schemas.microsoft.com/office/drawing/2014/main" id="{0D6CF76A-3B37-984F-BF6D-32EA9D15B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99309" y="59028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7" name="Oval 17">
                  <a:extLst>
                    <a:ext uri="{FF2B5EF4-FFF2-40B4-BE49-F238E27FC236}">
                      <a16:creationId xmlns:a16="http://schemas.microsoft.com/office/drawing/2014/main" id="{9823423F-D8BC-4C4D-9F98-C3C5F546E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9326" y="590250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7" name="Group 18">
                <a:extLst>
                  <a:ext uri="{FF2B5EF4-FFF2-40B4-BE49-F238E27FC236}">
                    <a16:creationId xmlns:a16="http://schemas.microsoft.com/office/drawing/2014/main" id="{F0CE8611-5CB3-2C42-957C-BA617EDAF5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134" y="1014525"/>
                <a:ext cx="189170" cy="189170"/>
                <a:chOff x="421134" y="1014525"/>
                <a:chExt cx="887" cy="887"/>
              </a:xfrm>
            </p:grpSpPr>
            <p:sp>
              <p:nvSpPr>
                <p:cNvPr id="22" name="Oval 19">
                  <a:extLst>
                    <a:ext uri="{FF2B5EF4-FFF2-40B4-BE49-F238E27FC236}">
                      <a16:creationId xmlns:a16="http://schemas.microsoft.com/office/drawing/2014/main" id="{F1D0A325-AFEC-7F4D-8D1F-BD5480DDE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134" y="101452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" name="AutoShape 20">
                  <a:extLst>
                    <a:ext uri="{FF2B5EF4-FFF2-40B4-BE49-F238E27FC236}">
                      <a16:creationId xmlns:a16="http://schemas.microsoft.com/office/drawing/2014/main" id="{D1738BB9-BDA3-F248-994D-C712A44B5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21709" y="101486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4" name="Oval 21">
                  <a:extLst>
                    <a:ext uri="{FF2B5EF4-FFF2-40B4-BE49-F238E27FC236}">
                      <a16:creationId xmlns:a16="http://schemas.microsoft.com/office/drawing/2014/main" id="{E2EACE36-81C3-5B41-9640-1209BB333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726" y="101482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8" name="Group 18">
                <a:extLst>
                  <a:ext uri="{FF2B5EF4-FFF2-40B4-BE49-F238E27FC236}">
                    <a16:creationId xmlns:a16="http://schemas.microsoft.com/office/drawing/2014/main" id="{FF792FC4-6EE0-9141-B40C-F1DE0251EA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2146" y="1060706"/>
                <a:ext cx="189170" cy="189170"/>
                <a:chOff x="1002146" y="1060706"/>
                <a:chExt cx="887" cy="887"/>
              </a:xfrm>
            </p:grpSpPr>
            <p:sp>
              <p:nvSpPr>
                <p:cNvPr id="19" name="Oval 19">
                  <a:extLst>
                    <a:ext uri="{FF2B5EF4-FFF2-40B4-BE49-F238E27FC236}">
                      <a16:creationId xmlns:a16="http://schemas.microsoft.com/office/drawing/2014/main" id="{F3FEDE57-BD5C-4B42-AF90-12C965F5E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146" y="106070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" name="AutoShape 20">
                  <a:extLst>
                    <a:ext uri="{FF2B5EF4-FFF2-40B4-BE49-F238E27FC236}">
                      <a16:creationId xmlns:a16="http://schemas.microsoft.com/office/drawing/2014/main" id="{14D90B3F-F9F3-474A-B3AA-5DB2CF9F3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002721" y="106104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" name="Oval 21">
                  <a:extLst>
                    <a:ext uri="{FF2B5EF4-FFF2-40B4-BE49-F238E27FC236}">
                      <a16:creationId xmlns:a16="http://schemas.microsoft.com/office/drawing/2014/main" id="{09ED8421-42C1-4A4C-9C30-61F00C745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738" y="106100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0F5F8F3A-4740-1B45-B95D-D42BCED7E257}"/>
                </a:ext>
              </a:extLst>
            </p:cNvPr>
            <p:cNvGrpSpPr/>
            <p:nvPr/>
          </p:nvGrpSpPr>
          <p:grpSpPr>
            <a:xfrm>
              <a:off x="6117739" y="3604163"/>
              <a:ext cx="507891" cy="468086"/>
              <a:chOff x="0" y="157286"/>
              <a:chExt cx="744388" cy="686029"/>
            </a:xfrm>
          </p:grpSpPr>
          <p:grpSp>
            <p:nvGrpSpPr>
              <p:cNvPr id="94" name="Group 10">
                <a:extLst>
                  <a:ext uri="{FF2B5EF4-FFF2-40B4-BE49-F238E27FC236}">
                    <a16:creationId xmlns:a16="http://schemas.microsoft.com/office/drawing/2014/main" id="{044C4111-3CE3-874E-82DA-AE174629F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107" name="Oval 11">
                  <a:extLst>
                    <a:ext uri="{FF2B5EF4-FFF2-40B4-BE49-F238E27FC236}">
                      <a16:creationId xmlns:a16="http://schemas.microsoft.com/office/drawing/2014/main" id="{06F6B056-CD48-7349-9DB6-B1DA6F58FD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8" name="AutoShape 12">
                  <a:extLst>
                    <a:ext uri="{FF2B5EF4-FFF2-40B4-BE49-F238E27FC236}">
                      <a16:creationId xmlns:a16="http://schemas.microsoft.com/office/drawing/2014/main" id="{032A05F2-3721-C549-B6FC-B61ACD528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9" name="Oval 13">
                  <a:extLst>
                    <a:ext uri="{FF2B5EF4-FFF2-40B4-BE49-F238E27FC236}">
                      <a16:creationId xmlns:a16="http://schemas.microsoft.com/office/drawing/2014/main" id="{F48D69C8-1A6B-7E4C-AA0B-C2970637C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5" name="Group 14">
                <a:extLst>
                  <a:ext uri="{FF2B5EF4-FFF2-40B4-BE49-F238E27FC236}">
                    <a16:creationId xmlns:a16="http://schemas.microsoft.com/office/drawing/2014/main" id="{E7851A93-919F-F74F-BB0B-9C16198C9F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104" name="Oval 15">
                  <a:extLst>
                    <a:ext uri="{FF2B5EF4-FFF2-40B4-BE49-F238E27FC236}">
                      <a16:creationId xmlns:a16="http://schemas.microsoft.com/office/drawing/2014/main" id="{4806794B-9406-444D-BC8F-905443F0D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5" name="AutoShape 16">
                  <a:extLst>
                    <a:ext uri="{FF2B5EF4-FFF2-40B4-BE49-F238E27FC236}">
                      <a16:creationId xmlns:a16="http://schemas.microsoft.com/office/drawing/2014/main" id="{EF02F9F3-7696-114C-BF92-C3FF40AD8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6" name="Oval 17">
                  <a:extLst>
                    <a:ext uri="{FF2B5EF4-FFF2-40B4-BE49-F238E27FC236}">
                      <a16:creationId xmlns:a16="http://schemas.microsoft.com/office/drawing/2014/main" id="{D16A2120-AADB-5B48-89B5-C3E7E0728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6" name="Group 18">
                <a:extLst>
                  <a:ext uri="{FF2B5EF4-FFF2-40B4-BE49-F238E27FC236}">
                    <a16:creationId xmlns:a16="http://schemas.microsoft.com/office/drawing/2014/main" id="{493F73EF-9687-4145-8803-BA2838F99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101" name="Oval 19">
                  <a:extLst>
                    <a:ext uri="{FF2B5EF4-FFF2-40B4-BE49-F238E27FC236}">
                      <a16:creationId xmlns:a16="http://schemas.microsoft.com/office/drawing/2014/main" id="{4EE4C24C-D5D3-284B-A8A4-A3A04536F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2" name="AutoShape 20">
                  <a:extLst>
                    <a:ext uri="{FF2B5EF4-FFF2-40B4-BE49-F238E27FC236}">
                      <a16:creationId xmlns:a16="http://schemas.microsoft.com/office/drawing/2014/main" id="{4CA0443F-B3E6-154D-811D-4C7962DA7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3" name="Oval 21">
                  <a:extLst>
                    <a:ext uri="{FF2B5EF4-FFF2-40B4-BE49-F238E27FC236}">
                      <a16:creationId xmlns:a16="http://schemas.microsoft.com/office/drawing/2014/main" id="{0C5AC696-3945-144B-B12A-18F7317E0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7" name="Group 18">
                <a:extLst>
                  <a:ext uri="{FF2B5EF4-FFF2-40B4-BE49-F238E27FC236}">
                    <a16:creationId xmlns:a16="http://schemas.microsoft.com/office/drawing/2014/main" id="{446C6059-51B0-4843-978E-18B0C13072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98" name="Oval 19">
                  <a:extLst>
                    <a:ext uri="{FF2B5EF4-FFF2-40B4-BE49-F238E27FC236}">
                      <a16:creationId xmlns:a16="http://schemas.microsoft.com/office/drawing/2014/main" id="{DCE7D473-F05F-E14E-9016-911644B72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99" name="AutoShape 20">
                  <a:extLst>
                    <a:ext uri="{FF2B5EF4-FFF2-40B4-BE49-F238E27FC236}">
                      <a16:creationId xmlns:a16="http://schemas.microsoft.com/office/drawing/2014/main" id="{84F3583E-8607-434E-A0D0-4296E8710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0" name="Oval 21">
                  <a:extLst>
                    <a:ext uri="{FF2B5EF4-FFF2-40B4-BE49-F238E27FC236}">
                      <a16:creationId xmlns:a16="http://schemas.microsoft.com/office/drawing/2014/main" id="{658BA8D5-B2CC-3547-884E-1CAB22019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B80ADAD-B6E7-374A-B763-FC15AFCEED0D}"/>
              </a:ext>
            </a:extLst>
          </p:cNvPr>
          <p:cNvGrpSpPr/>
          <p:nvPr/>
        </p:nvGrpSpPr>
        <p:grpSpPr>
          <a:xfrm>
            <a:off x="1998345" y="3861048"/>
            <a:ext cx="1423882" cy="1016745"/>
            <a:chOff x="1998345" y="4223761"/>
            <a:chExt cx="1423882" cy="1016745"/>
          </a:xfrm>
        </p:grpSpPr>
        <p:grpSp>
          <p:nvGrpSpPr>
            <p:cNvPr id="152" name="Group 109">
              <a:extLst>
                <a:ext uri="{FF2B5EF4-FFF2-40B4-BE49-F238E27FC236}">
                  <a16:creationId xmlns:a16="http://schemas.microsoft.com/office/drawing/2014/main" id="{E35B48DE-E75C-104A-A935-FD2C3AF723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150" y="4223761"/>
              <a:ext cx="417830" cy="417830"/>
              <a:chOff x="1147762" y="3105150"/>
              <a:chExt cx="887" cy="887"/>
            </a:xfrm>
          </p:grpSpPr>
          <p:sp>
            <p:nvSpPr>
              <p:cNvPr id="161" name="Oval 110">
                <a:extLst>
                  <a:ext uri="{FF2B5EF4-FFF2-40B4-BE49-F238E27FC236}">
                    <a16:creationId xmlns:a16="http://schemas.microsoft.com/office/drawing/2014/main" id="{0AA2B70F-2782-BE4D-BD08-C7246D534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2" y="310515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62" name="AutoShape 111">
                <a:extLst>
                  <a:ext uri="{FF2B5EF4-FFF2-40B4-BE49-F238E27FC236}">
                    <a16:creationId xmlns:a16="http://schemas.microsoft.com/office/drawing/2014/main" id="{2579447B-32DF-024B-89A0-0B6488378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535321">
                <a:off x="1148337" y="310548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63" name="Oval 112">
                <a:extLst>
                  <a:ext uri="{FF2B5EF4-FFF2-40B4-BE49-F238E27FC236}">
                    <a16:creationId xmlns:a16="http://schemas.microsoft.com/office/drawing/2014/main" id="{CDBCDB6B-C4B4-7143-962E-225F75767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35321">
                <a:off x="1148354" y="310544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53" name="Group 360">
              <a:extLst>
                <a:ext uri="{FF2B5EF4-FFF2-40B4-BE49-F238E27FC236}">
                  <a16:creationId xmlns:a16="http://schemas.microsoft.com/office/drawing/2014/main" id="{9AF30263-E555-EA4C-B4B9-08AFB2102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5065" y="4548246"/>
              <a:ext cx="180340" cy="180340"/>
              <a:chOff x="2593975" y="5310187"/>
              <a:chExt cx="384" cy="384"/>
            </a:xfrm>
          </p:grpSpPr>
          <p:sp>
            <p:nvSpPr>
              <p:cNvPr id="158" name="Oval 152">
                <a:extLst>
                  <a:ext uri="{FF2B5EF4-FFF2-40B4-BE49-F238E27FC236}">
                    <a16:creationId xmlns:a16="http://schemas.microsoft.com/office/drawing/2014/main" id="{1CE6A3A8-6937-8642-87F4-70075B502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5310187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59" name="AutoShape 153">
                <a:extLst>
                  <a:ext uri="{FF2B5EF4-FFF2-40B4-BE49-F238E27FC236}">
                    <a16:creationId xmlns:a16="http://schemas.microsoft.com/office/drawing/2014/main" id="{EAC65371-FF19-E74C-9BD4-951AF5B52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94224" y="5310333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60" name="Oval 154">
                <a:extLst>
                  <a:ext uri="{FF2B5EF4-FFF2-40B4-BE49-F238E27FC236}">
                    <a16:creationId xmlns:a16="http://schemas.microsoft.com/office/drawing/2014/main" id="{F8A922A9-BBF5-4D42-AF3E-8365F78C6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4231" y="5310316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54" name="Group 359">
              <a:extLst>
                <a:ext uri="{FF2B5EF4-FFF2-40B4-BE49-F238E27FC236}">
                  <a16:creationId xmlns:a16="http://schemas.microsoft.com/office/drawing/2014/main" id="{9609C685-3F54-B54F-94EF-543A82C3CE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3100" y="4461886"/>
              <a:ext cx="180340" cy="180340"/>
              <a:chOff x="2001837" y="5149850"/>
              <a:chExt cx="384" cy="384"/>
            </a:xfrm>
          </p:grpSpPr>
          <p:sp>
            <p:nvSpPr>
              <p:cNvPr id="155" name="Oval 156">
                <a:extLst>
                  <a:ext uri="{FF2B5EF4-FFF2-40B4-BE49-F238E27FC236}">
                    <a16:creationId xmlns:a16="http://schemas.microsoft.com/office/drawing/2014/main" id="{DFB5CC8D-317D-9747-AFB4-36D45C96F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837" y="514985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56" name="AutoShape 157">
                <a:extLst>
                  <a:ext uri="{FF2B5EF4-FFF2-40B4-BE49-F238E27FC236}">
                    <a16:creationId xmlns:a16="http://schemas.microsoft.com/office/drawing/2014/main" id="{B5A36809-1ED9-9944-B3D1-F5C8EDA76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002086" y="5149996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57" name="Oval 158">
                <a:extLst>
                  <a:ext uri="{FF2B5EF4-FFF2-40B4-BE49-F238E27FC236}">
                    <a16:creationId xmlns:a16="http://schemas.microsoft.com/office/drawing/2014/main" id="{5F8364E7-1849-FF48-A75D-EBDEC730F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093" y="5149979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4D147EE8-F4D1-6546-B96E-1A63EC826AEE}"/>
                </a:ext>
              </a:extLst>
            </p:cNvPr>
            <p:cNvGrpSpPr/>
            <p:nvPr/>
          </p:nvGrpSpPr>
          <p:grpSpPr>
            <a:xfrm rot="1252194">
              <a:off x="2759922" y="4237499"/>
              <a:ext cx="662305" cy="504825"/>
              <a:chOff x="3018196" y="4252971"/>
              <a:chExt cx="662305" cy="504825"/>
            </a:xfrm>
          </p:grpSpPr>
          <p:grpSp>
            <p:nvGrpSpPr>
              <p:cNvPr id="164" name="Group 109">
                <a:extLst>
                  <a:ext uri="{FF2B5EF4-FFF2-40B4-BE49-F238E27FC236}">
                    <a16:creationId xmlns:a16="http://schemas.microsoft.com/office/drawing/2014/main" id="{BD3DB2F8-E9D8-7A49-87E1-558D4A9E7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164246" y="4252971"/>
                <a:ext cx="417830" cy="417830"/>
                <a:chOff x="1147762" y="3105150"/>
                <a:chExt cx="887" cy="887"/>
              </a:xfrm>
            </p:grpSpPr>
            <p:sp>
              <p:nvSpPr>
                <p:cNvPr id="165" name="Oval 110">
                  <a:extLst>
                    <a:ext uri="{FF2B5EF4-FFF2-40B4-BE49-F238E27FC236}">
                      <a16:creationId xmlns:a16="http://schemas.microsoft.com/office/drawing/2014/main" id="{A36BF37F-53C9-8943-8A3C-9643F1154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7762" y="310515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66" name="AutoShape 111">
                  <a:extLst>
                    <a:ext uri="{FF2B5EF4-FFF2-40B4-BE49-F238E27FC236}">
                      <a16:creationId xmlns:a16="http://schemas.microsoft.com/office/drawing/2014/main" id="{F314D17B-902E-224E-AB1F-E40D4DBA8D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148337" y="310548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67" name="Oval 112">
                  <a:extLst>
                    <a:ext uri="{FF2B5EF4-FFF2-40B4-BE49-F238E27FC236}">
                      <a16:creationId xmlns:a16="http://schemas.microsoft.com/office/drawing/2014/main" id="{D97BBB3F-D4D3-9B4C-9398-EE5B002A9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8354" y="310544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68" name="Group 360">
                <a:extLst>
                  <a:ext uri="{FF2B5EF4-FFF2-40B4-BE49-F238E27FC236}">
                    <a16:creationId xmlns:a16="http://schemas.microsoft.com/office/drawing/2014/main" id="{7D8C34D4-EB52-0C44-BC97-547A7AF59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500161" y="4577456"/>
                <a:ext cx="180340" cy="180340"/>
                <a:chOff x="2593975" y="5310187"/>
                <a:chExt cx="384" cy="384"/>
              </a:xfrm>
            </p:grpSpPr>
            <p:sp>
              <p:nvSpPr>
                <p:cNvPr id="169" name="Oval 152">
                  <a:extLst>
                    <a:ext uri="{FF2B5EF4-FFF2-40B4-BE49-F238E27FC236}">
                      <a16:creationId xmlns:a16="http://schemas.microsoft.com/office/drawing/2014/main" id="{67DF9966-2BDE-594F-AF3D-2B9345247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3975" y="5310187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70" name="AutoShape 153">
                  <a:extLst>
                    <a:ext uri="{FF2B5EF4-FFF2-40B4-BE49-F238E27FC236}">
                      <a16:creationId xmlns:a16="http://schemas.microsoft.com/office/drawing/2014/main" id="{782B9EE9-BC5B-984B-A766-E5613D7A0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594224" y="5310333"/>
                  <a:ext cx="114" cy="86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71" name="Oval 154">
                  <a:extLst>
                    <a:ext uri="{FF2B5EF4-FFF2-40B4-BE49-F238E27FC236}">
                      <a16:creationId xmlns:a16="http://schemas.microsoft.com/office/drawing/2014/main" id="{BC4F93ED-04AC-8248-B5F2-4E658E4B3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231" y="5310316"/>
                  <a:ext cx="39" cy="1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72" name="Group 359">
                <a:extLst>
                  <a:ext uri="{FF2B5EF4-FFF2-40B4-BE49-F238E27FC236}">
                    <a16:creationId xmlns:a16="http://schemas.microsoft.com/office/drawing/2014/main" id="{DE3BB341-1163-EC46-AF8E-93A19CC840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018196" y="4491096"/>
                <a:ext cx="180340" cy="180340"/>
                <a:chOff x="2001837" y="5149850"/>
                <a:chExt cx="384" cy="384"/>
              </a:xfrm>
            </p:grpSpPr>
            <p:sp>
              <p:nvSpPr>
                <p:cNvPr id="173" name="Oval 156">
                  <a:extLst>
                    <a:ext uri="{FF2B5EF4-FFF2-40B4-BE49-F238E27FC236}">
                      <a16:creationId xmlns:a16="http://schemas.microsoft.com/office/drawing/2014/main" id="{01DFE776-E02B-C84B-87F0-F32A2FBA4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1837" y="5149850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74" name="AutoShape 157">
                  <a:extLst>
                    <a:ext uri="{FF2B5EF4-FFF2-40B4-BE49-F238E27FC236}">
                      <a16:creationId xmlns:a16="http://schemas.microsoft.com/office/drawing/2014/main" id="{904C75CA-5304-5647-B6AE-AD4B85697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002086" y="5149996"/>
                  <a:ext cx="114" cy="86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75" name="Oval 158">
                  <a:extLst>
                    <a:ext uri="{FF2B5EF4-FFF2-40B4-BE49-F238E27FC236}">
                      <a16:creationId xmlns:a16="http://schemas.microsoft.com/office/drawing/2014/main" id="{0A38094F-9664-2445-A08E-C5FBB0F382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2093" y="5149979"/>
                  <a:ext cx="39" cy="1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88" name="Groep 187">
              <a:extLst>
                <a:ext uri="{FF2B5EF4-FFF2-40B4-BE49-F238E27FC236}">
                  <a16:creationId xmlns:a16="http://schemas.microsoft.com/office/drawing/2014/main" id="{A295A82D-EAD7-C046-A3E6-63F4362DC117}"/>
                </a:ext>
              </a:extLst>
            </p:cNvPr>
            <p:cNvGrpSpPr/>
            <p:nvPr/>
          </p:nvGrpSpPr>
          <p:grpSpPr>
            <a:xfrm rot="1252194">
              <a:off x="1998345" y="4734154"/>
              <a:ext cx="662305" cy="504825"/>
              <a:chOff x="3018196" y="4252971"/>
              <a:chExt cx="662305" cy="504825"/>
            </a:xfrm>
          </p:grpSpPr>
          <p:grpSp>
            <p:nvGrpSpPr>
              <p:cNvPr id="189" name="Group 109">
                <a:extLst>
                  <a:ext uri="{FF2B5EF4-FFF2-40B4-BE49-F238E27FC236}">
                    <a16:creationId xmlns:a16="http://schemas.microsoft.com/office/drawing/2014/main" id="{7FF066E0-9FE7-6549-AD5E-8FA5B416B7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164246" y="4252971"/>
                <a:ext cx="417830" cy="417830"/>
                <a:chOff x="1147762" y="3105150"/>
                <a:chExt cx="887" cy="887"/>
              </a:xfrm>
            </p:grpSpPr>
            <p:sp>
              <p:nvSpPr>
                <p:cNvPr id="198" name="Oval 110">
                  <a:extLst>
                    <a:ext uri="{FF2B5EF4-FFF2-40B4-BE49-F238E27FC236}">
                      <a16:creationId xmlns:a16="http://schemas.microsoft.com/office/drawing/2014/main" id="{F609DE39-77E0-CB4C-803B-8AF7B4F5D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7762" y="310515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99" name="AutoShape 111">
                  <a:extLst>
                    <a:ext uri="{FF2B5EF4-FFF2-40B4-BE49-F238E27FC236}">
                      <a16:creationId xmlns:a16="http://schemas.microsoft.com/office/drawing/2014/main" id="{8E2804DE-8863-F141-8C9C-5ACCFB760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148337" y="310548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0" name="Oval 112">
                  <a:extLst>
                    <a:ext uri="{FF2B5EF4-FFF2-40B4-BE49-F238E27FC236}">
                      <a16:creationId xmlns:a16="http://schemas.microsoft.com/office/drawing/2014/main" id="{9230D799-8990-7345-A7FA-5360DDE721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8354" y="310544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0" name="Group 360">
                <a:extLst>
                  <a:ext uri="{FF2B5EF4-FFF2-40B4-BE49-F238E27FC236}">
                    <a16:creationId xmlns:a16="http://schemas.microsoft.com/office/drawing/2014/main" id="{D526CFBF-AC36-AB4C-BD42-B4A92D87D5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500161" y="4577456"/>
                <a:ext cx="180340" cy="180340"/>
                <a:chOff x="2593975" y="5310187"/>
                <a:chExt cx="384" cy="384"/>
              </a:xfrm>
            </p:grpSpPr>
            <p:sp>
              <p:nvSpPr>
                <p:cNvPr id="195" name="Oval 152">
                  <a:extLst>
                    <a:ext uri="{FF2B5EF4-FFF2-40B4-BE49-F238E27FC236}">
                      <a16:creationId xmlns:a16="http://schemas.microsoft.com/office/drawing/2014/main" id="{9511CE87-09BF-4542-BC88-26200D52E0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3975" y="5310187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96" name="AutoShape 153">
                  <a:extLst>
                    <a:ext uri="{FF2B5EF4-FFF2-40B4-BE49-F238E27FC236}">
                      <a16:creationId xmlns:a16="http://schemas.microsoft.com/office/drawing/2014/main" id="{CF1FE3F5-3B6B-A342-8D00-C34996A4C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594224" y="5310333"/>
                  <a:ext cx="114" cy="86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97" name="Oval 154">
                  <a:extLst>
                    <a:ext uri="{FF2B5EF4-FFF2-40B4-BE49-F238E27FC236}">
                      <a16:creationId xmlns:a16="http://schemas.microsoft.com/office/drawing/2014/main" id="{80759B5B-DA67-DB4F-91C4-FB3C5307C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231" y="5310316"/>
                  <a:ext cx="39" cy="1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1" name="Group 359">
                <a:extLst>
                  <a:ext uri="{FF2B5EF4-FFF2-40B4-BE49-F238E27FC236}">
                    <a16:creationId xmlns:a16="http://schemas.microsoft.com/office/drawing/2014/main" id="{04F806B5-A1F9-F94B-9DEF-4F2B7243C9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018196" y="4491096"/>
                <a:ext cx="180340" cy="180340"/>
                <a:chOff x="2001837" y="5149850"/>
                <a:chExt cx="384" cy="384"/>
              </a:xfrm>
            </p:grpSpPr>
            <p:sp>
              <p:nvSpPr>
                <p:cNvPr id="192" name="Oval 156">
                  <a:extLst>
                    <a:ext uri="{FF2B5EF4-FFF2-40B4-BE49-F238E27FC236}">
                      <a16:creationId xmlns:a16="http://schemas.microsoft.com/office/drawing/2014/main" id="{1B16AE4B-23D4-534D-BF32-30F06E8AF7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1837" y="5149850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93" name="AutoShape 157">
                  <a:extLst>
                    <a:ext uri="{FF2B5EF4-FFF2-40B4-BE49-F238E27FC236}">
                      <a16:creationId xmlns:a16="http://schemas.microsoft.com/office/drawing/2014/main" id="{2929DEAE-296F-DF41-9EC3-EECA11941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002086" y="5149996"/>
                  <a:ext cx="114" cy="86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94" name="Oval 158">
                  <a:extLst>
                    <a:ext uri="{FF2B5EF4-FFF2-40B4-BE49-F238E27FC236}">
                      <a16:creationId xmlns:a16="http://schemas.microsoft.com/office/drawing/2014/main" id="{636B0E20-E094-9D47-B668-9D10FE2F3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2093" y="5149979"/>
                  <a:ext cx="39" cy="1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FA822B02-18CC-944B-9AE0-F361F311A9F2}"/>
                </a:ext>
              </a:extLst>
            </p:cNvPr>
            <p:cNvGrpSpPr/>
            <p:nvPr/>
          </p:nvGrpSpPr>
          <p:grpSpPr>
            <a:xfrm rot="1252194">
              <a:off x="2671315" y="4735681"/>
              <a:ext cx="662305" cy="504825"/>
              <a:chOff x="3018196" y="4252971"/>
              <a:chExt cx="662305" cy="504825"/>
            </a:xfrm>
          </p:grpSpPr>
          <p:grpSp>
            <p:nvGrpSpPr>
              <p:cNvPr id="202" name="Group 109">
                <a:extLst>
                  <a:ext uri="{FF2B5EF4-FFF2-40B4-BE49-F238E27FC236}">
                    <a16:creationId xmlns:a16="http://schemas.microsoft.com/office/drawing/2014/main" id="{2223AFED-B88B-594F-8850-D64ECFBB0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164246" y="4252971"/>
                <a:ext cx="417830" cy="417830"/>
                <a:chOff x="1147762" y="3105150"/>
                <a:chExt cx="887" cy="887"/>
              </a:xfrm>
            </p:grpSpPr>
            <p:sp>
              <p:nvSpPr>
                <p:cNvPr id="211" name="Oval 110">
                  <a:extLst>
                    <a:ext uri="{FF2B5EF4-FFF2-40B4-BE49-F238E27FC236}">
                      <a16:creationId xmlns:a16="http://schemas.microsoft.com/office/drawing/2014/main" id="{7B6F3A08-BD55-9D43-876D-30CE68D07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7762" y="310515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2" name="AutoShape 111">
                  <a:extLst>
                    <a:ext uri="{FF2B5EF4-FFF2-40B4-BE49-F238E27FC236}">
                      <a16:creationId xmlns:a16="http://schemas.microsoft.com/office/drawing/2014/main" id="{A79F2018-06A4-F945-A96D-627309E08E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148337" y="310548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3" name="Oval 112">
                  <a:extLst>
                    <a:ext uri="{FF2B5EF4-FFF2-40B4-BE49-F238E27FC236}">
                      <a16:creationId xmlns:a16="http://schemas.microsoft.com/office/drawing/2014/main" id="{DE3423AD-88AD-BE49-A072-C2EEEB11D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8354" y="310544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203" name="Group 360">
                <a:extLst>
                  <a:ext uri="{FF2B5EF4-FFF2-40B4-BE49-F238E27FC236}">
                    <a16:creationId xmlns:a16="http://schemas.microsoft.com/office/drawing/2014/main" id="{5614F3F7-C6C7-7C46-9A36-3A7F150123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500161" y="4577456"/>
                <a:ext cx="180340" cy="180340"/>
                <a:chOff x="2593975" y="5310187"/>
                <a:chExt cx="384" cy="384"/>
              </a:xfrm>
            </p:grpSpPr>
            <p:sp>
              <p:nvSpPr>
                <p:cNvPr id="208" name="Oval 152">
                  <a:extLst>
                    <a:ext uri="{FF2B5EF4-FFF2-40B4-BE49-F238E27FC236}">
                      <a16:creationId xmlns:a16="http://schemas.microsoft.com/office/drawing/2014/main" id="{1DCBCC30-A897-4643-97A8-2D2E045758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3975" y="5310187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9" name="AutoShape 153">
                  <a:extLst>
                    <a:ext uri="{FF2B5EF4-FFF2-40B4-BE49-F238E27FC236}">
                      <a16:creationId xmlns:a16="http://schemas.microsoft.com/office/drawing/2014/main" id="{5B877764-DE2B-9B47-BF1E-AF5201B32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594224" y="5310333"/>
                  <a:ext cx="114" cy="86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0" name="Oval 154">
                  <a:extLst>
                    <a:ext uri="{FF2B5EF4-FFF2-40B4-BE49-F238E27FC236}">
                      <a16:creationId xmlns:a16="http://schemas.microsoft.com/office/drawing/2014/main" id="{E44D188E-264D-D845-BD33-928148B23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4231" y="5310316"/>
                  <a:ext cx="39" cy="1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204" name="Group 359">
                <a:extLst>
                  <a:ext uri="{FF2B5EF4-FFF2-40B4-BE49-F238E27FC236}">
                    <a16:creationId xmlns:a16="http://schemas.microsoft.com/office/drawing/2014/main" id="{A57640C7-D127-D345-8D1B-FF311D8C61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484848">
                <a:off x="3018196" y="4491096"/>
                <a:ext cx="180340" cy="180340"/>
                <a:chOff x="2001837" y="5149850"/>
                <a:chExt cx="384" cy="384"/>
              </a:xfrm>
            </p:grpSpPr>
            <p:sp>
              <p:nvSpPr>
                <p:cNvPr id="205" name="Oval 156">
                  <a:extLst>
                    <a:ext uri="{FF2B5EF4-FFF2-40B4-BE49-F238E27FC236}">
                      <a16:creationId xmlns:a16="http://schemas.microsoft.com/office/drawing/2014/main" id="{2C5095D3-C2BD-9C41-B8B8-3B5691957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1837" y="5149850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6" name="AutoShape 157">
                  <a:extLst>
                    <a:ext uri="{FF2B5EF4-FFF2-40B4-BE49-F238E27FC236}">
                      <a16:creationId xmlns:a16="http://schemas.microsoft.com/office/drawing/2014/main" id="{0D08A34E-0362-9444-BBC9-EDF2E095F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002086" y="5149996"/>
                  <a:ext cx="114" cy="86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7" name="Oval 158">
                  <a:extLst>
                    <a:ext uri="{FF2B5EF4-FFF2-40B4-BE49-F238E27FC236}">
                      <a16:creationId xmlns:a16="http://schemas.microsoft.com/office/drawing/2014/main" id="{9008473C-5E6E-E54B-A942-4D5D3A591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2093" y="5149979"/>
                  <a:ext cx="39" cy="1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</p:grpSp>
      <p:sp>
        <p:nvSpPr>
          <p:cNvPr id="182" name="Tekstvak 181">
            <a:extLst>
              <a:ext uri="{FF2B5EF4-FFF2-40B4-BE49-F238E27FC236}">
                <a16:creationId xmlns:a16="http://schemas.microsoft.com/office/drawing/2014/main" id="{CDAFDB93-333C-3F4E-A498-4867F1B12575}"/>
              </a:ext>
            </a:extLst>
          </p:cNvPr>
          <p:cNvSpPr txBox="1"/>
          <p:nvPr/>
        </p:nvSpPr>
        <p:spPr>
          <a:xfrm>
            <a:off x="1018684" y="6317485"/>
            <a:ext cx="7548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5 vragen totaal 15pnt. Behaalde punten: 10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11pt of meer voldoende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105648C-8DC8-1144-9E50-8795A3B69617}"/>
              </a:ext>
            </a:extLst>
          </p:cNvPr>
          <p:cNvGrpSpPr/>
          <p:nvPr/>
        </p:nvGrpSpPr>
        <p:grpSpPr>
          <a:xfrm>
            <a:off x="2030543" y="2097668"/>
            <a:ext cx="1454979" cy="1176226"/>
            <a:chOff x="1964893" y="2420888"/>
            <a:chExt cx="1454979" cy="1176226"/>
          </a:xfrm>
        </p:grpSpPr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6AB3B03C-8087-624C-BCB4-110A2657E195}"/>
                </a:ext>
              </a:extLst>
            </p:cNvPr>
            <p:cNvGrpSpPr/>
            <p:nvPr/>
          </p:nvGrpSpPr>
          <p:grpSpPr>
            <a:xfrm>
              <a:off x="1964893" y="2420888"/>
              <a:ext cx="1454979" cy="1176226"/>
              <a:chOff x="0" y="390525"/>
              <a:chExt cx="5676900" cy="4910177"/>
            </a:xfrm>
          </p:grpSpPr>
          <p:grpSp>
            <p:nvGrpSpPr>
              <p:cNvPr id="112" name="Group 18">
                <a:extLst>
                  <a:ext uri="{FF2B5EF4-FFF2-40B4-BE49-F238E27FC236}">
                    <a16:creationId xmlns:a16="http://schemas.microsoft.com/office/drawing/2014/main" id="{E159347D-FBD1-1841-A9C6-50F33507A7EC}"/>
                  </a:ext>
                </a:extLst>
              </p:cNvPr>
              <p:cNvGrpSpPr/>
              <p:nvPr/>
            </p:nvGrpSpPr>
            <p:grpSpPr bwMode="auto">
              <a:xfrm>
                <a:off x="3095625" y="3324225"/>
                <a:ext cx="1944687" cy="1944688"/>
                <a:chOff x="3095625" y="3319462"/>
                <a:chExt cx="887" cy="887"/>
              </a:xfrm>
            </p:grpSpPr>
            <p:sp>
              <p:nvSpPr>
                <p:cNvPr id="149" name="Oval 19">
                  <a:extLst>
                    <a:ext uri="{FF2B5EF4-FFF2-40B4-BE49-F238E27FC236}">
                      <a16:creationId xmlns:a16="http://schemas.microsoft.com/office/drawing/2014/main" id="{BF44B84A-5786-4643-AD09-A345A3E3B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5625" y="3319462"/>
                  <a:ext cx="887" cy="88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50" name="AutoShape 20">
                  <a:extLst>
                    <a:ext uri="{FF2B5EF4-FFF2-40B4-BE49-F238E27FC236}">
                      <a16:creationId xmlns:a16="http://schemas.microsoft.com/office/drawing/2014/main" id="{B2178F05-FCDA-C347-B81F-1BC95C382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096200" y="331979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51" name="Oval 21">
                  <a:extLst>
                    <a:ext uri="{FF2B5EF4-FFF2-40B4-BE49-F238E27FC236}">
                      <a16:creationId xmlns:a16="http://schemas.microsoft.com/office/drawing/2014/main" id="{79DFA295-2FCC-B54A-AD0B-4FA9508B3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6217" y="3319761"/>
                  <a:ext cx="89" cy="276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13" name="Group 22">
                <a:extLst>
                  <a:ext uri="{FF2B5EF4-FFF2-40B4-BE49-F238E27FC236}">
                    <a16:creationId xmlns:a16="http://schemas.microsoft.com/office/drawing/2014/main" id="{4C1F5D2E-3EDA-7E4F-BB8E-34399201103C}"/>
                  </a:ext>
                </a:extLst>
              </p:cNvPr>
              <p:cNvGrpSpPr/>
              <p:nvPr/>
            </p:nvGrpSpPr>
            <p:grpSpPr bwMode="auto">
              <a:xfrm>
                <a:off x="2343150" y="2381250"/>
                <a:ext cx="609600" cy="609600"/>
                <a:chOff x="2343150" y="2373312"/>
                <a:chExt cx="887" cy="887"/>
              </a:xfrm>
            </p:grpSpPr>
            <p:sp>
              <p:nvSpPr>
                <p:cNvPr id="146" name="Oval 23">
                  <a:extLst>
                    <a:ext uri="{FF2B5EF4-FFF2-40B4-BE49-F238E27FC236}">
                      <a16:creationId xmlns:a16="http://schemas.microsoft.com/office/drawing/2014/main" id="{E97C42D4-0AE4-6B4E-AA0B-1DF4A8E73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3150" y="237331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47" name="AutoShape 24">
                  <a:extLst>
                    <a:ext uri="{FF2B5EF4-FFF2-40B4-BE49-F238E27FC236}">
                      <a16:creationId xmlns:a16="http://schemas.microsoft.com/office/drawing/2014/main" id="{12EF7F43-ED94-CF4F-AE43-30B181840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343725" y="237364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48" name="Oval 25">
                  <a:extLst>
                    <a:ext uri="{FF2B5EF4-FFF2-40B4-BE49-F238E27FC236}">
                      <a16:creationId xmlns:a16="http://schemas.microsoft.com/office/drawing/2014/main" id="{1F746B38-D931-864F-80EC-64EEAF0650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3742" y="237361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14" name="Group 32">
                <a:extLst>
                  <a:ext uri="{FF2B5EF4-FFF2-40B4-BE49-F238E27FC236}">
                    <a16:creationId xmlns:a16="http://schemas.microsoft.com/office/drawing/2014/main" id="{55BB1061-FD14-B349-92FC-817C63D37D13}"/>
                  </a:ext>
                </a:extLst>
              </p:cNvPr>
              <p:cNvGrpSpPr/>
              <p:nvPr/>
            </p:nvGrpSpPr>
            <p:grpSpPr bwMode="auto">
              <a:xfrm>
                <a:off x="698536" y="390525"/>
                <a:ext cx="1944688" cy="1944687"/>
                <a:chOff x="233572" y="384175"/>
                <a:chExt cx="887" cy="887"/>
              </a:xfrm>
            </p:grpSpPr>
            <p:sp>
              <p:nvSpPr>
                <p:cNvPr id="143" name="Oval 33">
                  <a:extLst>
                    <a:ext uri="{FF2B5EF4-FFF2-40B4-BE49-F238E27FC236}">
                      <a16:creationId xmlns:a16="http://schemas.microsoft.com/office/drawing/2014/main" id="{E518DD37-F3F9-E241-A955-262774FE2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72" y="384175"/>
                  <a:ext cx="887" cy="88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44" name="AutoShape 34">
                  <a:extLst>
                    <a:ext uri="{FF2B5EF4-FFF2-40B4-BE49-F238E27FC236}">
                      <a16:creationId xmlns:a16="http://schemas.microsoft.com/office/drawing/2014/main" id="{8A6D8CC2-0879-1743-814C-3490157B9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34147" y="38451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45" name="Oval 35">
                  <a:extLst>
                    <a:ext uri="{FF2B5EF4-FFF2-40B4-BE49-F238E27FC236}">
                      <a16:creationId xmlns:a16="http://schemas.microsoft.com/office/drawing/2014/main" id="{81EB08B5-FCAD-0742-AE93-43F1F1802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954" y="384474"/>
                  <a:ext cx="89" cy="276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17" name="Group 44">
                <a:extLst>
                  <a:ext uri="{FF2B5EF4-FFF2-40B4-BE49-F238E27FC236}">
                    <a16:creationId xmlns:a16="http://schemas.microsoft.com/office/drawing/2014/main" id="{CBCF55E1-9C70-734E-A2FC-B7D5C3DB2EBE}"/>
                  </a:ext>
                </a:extLst>
              </p:cNvPr>
              <p:cNvGrpSpPr/>
              <p:nvPr/>
            </p:nvGrpSpPr>
            <p:grpSpPr bwMode="auto">
              <a:xfrm>
                <a:off x="2073423" y="4691102"/>
                <a:ext cx="609600" cy="609600"/>
                <a:chOff x="2165207" y="5226854"/>
                <a:chExt cx="887" cy="887"/>
              </a:xfrm>
            </p:grpSpPr>
            <p:sp>
              <p:nvSpPr>
                <p:cNvPr id="134" name="Oval 45">
                  <a:extLst>
                    <a:ext uri="{FF2B5EF4-FFF2-40B4-BE49-F238E27FC236}">
                      <a16:creationId xmlns:a16="http://schemas.microsoft.com/office/drawing/2014/main" id="{3C033FA9-ABC8-E44F-A369-AC7E3EBBF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5207" y="5226854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35" name="AutoShape 46">
                  <a:extLst>
                    <a:ext uri="{FF2B5EF4-FFF2-40B4-BE49-F238E27FC236}">
                      <a16:creationId xmlns:a16="http://schemas.microsoft.com/office/drawing/2014/main" id="{6A775E49-CF2A-C543-8395-058C2355F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165749" y="522719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18" name="Group 48">
                <a:extLst>
                  <a:ext uri="{FF2B5EF4-FFF2-40B4-BE49-F238E27FC236}">
                    <a16:creationId xmlns:a16="http://schemas.microsoft.com/office/drawing/2014/main" id="{830D3CC5-CF70-7B41-8888-BBA712E7790F}"/>
                  </a:ext>
                </a:extLst>
              </p:cNvPr>
              <p:cNvGrpSpPr/>
              <p:nvPr/>
            </p:nvGrpSpPr>
            <p:grpSpPr bwMode="auto">
              <a:xfrm>
                <a:off x="0" y="3077749"/>
                <a:ext cx="1944687" cy="1944688"/>
                <a:chOff x="0" y="3528804"/>
                <a:chExt cx="887" cy="887"/>
              </a:xfrm>
            </p:grpSpPr>
            <p:sp>
              <p:nvSpPr>
                <p:cNvPr id="131" name="Oval 49">
                  <a:extLst>
                    <a:ext uri="{FF2B5EF4-FFF2-40B4-BE49-F238E27FC236}">
                      <a16:creationId xmlns:a16="http://schemas.microsoft.com/office/drawing/2014/main" id="{7B73C6DE-2E02-D64D-8A58-EA69985D9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528804"/>
                  <a:ext cx="887" cy="88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32" name="AutoShape 50">
                  <a:extLst>
                    <a:ext uri="{FF2B5EF4-FFF2-40B4-BE49-F238E27FC236}">
                      <a16:creationId xmlns:a16="http://schemas.microsoft.com/office/drawing/2014/main" id="{1A476B0A-2CE9-4141-9AE3-964BFEFF2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575" y="3529141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33" name="Oval 51">
                  <a:extLst>
                    <a:ext uri="{FF2B5EF4-FFF2-40B4-BE49-F238E27FC236}">
                      <a16:creationId xmlns:a16="http://schemas.microsoft.com/office/drawing/2014/main" id="{DD37F3F5-6154-0B4B-9548-ECC10BAE4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3529107"/>
                  <a:ext cx="89" cy="276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19" name="Group 52">
                <a:extLst>
                  <a:ext uri="{FF2B5EF4-FFF2-40B4-BE49-F238E27FC236}">
                    <a16:creationId xmlns:a16="http://schemas.microsoft.com/office/drawing/2014/main" id="{8EF4DCBC-DD9F-1442-9FDD-ACA10114D001}"/>
                  </a:ext>
                </a:extLst>
              </p:cNvPr>
              <p:cNvGrpSpPr/>
              <p:nvPr/>
            </p:nvGrpSpPr>
            <p:grpSpPr bwMode="auto">
              <a:xfrm>
                <a:off x="5067300" y="2924175"/>
                <a:ext cx="609600" cy="609600"/>
                <a:chOff x="5067300" y="2921000"/>
                <a:chExt cx="887" cy="887"/>
              </a:xfrm>
            </p:grpSpPr>
            <p:sp>
              <p:nvSpPr>
                <p:cNvPr id="128" name="Oval 53">
                  <a:extLst>
                    <a:ext uri="{FF2B5EF4-FFF2-40B4-BE49-F238E27FC236}">
                      <a16:creationId xmlns:a16="http://schemas.microsoft.com/office/drawing/2014/main" id="{61ED7D22-1752-FD48-8008-89BAB4803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300" y="2921000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29" name="AutoShape 54">
                  <a:extLst>
                    <a:ext uri="{FF2B5EF4-FFF2-40B4-BE49-F238E27FC236}">
                      <a16:creationId xmlns:a16="http://schemas.microsoft.com/office/drawing/2014/main" id="{6C59E59C-269D-8A4A-AD9F-9E8DAACF8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67875" y="29213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30" name="Oval 55">
                  <a:extLst>
                    <a:ext uri="{FF2B5EF4-FFF2-40B4-BE49-F238E27FC236}">
                      <a16:creationId xmlns:a16="http://schemas.microsoft.com/office/drawing/2014/main" id="{AEFCE2C8-6207-264D-945F-5F89AE82A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892" y="2921299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20" name="Group 56">
                <a:extLst>
                  <a:ext uri="{FF2B5EF4-FFF2-40B4-BE49-F238E27FC236}">
                    <a16:creationId xmlns:a16="http://schemas.microsoft.com/office/drawing/2014/main" id="{7BC220F9-A87E-C749-A399-9E3D643E4774}"/>
                  </a:ext>
                </a:extLst>
              </p:cNvPr>
              <p:cNvGrpSpPr/>
              <p:nvPr/>
            </p:nvGrpSpPr>
            <p:grpSpPr bwMode="auto">
              <a:xfrm>
                <a:off x="3381375" y="847725"/>
                <a:ext cx="1944688" cy="1944688"/>
                <a:chOff x="3376612" y="846137"/>
                <a:chExt cx="887" cy="887"/>
              </a:xfrm>
            </p:grpSpPr>
            <p:sp>
              <p:nvSpPr>
                <p:cNvPr id="125" name="Oval 57">
                  <a:extLst>
                    <a:ext uri="{FF2B5EF4-FFF2-40B4-BE49-F238E27FC236}">
                      <a16:creationId xmlns:a16="http://schemas.microsoft.com/office/drawing/2014/main" id="{B56F0575-518C-5648-971E-1F00149F3D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6612" y="846137"/>
                  <a:ext cx="887" cy="88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26" name="AutoShape 58">
                  <a:extLst>
                    <a:ext uri="{FF2B5EF4-FFF2-40B4-BE49-F238E27FC236}">
                      <a16:creationId xmlns:a16="http://schemas.microsoft.com/office/drawing/2014/main" id="{F544AD92-CC85-194F-A664-FB7DE2261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377187" y="846474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27" name="Oval 59">
                  <a:extLst>
                    <a:ext uri="{FF2B5EF4-FFF2-40B4-BE49-F238E27FC236}">
                      <a16:creationId xmlns:a16="http://schemas.microsoft.com/office/drawing/2014/main" id="{67EFD82B-F158-EB45-BAEE-7DC6FD8694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7204" y="846436"/>
                  <a:ext cx="89" cy="276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sp>
          <p:nvSpPr>
            <p:cNvPr id="183" name="Oval 59">
              <a:extLst>
                <a:ext uri="{FF2B5EF4-FFF2-40B4-BE49-F238E27FC236}">
                  <a16:creationId xmlns:a16="http://schemas.microsoft.com/office/drawing/2014/main" id="{18F6CB99-ABDD-4047-A223-2B89DED4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314" y="2564904"/>
              <a:ext cx="70466" cy="18976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85" name="Oval 25">
              <a:extLst>
                <a:ext uri="{FF2B5EF4-FFF2-40B4-BE49-F238E27FC236}">
                  <a16:creationId xmlns:a16="http://schemas.microsoft.com/office/drawing/2014/main" id="{F766D5AB-AC30-6642-9AEF-F5A1AF526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7930" y="3503326"/>
              <a:ext cx="45719" cy="594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802F9ADE-D2B1-B74A-8CEF-C75469C53707}"/>
              </a:ext>
            </a:extLst>
          </p:cNvPr>
          <p:cNvGrpSpPr/>
          <p:nvPr/>
        </p:nvGrpSpPr>
        <p:grpSpPr>
          <a:xfrm>
            <a:off x="5603313" y="3861048"/>
            <a:ext cx="1704991" cy="1043119"/>
            <a:chOff x="5733943" y="4114073"/>
            <a:chExt cx="1704991" cy="1043119"/>
          </a:xfrm>
        </p:grpSpPr>
        <p:grpSp>
          <p:nvGrpSpPr>
            <p:cNvPr id="214" name="Group 13">
              <a:extLst>
                <a:ext uri="{FF2B5EF4-FFF2-40B4-BE49-F238E27FC236}">
                  <a16:creationId xmlns:a16="http://schemas.microsoft.com/office/drawing/2014/main" id="{31DCC1F0-A2AD-DC4F-BF7D-9C0B12BBD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33943" y="4300788"/>
              <a:ext cx="893446" cy="835025"/>
              <a:chOff x="841375" y="52388"/>
              <a:chExt cx="1775" cy="1660"/>
            </a:xfrm>
          </p:grpSpPr>
          <p:grpSp>
            <p:nvGrpSpPr>
              <p:cNvPr id="215" name="Group 14">
                <a:extLst>
                  <a:ext uri="{FF2B5EF4-FFF2-40B4-BE49-F238E27FC236}">
                    <a16:creationId xmlns:a16="http://schemas.microsoft.com/office/drawing/2014/main" id="{6F69608E-B959-4541-901E-0A6BC95FF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1820" y="52388"/>
                <a:ext cx="887" cy="887"/>
                <a:chOff x="841820" y="52388"/>
                <a:chExt cx="887" cy="887"/>
              </a:xfrm>
            </p:grpSpPr>
            <p:sp>
              <p:nvSpPr>
                <p:cNvPr id="224" name="Oval 15">
                  <a:extLst>
                    <a:ext uri="{FF2B5EF4-FFF2-40B4-BE49-F238E27FC236}">
                      <a16:creationId xmlns:a16="http://schemas.microsoft.com/office/drawing/2014/main" id="{40BAEB0C-2DF2-D745-9396-5D2F4CD108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820" y="52388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25" name="AutoShape 16">
                  <a:extLst>
                    <a:ext uri="{FF2B5EF4-FFF2-40B4-BE49-F238E27FC236}">
                      <a16:creationId xmlns:a16="http://schemas.microsoft.com/office/drawing/2014/main" id="{E33DF945-4AE1-6841-9851-7772F692A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42395" y="5272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26" name="Oval 17">
                  <a:extLst>
                    <a:ext uri="{FF2B5EF4-FFF2-40B4-BE49-F238E27FC236}">
                      <a16:creationId xmlns:a16="http://schemas.microsoft.com/office/drawing/2014/main" id="{A313326D-6F46-1043-8015-FBE218AE8E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412" y="52687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216" name="Group 18">
                <a:extLst>
                  <a:ext uri="{FF2B5EF4-FFF2-40B4-BE49-F238E27FC236}">
                    <a16:creationId xmlns:a16="http://schemas.microsoft.com/office/drawing/2014/main" id="{678383FC-7350-B542-9D24-889B9875C2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2263" y="53161"/>
                <a:ext cx="887" cy="887"/>
                <a:chOff x="842263" y="53161"/>
                <a:chExt cx="887" cy="887"/>
              </a:xfrm>
            </p:grpSpPr>
            <p:sp>
              <p:nvSpPr>
                <p:cNvPr id="221" name="Oval 19">
                  <a:extLst>
                    <a:ext uri="{FF2B5EF4-FFF2-40B4-BE49-F238E27FC236}">
                      <a16:creationId xmlns:a16="http://schemas.microsoft.com/office/drawing/2014/main" id="{83661CC9-EA65-7F44-A466-BFB82C4320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263" y="53161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22" name="AutoShape 20">
                  <a:extLst>
                    <a:ext uri="{FF2B5EF4-FFF2-40B4-BE49-F238E27FC236}">
                      <a16:creationId xmlns:a16="http://schemas.microsoft.com/office/drawing/2014/main" id="{6DED67E4-94BB-FA4C-A74F-FF5C3A66BE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42838" y="5349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23" name="Oval 21">
                  <a:extLst>
                    <a:ext uri="{FF2B5EF4-FFF2-40B4-BE49-F238E27FC236}">
                      <a16:creationId xmlns:a16="http://schemas.microsoft.com/office/drawing/2014/main" id="{80FCB1D2-E2A1-4140-94B4-65C858597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2855" y="53460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217" name="Group 22">
                <a:extLst>
                  <a:ext uri="{FF2B5EF4-FFF2-40B4-BE49-F238E27FC236}">
                    <a16:creationId xmlns:a16="http://schemas.microsoft.com/office/drawing/2014/main" id="{4C803DA1-207E-B948-9CEA-631C75C537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1375" y="53157"/>
                <a:ext cx="887" cy="887"/>
                <a:chOff x="841375" y="53157"/>
                <a:chExt cx="887" cy="887"/>
              </a:xfrm>
            </p:grpSpPr>
            <p:sp>
              <p:nvSpPr>
                <p:cNvPr id="218" name="Oval 23">
                  <a:extLst>
                    <a:ext uri="{FF2B5EF4-FFF2-40B4-BE49-F238E27FC236}">
                      <a16:creationId xmlns:a16="http://schemas.microsoft.com/office/drawing/2014/main" id="{E4CE93DE-AB16-F941-A252-CA5B4548D9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5" y="53157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9" name="AutoShape 24">
                  <a:extLst>
                    <a:ext uri="{FF2B5EF4-FFF2-40B4-BE49-F238E27FC236}">
                      <a16:creationId xmlns:a16="http://schemas.microsoft.com/office/drawing/2014/main" id="{D6CC5B6A-7394-EA44-8CD3-EE503ECC0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41950" y="53494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20" name="Oval 25">
                  <a:extLst>
                    <a:ext uri="{FF2B5EF4-FFF2-40B4-BE49-F238E27FC236}">
                      <a16:creationId xmlns:a16="http://schemas.microsoft.com/office/drawing/2014/main" id="{3C54A8D5-FBC7-E249-8790-B51D8C25E8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967" y="53456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227" name="Group 51">
              <a:extLst>
                <a:ext uri="{FF2B5EF4-FFF2-40B4-BE49-F238E27FC236}">
                  <a16:creationId xmlns:a16="http://schemas.microsoft.com/office/drawing/2014/main" id="{14A4C154-64B3-FA40-8DD7-DE9667C90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9799" y="4345663"/>
              <a:ext cx="699135" cy="811529"/>
              <a:chOff x="1736" y="0"/>
              <a:chExt cx="1391" cy="1615"/>
            </a:xfrm>
          </p:grpSpPr>
          <p:grpSp>
            <p:nvGrpSpPr>
              <p:cNvPr id="228" name="Group 52">
                <a:extLst>
                  <a:ext uri="{FF2B5EF4-FFF2-40B4-BE49-F238E27FC236}">
                    <a16:creationId xmlns:a16="http://schemas.microsoft.com/office/drawing/2014/main" id="{57E1006F-FD81-1541-9C57-D64ED31D12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0" y="0"/>
                <a:ext cx="887" cy="887"/>
                <a:chOff x="2240" y="0"/>
                <a:chExt cx="887" cy="887"/>
              </a:xfrm>
            </p:grpSpPr>
            <p:sp>
              <p:nvSpPr>
                <p:cNvPr id="233" name="Oval 53">
                  <a:extLst>
                    <a:ext uri="{FF2B5EF4-FFF2-40B4-BE49-F238E27FC236}">
                      <a16:creationId xmlns:a16="http://schemas.microsoft.com/office/drawing/2014/main" id="{EAD7F7B0-E321-ED4E-9591-805E6788BF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0" y="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4" name="AutoShape 54">
                  <a:extLst>
                    <a:ext uri="{FF2B5EF4-FFF2-40B4-BE49-F238E27FC236}">
                      <a16:creationId xmlns:a16="http://schemas.microsoft.com/office/drawing/2014/main" id="{A29ED064-78E8-884F-9898-994A226F8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815" y="3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5" name="Oval 55">
                  <a:extLst>
                    <a:ext uri="{FF2B5EF4-FFF2-40B4-BE49-F238E27FC236}">
                      <a16:creationId xmlns:a16="http://schemas.microsoft.com/office/drawing/2014/main" id="{60329827-7784-AC48-8564-B5E804E08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229" name="Group 56">
                <a:extLst>
                  <a:ext uri="{FF2B5EF4-FFF2-40B4-BE49-F238E27FC236}">
                    <a16:creationId xmlns:a16="http://schemas.microsoft.com/office/drawing/2014/main" id="{8B6FBA32-BFBC-C244-B085-9FE0F599AD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6" y="728"/>
                <a:ext cx="887" cy="887"/>
                <a:chOff x="1736" y="728"/>
                <a:chExt cx="887" cy="887"/>
              </a:xfrm>
            </p:grpSpPr>
            <p:sp>
              <p:nvSpPr>
                <p:cNvPr id="230" name="Oval 57">
                  <a:extLst>
                    <a:ext uri="{FF2B5EF4-FFF2-40B4-BE49-F238E27FC236}">
                      <a16:creationId xmlns:a16="http://schemas.microsoft.com/office/drawing/2014/main" id="{04F9828F-5371-0B4B-B939-9755655B69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6" y="728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1" name="AutoShape 58">
                  <a:extLst>
                    <a:ext uri="{FF2B5EF4-FFF2-40B4-BE49-F238E27FC236}">
                      <a16:creationId xmlns:a16="http://schemas.microsoft.com/office/drawing/2014/main" id="{FC3946DE-B7DB-B240-9196-89E5A797B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311" y="106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2" name="Oval 59">
                  <a:extLst>
                    <a:ext uri="{FF2B5EF4-FFF2-40B4-BE49-F238E27FC236}">
                      <a16:creationId xmlns:a16="http://schemas.microsoft.com/office/drawing/2014/main" id="{B1788CD1-0BE0-6B48-9080-CEFDCB11E1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28" y="1027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sp>
          <p:nvSpPr>
            <p:cNvPr id="236" name="Oval 58">
              <a:extLst>
                <a:ext uri="{FF2B5EF4-FFF2-40B4-BE49-F238E27FC236}">
                  <a16:creationId xmlns:a16="http://schemas.microsoft.com/office/drawing/2014/main" id="{ACFD9D14-4738-7A4F-86A4-587C35C7E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9582" y="4114073"/>
              <a:ext cx="417830" cy="4178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7" name="AutoShape 59">
              <a:extLst>
                <a:ext uri="{FF2B5EF4-FFF2-40B4-BE49-F238E27FC236}">
                  <a16:creationId xmlns:a16="http://schemas.microsoft.com/office/drawing/2014/main" id="{E5A298CD-EA5A-CA41-A6D5-9BEFACA3C0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0410" y="4294988"/>
              <a:ext cx="124460" cy="93345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87" name="Oval 17">
              <a:extLst>
                <a:ext uri="{FF2B5EF4-FFF2-40B4-BE49-F238E27FC236}">
                  <a16:creationId xmlns:a16="http://schemas.microsoft.com/office/drawing/2014/main" id="{727DE667-2EDD-0A4A-968C-14F6B5B40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6998" y="4279430"/>
              <a:ext cx="44798" cy="1388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4362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Antwoorden 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552" y="1340768"/>
            <a:ext cx="8321178" cy="486287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1a. Het tegenovergestelde van mengsels zijn  </a:t>
            </a:r>
            <a:r>
              <a:rPr lang="nl-NL" sz="2000" dirty="0">
                <a:solidFill>
                  <a:srgbClr val="FFFF00"/>
                </a:solidFill>
              </a:rPr>
              <a:t>zuiver stof.</a:t>
            </a:r>
            <a:r>
              <a:rPr lang="nl-NL" sz="2000" dirty="0">
                <a:solidFill>
                  <a:schemeClr val="bg1"/>
                </a:solidFill>
              </a:rPr>
              <a:t>               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b. Een stof die geen element is, is automatisch een  </a:t>
            </a:r>
            <a:r>
              <a:rPr lang="nl-NL" sz="2000" dirty="0">
                <a:solidFill>
                  <a:srgbClr val="FFFF00"/>
                </a:solidFill>
              </a:rPr>
              <a:t>verbinding</a:t>
            </a:r>
            <a:r>
              <a:rPr lang="nl-NL" sz="2000" dirty="0">
                <a:solidFill>
                  <a:schemeClr val="bg1"/>
                </a:solidFill>
              </a:rPr>
              <a:t>     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c. Als een stof niet een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niet-metaal</a:t>
            </a:r>
            <a:r>
              <a:rPr lang="nl-NL" sz="2000" dirty="0">
                <a:solidFill>
                  <a:srgbClr val="92D050"/>
                </a:solidFill>
              </a:rPr>
              <a:t> is, dan is het een  </a:t>
            </a:r>
            <a:r>
              <a:rPr lang="nl-NL" sz="2000" dirty="0">
                <a:solidFill>
                  <a:schemeClr val="bg1"/>
                </a:solidFill>
              </a:rPr>
              <a:t>.</a:t>
            </a:r>
            <a:r>
              <a:rPr lang="nl-NL" sz="2000" dirty="0">
                <a:solidFill>
                  <a:srgbClr val="FFFF00"/>
                </a:solidFill>
              </a:rPr>
              <a:t>metaal</a:t>
            </a:r>
            <a:r>
              <a:rPr lang="nl-NL" sz="2000" dirty="0">
                <a:solidFill>
                  <a:schemeClr val="bg1"/>
                </a:solidFill>
              </a:rPr>
              <a:t>        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d. Een ander woord voor ‘verbinding’ is . </a:t>
            </a:r>
            <a:r>
              <a:rPr lang="nl-NL" sz="2000" dirty="0">
                <a:solidFill>
                  <a:srgbClr val="FFFF00"/>
                </a:solidFill>
              </a:rPr>
              <a:t>. ontleedbare stof            </a:t>
            </a:r>
            <a:r>
              <a:rPr lang="nl-NL" sz="2000" dirty="0">
                <a:solidFill>
                  <a:schemeClr val="bg1"/>
                </a:solidFill>
              </a:rPr>
              <a:t>(1pt)</a:t>
            </a:r>
            <a:endParaRPr lang="nl-NL" sz="2000" dirty="0">
              <a:solidFill>
                <a:srgbClr val="92D05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92D050"/>
                </a:solidFill>
              </a:rPr>
              <a:t>  e. Een ander woord voor ‘element’ is   </a:t>
            </a:r>
            <a:r>
              <a:rPr lang="nl-NL" sz="2000" dirty="0">
                <a:solidFill>
                  <a:schemeClr val="bg1"/>
                </a:solidFill>
              </a:rPr>
              <a:t>. </a:t>
            </a:r>
            <a:r>
              <a:rPr lang="nl-NL" sz="2000" dirty="0">
                <a:solidFill>
                  <a:srgbClr val="FFFF00"/>
                </a:solidFill>
              </a:rPr>
              <a:t>niet-ontleedbare stof</a:t>
            </a:r>
            <a:r>
              <a:rPr lang="nl-NL" sz="2000" dirty="0">
                <a:solidFill>
                  <a:schemeClr val="bg1"/>
                </a:solidFill>
              </a:rPr>
              <a:t>         (1pt)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 startAt="2"/>
            </a:pPr>
            <a:endParaRPr lang="nl-NL" sz="2000" dirty="0">
              <a:solidFill>
                <a:srgbClr val="92D050"/>
              </a:solidFill>
            </a:endParaRPr>
          </a:p>
          <a:p>
            <a:pPr marL="457200" lvl="0" indent="-457200">
              <a:buFont typeface="+mj-lt"/>
              <a:buAutoNum type="arabicPeriod" startAt="2"/>
            </a:pPr>
            <a:r>
              <a:rPr lang="nl-NL" sz="2000" dirty="0">
                <a:solidFill>
                  <a:srgbClr val="92D050"/>
                </a:solidFill>
              </a:rPr>
              <a:t>Wat is het kenmerk van een zuivere stof? </a:t>
            </a:r>
            <a:r>
              <a:rPr lang="nl-NL" sz="2000" dirty="0">
                <a:solidFill>
                  <a:schemeClr val="bg1"/>
                </a:solidFill>
              </a:rPr>
              <a:t>leg dit uit!   </a:t>
            </a:r>
          </a:p>
          <a:p>
            <a:pPr lvl="0"/>
            <a:r>
              <a:rPr lang="nl-NL" sz="2000" dirty="0">
                <a:solidFill>
                  <a:srgbClr val="FFFF00"/>
                </a:solidFill>
              </a:rPr>
              <a:t>       Bestaat uit 1 soort molecuul; kun je niet scheiden.</a:t>
            </a:r>
            <a:r>
              <a:rPr lang="nl-NL" sz="2000" dirty="0">
                <a:solidFill>
                  <a:schemeClr val="bg1"/>
                </a:solidFill>
              </a:rPr>
              <a:t> 		    (2pt)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marL="514350" indent="-514350" eaLnBrk="1" hangingPunct="1">
              <a:spcBef>
                <a:spcPct val="50000"/>
              </a:spcBef>
              <a:buAutoNum type="arabicPeriod" startAt="2"/>
            </a:pPr>
            <a:r>
              <a:rPr lang="nl-NL" sz="2000" dirty="0">
                <a:solidFill>
                  <a:srgbClr val="92D050"/>
                </a:solidFill>
              </a:rPr>
              <a:t>Is een verbinding hetzelfde als een mengsel? </a:t>
            </a:r>
            <a:r>
              <a:rPr lang="nl-NL" sz="2000" strike="sngStrike" dirty="0">
                <a:solidFill>
                  <a:srgbClr val="92D050"/>
                </a:solidFill>
              </a:rPr>
              <a:t>Ja</a:t>
            </a:r>
            <a:r>
              <a:rPr lang="nl-NL" sz="2000" dirty="0">
                <a:solidFill>
                  <a:srgbClr val="92D050"/>
                </a:solidFill>
              </a:rPr>
              <a:t>/</a:t>
            </a:r>
            <a:r>
              <a:rPr lang="nl-NL" sz="2000" dirty="0">
                <a:solidFill>
                  <a:srgbClr val="FFFF00"/>
                </a:solidFill>
              </a:rPr>
              <a:t>Nee</a:t>
            </a:r>
            <a:r>
              <a:rPr lang="nl-NL" sz="2000" dirty="0">
                <a:solidFill>
                  <a:srgbClr val="92D050"/>
                </a:solidFill>
              </a:rPr>
              <a:t>? </a:t>
            </a:r>
            <a:r>
              <a:rPr lang="nl-NL" sz="2000" dirty="0">
                <a:solidFill>
                  <a:schemeClr val="bg1"/>
                </a:solidFill>
              </a:rPr>
              <a:t>leg dit uit! </a:t>
            </a:r>
            <a:r>
              <a:rPr lang="nl-NL" sz="2000" dirty="0">
                <a:solidFill>
                  <a:srgbClr val="FFFF00"/>
                </a:solidFill>
              </a:rPr>
              <a:t>Een verbinding is tussen twee verschillende atoomsoorten. Een mengsel zijn twee of meer soorten moleculen bij elkaar.            </a:t>
            </a:r>
            <a:r>
              <a:rPr lang="nl-NL" sz="2000" dirty="0">
                <a:solidFill>
                  <a:schemeClr val="bg1"/>
                </a:solidFill>
              </a:rPr>
              <a:t>(2pt)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rgbClr val="92D050"/>
                </a:solidFill>
              </a:rPr>
              <a:t>				</a:t>
            </a:r>
            <a:r>
              <a:rPr lang="nl-NL" altLang="nl-NL" sz="2000" dirty="0">
                <a:solidFill>
                  <a:schemeClr val="bg1"/>
                </a:solidFill>
              </a:rPr>
              <a:t>Z.O.Z.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CDE5872-9B1E-524B-A9B2-707A04AAFCC8}"/>
              </a:ext>
            </a:extLst>
          </p:cNvPr>
          <p:cNvGrpSpPr/>
          <p:nvPr/>
        </p:nvGrpSpPr>
        <p:grpSpPr>
          <a:xfrm>
            <a:off x="179512" y="44623"/>
            <a:ext cx="1100957" cy="1296145"/>
            <a:chOff x="179512" y="44623"/>
            <a:chExt cx="1100957" cy="1296145"/>
          </a:xfrm>
        </p:grpSpPr>
        <p:sp>
          <p:nvSpPr>
            <p:cNvPr id="7" name="Rechthoek 6"/>
            <p:cNvSpPr/>
            <p:nvPr/>
          </p:nvSpPr>
          <p:spPr>
            <a:xfrm>
              <a:off x="179512" y="112730"/>
              <a:ext cx="1100957" cy="1228038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251520" y="960982"/>
              <a:ext cx="992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88" y="44623"/>
              <a:ext cx="1014337" cy="936027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6C14FF0F-72CD-1743-B30C-0A54D6A2295F}"/>
              </a:ext>
            </a:extLst>
          </p:cNvPr>
          <p:cNvSpPr txBox="1"/>
          <p:nvPr/>
        </p:nvSpPr>
        <p:spPr>
          <a:xfrm>
            <a:off x="1018684" y="6317485"/>
            <a:ext cx="7548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5 vragen totaal 15pnt. Behaalde punten: 10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11pt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10248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552" y="1511014"/>
            <a:ext cx="8321178" cy="4370427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nl-NL" sz="2000" dirty="0">
                <a:solidFill>
                  <a:schemeClr val="bg1"/>
                </a:solidFill>
              </a:rPr>
              <a:t>	</a:t>
            </a:r>
          </a:p>
          <a:p>
            <a:pPr marL="457200" lvl="0" indent="-457200">
              <a:buFont typeface="+mj-lt"/>
              <a:buAutoNum type="arabicPeriod" startAt="4"/>
            </a:pPr>
            <a:r>
              <a:rPr lang="nl-NL" sz="2000" dirty="0">
                <a:solidFill>
                  <a:srgbClr val="92D050"/>
                </a:solidFill>
              </a:rPr>
              <a:t>Schrijf twee verschillen op tussen een zuivere stof en een mengsel.                		</a:t>
            </a:r>
            <a:r>
              <a:rPr lang="nl-NL" sz="2000" dirty="0">
                <a:solidFill>
                  <a:schemeClr val="bg1"/>
                </a:solidFill>
              </a:rPr>
              <a:t>zuivere stof	</a:t>
            </a:r>
            <a:r>
              <a:rPr lang="nl-NL" sz="2400" dirty="0">
                <a:solidFill>
                  <a:schemeClr val="bg1"/>
                </a:solidFill>
              </a:rPr>
              <a:t>↔</a:t>
            </a:r>
            <a:r>
              <a:rPr lang="nl-NL" sz="2000" dirty="0">
                <a:solidFill>
                  <a:schemeClr val="bg1"/>
                </a:solidFill>
              </a:rPr>
              <a:t>	mengsel </a:t>
            </a:r>
            <a:r>
              <a:rPr lang="nl-NL" sz="2000" dirty="0">
                <a:solidFill>
                  <a:srgbClr val="92D050"/>
                </a:solidFill>
              </a:rPr>
              <a:t>		    </a:t>
            </a:r>
            <a:r>
              <a:rPr lang="nl-NL" sz="2000" dirty="0">
                <a:solidFill>
                  <a:schemeClr val="bg1"/>
                </a:solidFill>
              </a:rPr>
              <a:t>(2pt)</a:t>
            </a:r>
          </a:p>
          <a:p>
            <a:pPr lvl="0"/>
            <a:r>
              <a:rPr lang="nl-NL" dirty="0"/>
              <a:t>				</a:t>
            </a:r>
            <a:endParaRPr lang="nl-NL" sz="2000" dirty="0">
              <a:solidFill>
                <a:schemeClr val="bg1"/>
              </a:solidFill>
            </a:endParaRPr>
          </a:p>
          <a:p>
            <a:pPr lvl="0"/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	</a:t>
            </a:r>
            <a:r>
              <a:rPr lang="nl-NL" i="1" dirty="0">
                <a:solidFill>
                  <a:schemeClr val="bg1"/>
                </a:solidFill>
              </a:rPr>
              <a:t>1. Kan je niet scheiden  		1.  Kan je scheiden. </a:t>
            </a:r>
          </a:p>
          <a:p>
            <a:pPr lvl="0"/>
            <a:r>
              <a:rPr lang="nl-NL" i="1" dirty="0">
                <a:solidFill>
                  <a:schemeClr val="bg1"/>
                </a:solidFill>
              </a:rPr>
              <a:t>	2. Elementen			2.  Verbindingen </a:t>
            </a:r>
            <a:endParaRPr lang="nl-NL" altLang="nl-NL" i="1" dirty="0">
              <a:solidFill>
                <a:schemeClr val="bg1"/>
              </a:solidFill>
            </a:endParaRPr>
          </a:p>
          <a:p>
            <a:pPr lvl="0"/>
            <a:r>
              <a:rPr lang="nl-NL" altLang="nl-NL" i="1" dirty="0">
                <a:solidFill>
                  <a:schemeClr val="bg1"/>
                </a:solidFill>
              </a:rPr>
              <a:t>	3. Bestaat uit 1 soort molecuul	3. bestaat uit 2 of meer moleculen</a:t>
            </a:r>
          </a:p>
          <a:p>
            <a:pPr lvl="0"/>
            <a:r>
              <a:rPr lang="nl-NL" altLang="nl-NL" i="1" dirty="0">
                <a:solidFill>
                  <a:schemeClr val="bg1"/>
                </a:solidFill>
              </a:rPr>
              <a:t>	    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lvl="0"/>
            <a:r>
              <a:rPr lang="nl-NL" altLang="nl-NL" sz="2000" dirty="0">
                <a:solidFill>
                  <a:schemeClr val="bg1"/>
                </a:solidFill>
              </a:rPr>
              <a:t> 				Z.O.Z.</a:t>
            </a: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E9A0B888-E1C6-2B4B-8A7E-A6A2F739BF97}"/>
              </a:ext>
            </a:extLst>
          </p:cNvPr>
          <p:cNvGrpSpPr/>
          <p:nvPr/>
        </p:nvGrpSpPr>
        <p:grpSpPr>
          <a:xfrm>
            <a:off x="2555764" y="2613024"/>
            <a:ext cx="1656918" cy="1320032"/>
            <a:chOff x="0" y="0"/>
            <a:chExt cx="1583150" cy="1196091"/>
          </a:xfrm>
        </p:grpSpPr>
        <p:grpSp>
          <p:nvGrpSpPr>
            <p:cNvPr id="63" name="Group 7">
              <a:extLst>
                <a:ext uri="{FF2B5EF4-FFF2-40B4-BE49-F238E27FC236}">
                  <a16:creationId xmlns:a16="http://schemas.microsoft.com/office/drawing/2014/main" id="{76135849-C4E0-F74E-8DE5-470E2997E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583" y="83508"/>
              <a:ext cx="425167" cy="425167"/>
              <a:chOff x="241583" y="83508"/>
              <a:chExt cx="887" cy="887"/>
            </a:xfrm>
          </p:grpSpPr>
          <p:sp>
            <p:nvSpPr>
              <p:cNvPr id="84" name="Oval 8">
                <a:extLst>
                  <a:ext uri="{FF2B5EF4-FFF2-40B4-BE49-F238E27FC236}">
                    <a16:creationId xmlns:a16="http://schemas.microsoft.com/office/drawing/2014/main" id="{2B983654-1919-AC40-A710-322D205C0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83" y="83508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5" name="AutoShape 9">
                <a:extLst>
                  <a:ext uri="{FF2B5EF4-FFF2-40B4-BE49-F238E27FC236}">
                    <a16:creationId xmlns:a16="http://schemas.microsoft.com/office/drawing/2014/main" id="{A1B91BC7-1D70-A04C-A2C0-A622CB7C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42158" y="8384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6" name="Oval 10">
                <a:extLst>
                  <a:ext uri="{FF2B5EF4-FFF2-40B4-BE49-F238E27FC236}">
                    <a16:creationId xmlns:a16="http://schemas.microsoft.com/office/drawing/2014/main" id="{B4B2F767-909B-1446-AE4B-120E5DF86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75" y="83807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4" name="Group 11">
              <a:extLst>
                <a:ext uri="{FF2B5EF4-FFF2-40B4-BE49-F238E27FC236}">
                  <a16:creationId xmlns:a16="http://schemas.microsoft.com/office/drawing/2014/main" id="{9E71BE4D-8C39-7143-A877-E1D17221D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32461"/>
              <a:ext cx="425167" cy="425167"/>
              <a:chOff x="0" y="432461"/>
              <a:chExt cx="887" cy="887"/>
            </a:xfrm>
          </p:grpSpPr>
          <p:sp>
            <p:nvSpPr>
              <p:cNvPr id="81" name="Oval 12">
                <a:extLst>
                  <a:ext uri="{FF2B5EF4-FFF2-40B4-BE49-F238E27FC236}">
                    <a16:creationId xmlns:a16="http://schemas.microsoft.com/office/drawing/2014/main" id="{97C2F43A-DE0A-1248-B9CD-E8161ADA6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32461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2" name="AutoShape 13">
                <a:extLst>
                  <a:ext uri="{FF2B5EF4-FFF2-40B4-BE49-F238E27FC236}">
                    <a16:creationId xmlns:a16="http://schemas.microsoft.com/office/drawing/2014/main" id="{44B650DB-85EF-984F-913F-FB783F594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75" y="432798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3" name="Oval 14">
                <a:extLst>
                  <a:ext uri="{FF2B5EF4-FFF2-40B4-BE49-F238E27FC236}">
                    <a16:creationId xmlns:a16="http://schemas.microsoft.com/office/drawing/2014/main" id="{47A0B780-6F0F-A04D-8AED-10FD5D331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" y="432760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5" name="Group 7">
              <a:extLst>
                <a:ext uri="{FF2B5EF4-FFF2-40B4-BE49-F238E27FC236}">
                  <a16:creationId xmlns:a16="http://schemas.microsoft.com/office/drawing/2014/main" id="{63116CE7-283C-EC4D-BA36-DB031F3F3E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977" y="770924"/>
              <a:ext cx="425167" cy="425167"/>
              <a:chOff x="906977" y="770924"/>
              <a:chExt cx="887" cy="887"/>
            </a:xfrm>
          </p:grpSpPr>
          <p:sp>
            <p:nvSpPr>
              <p:cNvPr id="78" name="Oval 8">
                <a:extLst>
                  <a:ext uri="{FF2B5EF4-FFF2-40B4-BE49-F238E27FC236}">
                    <a16:creationId xmlns:a16="http://schemas.microsoft.com/office/drawing/2014/main" id="{EE1A8E14-5E53-1242-B4E0-2B05EF30A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977" y="770924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9" name="AutoShape 9">
                <a:extLst>
                  <a:ext uri="{FF2B5EF4-FFF2-40B4-BE49-F238E27FC236}">
                    <a16:creationId xmlns:a16="http://schemas.microsoft.com/office/drawing/2014/main" id="{9BAC21AE-8F4A-1F43-9CE2-E8D1768F9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07552" y="771261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0" name="Oval 10">
                <a:extLst>
                  <a:ext uri="{FF2B5EF4-FFF2-40B4-BE49-F238E27FC236}">
                    <a16:creationId xmlns:a16="http://schemas.microsoft.com/office/drawing/2014/main" id="{3C8AF76B-1602-C442-BB46-D751AD4F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569" y="771223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6" name="Group 7">
              <a:extLst>
                <a:ext uri="{FF2B5EF4-FFF2-40B4-BE49-F238E27FC236}">
                  <a16:creationId xmlns:a16="http://schemas.microsoft.com/office/drawing/2014/main" id="{267B524E-0F8A-6B49-A34A-074A12D46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199" y="710768"/>
              <a:ext cx="425167" cy="425167"/>
              <a:chOff x="487199" y="710768"/>
              <a:chExt cx="887" cy="887"/>
            </a:xfrm>
          </p:grpSpPr>
          <p:sp>
            <p:nvSpPr>
              <p:cNvPr id="75" name="Oval 8">
                <a:extLst>
                  <a:ext uri="{FF2B5EF4-FFF2-40B4-BE49-F238E27FC236}">
                    <a16:creationId xmlns:a16="http://schemas.microsoft.com/office/drawing/2014/main" id="{F5C33DBC-3AB6-CD44-84F6-57D8D7B80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99" y="710768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6" name="AutoShape 9">
                <a:extLst>
                  <a:ext uri="{FF2B5EF4-FFF2-40B4-BE49-F238E27FC236}">
                    <a16:creationId xmlns:a16="http://schemas.microsoft.com/office/drawing/2014/main" id="{AFB74DE4-E288-284E-BF41-FBDE840C8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87774" y="71110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7" name="Oval 10">
                <a:extLst>
                  <a:ext uri="{FF2B5EF4-FFF2-40B4-BE49-F238E27FC236}">
                    <a16:creationId xmlns:a16="http://schemas.microsoft.com/office/drawing/2014/main" id="{3E89FE81-7019-A941-82C3-690249664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91" y="711067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7" name="Group 7">
              <a:extLst>
                <a:ext uri="{FF2B5EF4-FFF2-40B4-BE49-F238E27FC236}">
                  <a16:creationId xmlns:a16="http://schemas.microsoft.com/office/drawing/2014/main" id="{E19E9E67-3B20-5942-A674-6A71C313B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7983" y="339964"/>
              <a:ext cx="425167" cy="425167"/>
              <a:chOff x="1157983" y="339964"/>
              <a:chExt cx="887" cy="887"/>
            </a:xfrm>
          </p:grpSpPr>
          <p:sp>
            <p:nvSpPr>
              <p:cNvPr id="72" name="Oval 8">
                <a:extLst>
                  <a:ext uri="{FF2B5EF4-FFF2-40B4-BE49-F238E27FC236}">
                    <a16:creationId xmlns:a16="http://schemas.microsoft.com/office/drawing/2014/main" id="{6D960076-F93B-E64F-AD72-64AB74A49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7983" y="339964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3" name="AutoShape 9">
                <a:extLst>
                  <a:ext uri="{FF2B5EF4-FFF2-40B4-BE49-F238E27FC236}">
                    <a16:creationId xmlns:a16="http://schemas.microsoft.com/office/drawing/2014/main" id="{22E04B70-FF71-6A4B-9FC6-883E58D97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158558" y="340301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4" name="Oval 10">
                <a:extLst>
                  <a:ext uri="{FF2B5EF4-FFF2-40B4-BE49-F238E27FC236}">
                    <a16:creationId xmlns:a16="http://schemas.microsoft.com/office/drawing/2014/main" id="{6D804AF6-9BF5-2F42-BCE7-2F3A9C50D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8575" y="340263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8" name="Group 7">
              <a:extLst>
                <a:ext uri="{FF2B5EF4-FFF2-40B4-BE49-F238E27FC236}">
                  <a16:creationId xmlns:a16="http://schemas.microsoft.com/office/drawing/2014/main" id="{3F871F2D-4EB6-EA46-9AE2-92953B777E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051" y="0"/>
              <a:ext cx="425167" cy="425167"/>
              <a:chOff x="907051" y="0"/>
              <a:chExt cx="887" cy="887"/>
            </a:xfrm>
          </p:grpSpPr>
          <p:sp>
            <p:nvSpPr>
              <p:cNvPr id="69" name="Oval 8">
                <a:extLst>
                  <a:ext uri="{FF2B5EF4-FFF2-40B4-BE49-F238E27FC236}">
                    <a16:creationId xmlns:a16="http://schemas.microsoft.com/office/drawing/2014/main" id="{3CBF2D29-E96C-FF42-8A06-84B61A7A8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051" y="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" name="AutoShape 9">
                <a:extLst>
                  <a:ext uri="{FF2B5EF4-FFF2-40B4-BE49-F238E27FC236}">
                    <a16:creationId xmlns:a16="http://schemas.microsoft.com/office/drawing/2014/main" id="{7BDA806C-0C77-9C40-A481-5C21B936C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07626" y="33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1" name="Oval 10">
                <a:extLst>
                  <a:ext uri="{FF2B5EF4-FFF2-40B4-BE49-F238E27FC236}">
                    <a16:creationId xmlns:a16="http://schemas.microsoft.com/office/drawing/2014/main" id="{F15D47FB-A1BA-544D-B2E4-585C89783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643" y="29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B1F6442A-3F2F-9148-8BAE-783428177A6A}"/>
              </a:ext>
            </a:extLst>
          </p:cNvPr>
          <p:cNvGrpSpPr/>
          <p:nvPr/>
        </p:nvGrpSpPr>
        <p:grpSpPr>
          <a:xfrm>
            <a:off x="5292080" y="2564904"/>
            <a:ext cx="1872208" cy="1368152"/>
            <a:chOff x="5292080" y="3224267"/>
            <a:chExt cx="1333550" cy="852805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00F5C828-C9D3-4F49-9552-92A4305D7E79}"/>
                </a:ext>
              </a:extLst>
            </p:cNvPr>
            <p:cNvGrpSpPr/>
            <p:nvPr/>
          </p:nvGrpSpPr>
          <p:grpSpPr>
            <a:xfrm>
              <a:off x="5292080" y="3331585"/>
              <a:ext cx="507891" cy="468086"/>
              <a:chOff x="0" y="157286"/>
              <a:chExt cx="744388" cy="686029"/>
            </a:xfrm>
          </p:grpSpPr>
          <p:grpSp>
            <p:nvGrpSpPr>
              <p:cNvPr id="47" name="Group 10">
                <a:extLst>
                  <a:ext uri="{FF2B5EF4-FFF2-40B4-BE49-F238E27FC236}">
                    <a16:creationId xmlns:a16="http://schemas.microsoft.com/office/drawing/2014/main" id="{6471D6D4-4DC6-414E-809B-AB6010AE5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60" name="Oval 11">
                  <a:extLst>
                    <a:ext uri="{FF2B5EF4-FFF2-40B4-BE49-F238E27FC236}">
                      <a16:creationId xmlns:a16="http://schemas.microsoft.com/office/drawing/2014/main" id="{613DD315-245E-EF49-93FB-18592A1E1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1" name="AutoShape 12">
                  <a:extLst>
                    <a:ext uri="{FF2B5EF4-FFF2-40B4-BE49-F238E27FC236}">
                      <a16:creationId xmlns:a16="http://schemas.microsoft.com/office/drawing/2014/main" id="{724A0C5B-C49C-5843-A59E-1D79FBB0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2" name="Oval 13">
                  <a:extLst>
                    <a:ext uri="{FF2B5EF4-FFF2-40B4-BE49-F238E27FC236}">
                      <a16:creationId xmlns:a16="http://schemas.microsoft.com/office/drawing/2014/main" id="{78F6FB90-6947-6948-A288-A3EF37280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8" name="Group 14">
                <a:extLst>
                  <a:ext uri="{FF2B5EF4-FFF2-40B4-BE49-F238E27FC236}">
                    <a16:creationId xmlns:a16="http://schemas.microsoft.com/office/drawing/2014/main" id="{FDF556A8-44FC-954E-8012-FF239C26D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57" name="Oval 15">
                  <a:extLst>
                    <a:ext uri="{FF2B5EF4-FFF2-40B4-BE49-F238E27FC236}">
                      <a16:creationId xmlns:a16="http://schemas.microsoft.com/office/drawing/2014/main" id="{0526A5C4-3A37-2548-A28B-4C80D71C2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8" name="AutoShape 16">
                  <a:extLst>
                    <a:ext uri="{FF2B5EF4-FFF2-40B4-BE49-F238E27FC236}">
                      <a16:creationId xmlns:a16="http://schemas.microsoft.com/office/drawing/2014/main" id="{8A080AFD-05A7-254F-896E-AF6F904D3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9" name="Oval 17">
                  <a:extLst>
                    <a:ext uri="{FF2B5EF4-FFF2-40B4-BE49-F238E27FC236}">
                      <a16:creationId xmlns:a16="http://schemas.microsoft.com/office/drawing/2014/main" id="{4320E8DA-FCAA-5148-BFBE-96B975478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9" name="Group 18">
                <a:extLst>
                  <a:ext uri="{FF2B5EF4-FFF2-40B4-BE49-F238E27FC236}">
                    <a16:creationId xmlns:a16="http://schemas.microsoft.com/office/drawing/2014/main" id="{6804574D-405E-0547-A855-36E58AE503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54" name="Oval 19">
                  <a:extLst>
                    <a:ext uri="{FF2B5EF4-FFF2-40B4-BE49-F238E27FC236}">
                      <a16:creationId xmlns:a16="http://schemas.microsoft.com/office/drawing/2014/main" id="{37EBD7C6-8296-DD46-AC9D-DE2249ACE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:a16="http://schemas.microsoft.com/office/drawing/2014/main" id="{75DE331D-1CB8-F248-86EC-D2BAF27E0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6" name="Oval 21">
                  <a:extLst>
                    <a:ext uri="{FF2B5EF4-FFF2-40B4-BE49-F238E27FC236}">
                      <a16:creationId xmlns:a16="http://schemas.microsoft.com/office/drawing/2014/main" id="{78B114DC-28E7-C647-9FD8-2B2363C17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50" name="Group 18">
                <a:extLst>
                  <a:ext uri="{FF2B5EF4-FFF2-40B4-BE49-F238E27FC236}">
                    <a16:creationId xmlns:a16="http://schemas.microsoft.com/office/drawing/2014/main" id="{9B7B1317-E49A-3242-BCA2-066EA13FDA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51" name="Oval 19">
                  <a:extLst>
                    <a:ext uri="{FF2B5EF4-FFF2-40B4-BE49-F238E27FC236}">
                      <a16:creationId xmlns:a16="http://schemas.microsoft.com/office/drawing/2014/main" id="{DCF68F4C-7342-1C42-95C5-7C03B3E26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2" name="AutoShape 20">
                  <a:extLst>
                    <a:ext uri="{FF2B5EF4-FFF2-40B4-BE49-F238E27FC236}">
                      <a16:creationId xmlns:a16="http://schemas.microsoft.com/office/drawing/2014/main" id="{F4DE25F6-6C0C-7F48-A7A2-86D2E4872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3" name="Oval 21">
                  <a:extLst>
                    <a:ext uri="{FF2B5EF4-FFF2-40B4-BE49-F238E27FC236}">
                      <a16:creationId xmlns:a16="http://schemas.microsoft.com/office/drawing/2014/main" id="{4B7817A6-FFFE-5C4C-837A-ECA3F0996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A7B35A04-F1E3-8F4B-B50B-C6C1562B2F3C}"/>
                </a:ext>
              </a:extLst>
            </p:cNvPr>
            <p:cNvGrpSpPr/>
            <p:nvPr/>
          </p:nvGrpSpPr>
          <p:grpSpPr>
            <a:xfrm>
              <a:off x="5840194" y="3224267"/>
              <a:ext cx="507891" cy="468086"/>
              <a:chOff x="803341" y="0"/>
              <a:chExt cx="744388" cy="686029"/>
            </a:xfrm>
          </p:grpSpPr>
          <p:grpSp>
            <p:nvGrpSpPr>
              <p:cNvPr id="31" name="Group 10">
                <a:extLst>
                  <a:ext uri="{FF2B5EF4-FFF2-40B4-BE49-F238E27FC236}">
                    <a16:creationId xmlns:a16="http://schemas.microsoft.com/office/drawing/2014/main" id="{AEAFEFE6-404D-E04C-AF31-FCFE65771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947" y="66505"/>
                <a:ext cx="436962" cy="436962"/>
                <a:chOff x="929947" y="66505"/>
                <a:chExt cx="887" cy="887"/>
              </a:xfrm>
            </p:grpSpPr>
            <p:sp>
              <p:nvSpPr>
                <p:cNvPr id="44" name="Oval 11">
                  <a:extLst>
                    <a:ext uri="{FF2B5EF4-FFF2-40B4-BE49-F238E27FC236}">
                      <a16:creationId xmlns:a16="http://schemas.microsoft.com/office/drawing/2014/main" id="{51186A57-2741-004A-AAFE-41CB0624F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947" y="66505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5" name="AutoShape 12">
                  <a:extLst>
                    <a:ext uri="{FF2B5EF4-FFF2-40B4-BE49-F238E27FC236}">
                      <a16:creationId xmlns:a16="http://schemas.microsoft.com/office/drawing/2014/main" id="{FF9011EC-0610-B14E-B314-6031CA2FC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30522" y="6684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6" name="Oval 13">
                  <a:extLst>
                    <a:ext uri="{FF2B5EF4-FFF2-40B4-BE49-F238E27FC236}">
                      <a16:creationId xmlns:a16="http://schemas.microsoft.com/office/drawing/2014/main" id="{20D14CD6-17FC-164B-870E-63F75FD2E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539" y="66804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2" name="Group 14">
                <a:extLst>
                  <a:ext uri="{FF2B5EF4-FFF2-40B4-BE49-F238E27FC236}">
                    <a16:creationId xmlns:a16="http://schemas.microsoft.com/office/drawing/2014/main" id="{6D745056-EAAD-8A4C-A6B7-288D3422D5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3341" y="0"/>
                <a:ext cx="189170" cy="189170"/>
                <a:chOff x="803341" y="0"/>
                <a:chExt cx="887" cy="887"/>
              </a:xfrm>
            </p:grpSpPr>
            <p:sp>
              <p:nvSpPr>
                <p:cNvPr id="41" name="Oval 15">
                  <a:extLst>
                    <a:ext uri="{FF2B5EF4-FFF2-40B4-BE49-F238E27FC236}">
                      <a16:creationId xmlns:a16="http://schemas.microsoft.com/office/drawing/2014/main" id="{2105AC63-3F8F-884E-BC35-61C641E19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341" y="0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2" name="AutoShape 16">
                  <a:extLst>
                    <a:ext uri="{FF2B5EF4-FFF2-40B4-BE49-F238E27FC236}">
                      <a16:creationId xmlns:a16="http://schemas.microsoft.com/office/drawing/2014/main" id="{CA15FFE7-BDCE-9A40-9733-F9A161EE7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03916" y="3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3" name="Oval 17">
                  <a:extLst>
                    <a:ext uri="{FF2B5EF4-FFF2-40B4-BE49-F238E27FC236}">
                      <a16:creationId xmlns:a16="http://schemas.microsoft.com/office/drawing/2014/main" id="{AB903457-2160-554C-B444-07BBBB647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933" y="299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id="{FFBA5497-DEBF-5D4C-BEFC-2B70B0F57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5450" y="496859"/>
                <a:ext cx="189170" cy="189170"/>
                <a:chOff x="975450" y="496859"/>
                <a:chExt cx="887" cy="887"/>
              </a:xfrm>
            </p:grpSpPr>
            <p:sp>
              <p:nvSpPr>
                <p:cNvPr id="38" name="Oval 19">
                  <a:extLst>
                    <a:ext uri="{FF2B5EF4-FFF2-40B4-BE49-F238E27FC236}">
                      <a16:creationId xmlns:a16="http://schemas.microsoft.com/office/drawing/2014/main" id="{8188E05E-AEEF-9A4B-A773-2DE7B99D9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450" y="496859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9" name="AutoShape 20">
                  <a:extLst>
                    <a:ext uri="{FF2B5EF4-FFF2-40B4-BE49-F238E27FC236}">
                      <a16:creationId xmlns:a16="http://schemas.microsoft.com/office/drawing/2014/main" id="{C4AA6C8D-64A9-F143-95E5-2BC1C2C57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76025" y="497196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720C73B3-EAB3-7E45-9568-3E556EBD1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6042" y="497158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4" name="Group 18">
                <a:extLst>
                  <a:ext uri="{FF2B5EF4-FFF2-40B4-BE49-F238E27FC236}">
                    <a16:creationId xmlns:a16="http://schemas.microsoft.com/office/drawing/2014/main" id="{28A31B06-637E-674E-A352-673963448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8559" y="119216"/>
                <a:ext cx="189170" cy="189170"/>
                <a:chOff x="1358559" y="119216"/>
                <a:chExt cx="887" cy="887"/>
              </a:xfrm>
            </p:grpSpPr>
            <p:sp>
              <p:nvSpPr>
                <p:cNvPr id="35" name="Oval 19">
                  <a:extLst>
                    <a:ext uri="{FF2B5EF4-FFF2-40B4-BE49-F238E27FC236}">
                      <a16:creationId xmlns:a16="http://schemas.microsoft.com/office/drawing/2014/main" id="{3113372C-EF15-5647-8A2D-C313C138C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8559" y="11921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6" name="AutoShape 20">
                  <a:extLst>
                    <a:ext uri="{FF2B5EF4-FFF2-40B4-BE49-F238E27FC236}">
                      <a16:creationId xmlns:a16="http://schemas.microsoft.com/office/drawing/2014/main" id="{691981A2-BDA7-6B42-8818-6B03DCC26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359134" y="11955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7" name="Oval 21">
                  <a:extLst>
                    <a:ext uri="{FF2B5EF4-FFF2-40B4-BE49-F238E27FC236}">
                      <a16:creationId xmlns:a16="http://schemas.microsoft.com/office/drawing/2014/main" id="{AA612BAF-7CAB-2940-A90A-564131FEE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9151" y="11951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AF4370EB-7B11-CE42-BAF2-7B00C976AD82}"/>
                </a:ext>
              </a:extLst>
            </p:cNvPr>
            <p:cNvGrpSpPr/>
            <p:nvPr/>
          </p:nvGrpSpPr>
          <p:grpSpPr>
            <a:xfrm>
              <a:off x="5579417" y="3626797"/>
              <a:ext cx="525490" cy="450275"/>
              <a:chOff x="421134" y="589951"/>
              <a:chExt cx="770182" cy="659925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C0BABD41-7960-334B-BDB9-295C039F50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1954" y="780400"/>
                <a:ext cx="436962" cy="436962"/>
                <a:chOff x="601954" y="780400"/>
                <a:chExt cx="887" cy="887"/>
              </a:xfrm>
            </p:grpSpPr>
            <p:sp>
              <p:nvSpPr>
                <p:cNvPr id="28" name="Oval 11">
                  <a:extLst>
                    <a:ext uri="{FF2B5EF4-FFF2-40B4-BE49-F238E27FC236}">
                      <a16:creationId xmlns:a16="http://schemas.microsoft.com/office/drawing/2014/main" id="{E9AD9BAA-2636-0246-80B9-86886FA38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954" y="78040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9" name="AutoShape 12">
                  <a:extLst>
                    <a:ext uri="{FF2B5EF4-FFF2-40B4-BE49-F238E27FC236}">
                      <a16:creationId xmlns:a16="http://schemas.microsoft.com/office/drawing/2014/main" id="{1302E542-0F19-D749-8FB1-3E16E69A7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02529" y="7807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0" name="Oval 13">
                  <a:extLst>
                    <a:ext uri="{FF2B5EF4-FFF2-40B4-BE49-F238E27FC236}">
                      <a16:creationId xmlns:a16="http://schemas.microsoft.com/office/drawing/2014/main" id="{7C1DC545-19F6-7B4C-8870-15FE4DB6C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546" y="78069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E85E5504-C91C-D24B-90A7-38D8D38DF6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734" y="589951"/>
                <a:ext cx="189170" cy="189170"/>
                <a:chOff x="698734" y="589951"/>
                <a:chExt cx="887" cy="887"/>
              </a:xfrm>
            </p:grpSpPr>
            <p:sp>
              <p:nvSpPr>
                <p:cNvPr id="25" name="Oval 15">
                  <a:extLst>
                    <a:ext uri="{FF2B5EF4-FFF2-40B4-BE49-F238E27FC236}">
                      <a16:creationId xmlns:a16="http://schemas.microsoft.com/office/drawing/2014/main" id="{FF2F09C6-5A66-7E4D-AAE5-B4B8F2726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8734" y="589951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6" name="AutoShape 16">
                  <a:extLst>
                    <a:ext uri="{FF2B5EF4-FFF2-40B4-BE49-F238E27FC236}">
                      <a16:creationId xmlns:a16="http://schemas.microsoft.com/office/drawing/2014/main" id="{0D6CF76A-3B37-984F-BF6D-32EA9D15B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99309" y="59028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7" name="Oval 17">
                  <a:extLst>
                    <a:ext uri="{FF2B5EF4-FFF2-40B4-BE49-F238E27FC236}">
                      <a16:creationId xmlns:a16="http://schemas.microsoft.com/office/drawing/2014/main" id="{9823423F-D8BC-4C4D-9F98-C3C5F546E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9326" y="590250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7" name="Group 18">
                <a:extLst>
                  <a:ext uri="{FF2B5EF4-FFF2-40B4-BE49-F238E27FC236}">
                    <a16:creationId xmlns:a16="http://schemas.microsoft.com/office/drawing/2014/main" id="{F0CE8611-5CB3-2C42-957C-BA617EDAF5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134" y="1014525"/>
                <a:ext cx="189170" cy="189170"/>
                <a:chOff x="421134" y="1014525"/>
                <a:chExt cx="887" cy="887"/>
              </a:xfrm>
            </p:grpSpPr>
            <p:sp>
              <p:nvSpPr>
                <p:cNvPr id="22" name="Oval 19">
                  <a:extLst>
                    <a:ext uri="{FF2B5EF4-FFF2-40B4-BE49-F238E27FC236}">
                      <a16:creationId xmlns:a16="http://schemas.microsoft.com/office/drawing/2014/main" id="{F1D0A325-AFEC-7F4D-8D1F-BD5480DDE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134" y="101452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" name="AutoShape 20">
                  <a:extLst>
                    <a:ext uri="{FF2B5EF4-FFF2-40B4-BE49-F238E27FC236}">
                      <a16:creationId xmlns:a16="http://schemas.microsoft.com/office/drawing/2014/main" id="{D1738BB9-BDA3-F248-994D-C712A44B5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21709" y="101486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4" name="Oval 21">
                  <a:extLst>
                    <a:ext uri="{FF2B5EF4-FFF2-40B4-BE49-F238E27FC236}">
                      <a16:creationId xmlns:a16="http://schemas.microsoft.com/office/drawing/2014/main" id="{E2EACE36-81C3-5B41-9640-1209BB333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726" y="101482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8" name="Group 18">
                <a:extLst>
                  <a:ext uri="{FF2B5EF4-FFF2-40B4-BE49-F238E27FC236}">
                    <a16:creationId xmlns:a16="http://schemas.microsoft.com/office/drawing/2014/main" id="{FF792FC4-6EE0-9141-B40C-F1DE0251EA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2146" y="1060706"/>
                <a:ext cx="189170" cy="189170"/>
                <a:chOff x="1002146" y="1060706"/>
                <a:chExt cx="887" cy="887"/>
              </a:xfrm>
            </p:grpSpPr>
            <p:sp>
              <p:nvSpPr>
                <p:cNvPr id="19" name="Oval 19">
                  <a:extLst>
                    <a:ext uri="{FF2B5EF4-FFF2-40B4-BE49-F238E27FC236}">
                      <a16:creationId xmlns:a16="http://schemas.microsoft.com/office/drawing/2014/main" id="{F3FEDE57-BD5C-4B42-AF90-12C965F5E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146" y="106070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" name="AutoShape 20">
                  <a:extLst>
                    <a:ext uri="{FF2B5EF4-FFF2-40B4-BE49-F238E27FC236}">
                      <a16:creationId xmlns:a16="http://schemas.microsoft.com/office/drawing/2014/main" id="{14D90B3F-F9F3-474A-B3AA-5DB2CF9F3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002721" y="106104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" name="Oval 21">
                  <a:extLst>
                    <a:ext uri="{FF2B5EF4-FFF2-40B4-BE49-F238E27FC236}">
                      <a16:creationId xmlns:a16="http://schemas.microsoft.com/office/drawing/2014/main" id="{09ED8421-42C1-4A4C-9C30-61F00C745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738" y="106100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0F5F8F3A-4740-1B45-B95D-D42BCED7E257}"/>
                </a:ext>
              </a:extLst>
            </p:cNvPr>
            <p:cNvGrpSpPr/>
            <p:nvPr/>
          </p:nvGrpSpPr>
          <p:grpSpPr>
            <a:xfrm>
              <a:off x="6117739" y="3604163"/>
              <a:ext cx="507891" cy="468086"/>
              <a:chOff x="0" y="157286"/>
              <a:chExt cx="744388" cy="686029"/>
            </a:xfrm>
          </p:grpSpPr>
          <p:grpSp>
            <p:nvGrpSpPr>
              <p:cNvPr id="94" name="Group 10">
                <a:extLst>
                  <a:ext uri="{FF2B5EF4-FFF2-40B4-BE49-F238E27FC236}">
                    <a16:creationId xmlns:a16="http://schemas.microsoft.com/office/drawing/2014/main" id="{044C4111-3CE3-874E-82DA-AE174629F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107" name="Oval 11">
                  <a:extLst>
                    <a:ext uri="{FF2B5EF4-FFF2-40B4-BE49-F238E27FC236}">
                      <a16:creationId xmlns:a16="http://schemas.microsoft.com/office/drawing/2014/main" id="{06F6B056-CD48-7349-9DB6-B1DA6F58FD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8" name="AutoShape 12">
                  <a:extLst>
                    <a:ext uri="{FF2B5EF4-FFF2-40B4-BE49-F238E27FC236}">
                      <a16:creationId xmlns:a16="http://schemas.microsoft.com/office/drawing/2014/main" id="{032A05F2-3721-C549-B6FC-B61ACD528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9" name="Oval 13">
                  <a:extLst>
                    <a:ext uri="{FF2B5EF4-FFF2-40B4-BE49-F238E27FC236}">
                      <a16:creationId xmlns:a16="http://schemas.microsoft.com/office/drawing/2014/main" id="{F48D69C8-1A6B-7E4C-AA0B-C2970637C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5" name="Group 14">
                <a:extLst>
                  <a:ext uri="{FF2B5EF4-FFF2-40B4-BE49-F238E27FC236}">
                    <a16:creationId xmlns:a16="http://schemas.microsoft.com/office/drawing/2014/main" id="{E7851A93-919F-F74F-BB0B-9C16198C9F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104" name="Oval 15">
                  <a:extLst>
                    <a:ext uri="{FF2B5EF4-FFF2-40B4-BE49-F238E27FC236}">
                      <a16:creationId xmlns:a16="http://schemas.microsoft.com/office/drawing/2014/main" id="{4806794B-9406-444D-BC8F-905443F0D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5" name="AutoShape 16">
                  <a:extLst>
                    <a:ext uri="{FF2B5EF4-FFF2-40B4-BE49-F238E27FC236}">
                      <a16:creationId xmlns:a16="http://schemas.microsoft.com/office/drawing/2014/main" id="{EF02F9F3-7696-114C-BF92-C3FF40AD8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6" name="Oval 17">
                  <a:extLst>
                    <a:ext uri="{FF2B5EF4-FFF2-40B4-BE49-F238E27FC236}">
                      <a16:creationId xmlns:a16="http://schemas.microsoft.com/office/drawing/2014/main" id="{D16A2120-AADB-5B48-89B5-C3E7E0728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6" name="Group 18">
                <a:extLst>
                  <a:ext uri="{FF2B5EF4-FFF2-40B4-BE49-F238E27FC236}">
                    <a16:creationId xmlns:a16="http://schemas.microsoft.com/office/drawing/2014/main" id="{493F73EF-9687-4145-8803-BA2838F99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101" name="Oval 19">
                  <a:extLst>
                    <a:ext uri="{FF2B5EF4-FFF2-40B4-BE49-F238E27FC236}">
                      <a16:creationId xmlns:a16="http://schemas.microsoft.com/office/drawing/2014/main" id="{4EE4C24C-D5D3-284B-A8A4-A3A04536F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2" name="AutoShape 20">
                  <a:extLst>
                    <a:ext uri="{FF2B5EF4-FFF2-40B4-BE49-F238E27FC236}">
                      <a16:creationId xmlns:a16="http://schemas.microsoft.com/office/drawing/2014/main" id="{4CA0443F-B3E6-154D-811D-4C7962DA7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3" name="Oval 21">
                  <a:extLst>
                    <a:ext uri="{FF2B5EF4-FFF2-40B4-BE49-F238E27FC236}">
                      <a16:creationId xmlns:a16="http://schemas.microsoft.com/office/drawing/2014/main" id="{0C5AC696-3945-144B-B12A-18F7317E0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7" name="Group 18">
                <a:extLst>
                  <a:ext uri="{FF2B5EF4-FFF2-40B4-BE49-F238E27FC236}">
                    <a16:creationId xmlns:a16="http://schemas.microsoft.com/office/drawing/2014/main" id="{446C6059-51B0-4843-978E-18B0C13072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98" name="Oval 19">
                  <a:extLst>
                    <a:ext uri="{FF2B5EF4-FFF2-40B4-BE49-F238E27FC236}">
                      <a16:creationId xmlns:a16="http://schemas.microsoft.com/office/drawing/2014/main" id="{DCE7D473-F05F-E14E-9016-911644B72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99" name="AutoShape 20">
                  <a:extLst>
                    <a:ext uri="{FF2B5EF4-FFF2-40B4-BE49-F238E27FC236}">
                      <a16:creationId xmlns:a16="http://schemas.microsoft.com/office/drawing/2014/main" id="{84F3583E-8607-434E-A0D0-4296E8710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0" name="Oval 21">
                  <a:extLst>
                    <a:ext uri="{FF2B5EF4-FFF2-40B4-BE49-F238E27FC236}">
                      <a16:creationId xmlns:a16="http://schemas.microsoft.com/office/drawing/2014/main" id="{658BA8D5-B2CC-3547-884E-1CAB22019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</p:grpSp>
      <p:sp>
        <p:nvSpPr>
          <p:cNvPr id="113" name="Titel 1">
            <a:extLst>
              <a:ext uri="{FF2B5EF4-FFF2-40B4-BE49-F238E27FC236}">
                <a16:creationId xmlns:a16="http://schemas.microsoft.com/office/drawing/2014/main" id="{B33E1899-04CD-B648-AA6D-C6FB4816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Antwoorden controle toets</a:t>
            </a: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8683CD8F-5CC1-1A40-9F01-C6131E42CA8B}"/>
              </a:ext>
            </a:extLst>
          </p:cNvPr>
          <p:cNvSpPr txBox="1"/>
          <p:nvPr/>
        </p:nvSpPr>
        <p:spPr>
          <a:xfrm>
            <a:off x="1018684" y="6317485"/>
            <a:ext cx="7548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5 vragen totaal 15pnt. Behaalde punten: 10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11pt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29407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302" y="1373874"/>
            <a:ext cx="8321178" cy="470898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>
              <a:buFont typeface="+mj-lt"/>
              <a:buAutoNum type="arabicPeriod" startAt="5"/>
            </a:pPr>
            <a:r>
              <a:rPr lang="nl-NL" sz="2000" dirty="0">
                <a:solidFill>
                  <a:srgbClr val="92D050"/>
                </a:solidFill>
              </a:rPr>
              <a:t>Kies minimaal twee trefwoorden per afbeelding: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Vul in! je kunt bij elk plaatje kiezen uit: </a:t>
            </a:r>
            <a:r>
              <a:rPr lang="nl-NL" sz="2000" dirty="0">
                <a:solidFill>
                  <a:srgbClr val="FFFF00"/>
                </a:solidFill>
              </a:rPr>
              <a:t>element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, </a:t>
            </a:r>
            <a:r>
              <a:rPr lang="nl-NL" sz="2000" dirty="0">
                <a:solidFill>
                  <a:srgbClr val="FFFF00"/>
                </a:solidFill>
              </a:rPr>
              <a:t>verbinding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, </a:t>
            </a:r>
            <a:r>
              <a:rPr lang="nl-NL" sz="2000" dirty="0">
                <a:solidFill>
                  <a:srgbClr val="FFFF00"/>
                </a:solidFill>
              </a:rPr>
              <a:t>zuivere stof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of </a:t>
            </a:r>
            <a:r>
              <a:rPr lang="nl-NL" sz="2000" dirty="0">
                <a:solidFill>
                  <a:srgbClr val="FFFF00"/>
                </a:solidFill>
              </a:rPr>
              <a:t>mengsel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.                </a:t>
            </a:r>
            <a:r>
              <a:rPr lang="nl-NL" sz="2000" dirty="0">
                <a:solidFill>
                  <a:srgbClr val="92D050"/>
                </a:solidFill>
              </a:rPr>
              <a:t>								    </a:t>
            </a:r>
            <a:r>
              <a:rPr lang="nl-NL" sz="2000" dirty="0">
                <a:solidFill>
                  <a:schemeClr val="bg1"/>
                </a:solidFill>
              </a:rPr>
              <a:t>(4pt)</a:t>
            </a:r>
            <a:r>
              <a:rPr lang="nl-NL" dirty="0"/>
              <a:t>	</a:t>
            </a:r>
            <a:endParaRPr lang="nl-NL" sz="2000" dirty="0">
              <a:solidFill>
                <a:schemeClr val="bg1"/>
              </a:solidFill>
            </a:endParaRPr>
          </a:p>
          <a:p>
            <a:pPr lvl="0"/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sz="2000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nl-NL" altLang="nl-NL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	1 . . . </a:t>
            </a:r>
            <a:r>
              <a:rPr lang="nl-NL" dirty="0">
                <a:solidFill>
                  <a:srgbClr val="FFFF00"/>
                </a:solidFill>
              </a:rPr>
              <a:t>element</a:t>
            </a:r>
            <a:r>
              <a:rPr lang="nl-NL" dirty="0">
                <a:solidFill>
                  <a:schemeClr val="bg1"/>
                </a:solidFill>
              </a:rPr>
              <a:t> . . . . . . . . . . 		1 . . . . </a:t>
            </a:r>
            <a:r>
              <a:rPr lang="nl-NL" dirty="0">
                <a:solidFill>
                  <a:srgbClr val="FFFF00"/>
                </a:solidFill>
              </a:rPr>
              <a:t>Verbinding</a:t>
            </a:r>
            <a:r>
              <a:rPr lang="nl-NL" dirty="0">
                <a:solidFill>
                  <a:schemeClr val="bg1"/>
                </a:solidFill>
              </a:rPr>
              <a:t> . . . . .</a:t>
            </a:r>
          </a:p>
          <a:p>
            <a:pPr lvl="0"/>
            <a:r>
              <a:rPr lang="nl-NL" dirty="0">
                <a:solidFill>
                  <a:schemeClr val="bg1"/>
                </a:solidFill>
              </a:rPr>
              <a:t>	2 . . . </a:t>
            </a:r>
            <a:r>
              <a:rPr lang="nl-NL" dirty="0">
                <a:solidFill>
                  <a:srgbClr val="FFFF00"/>
                </a:solidFill>
              </a:rPr>
              <a:t>mengsel</a:t>
            </a:r>
            <a:r>
              <a:rPr lang="nl-NL" dirty="0">
                <a:solidFill>
                  <a:schemeClr val="bg1"/>
                </a:solidFill>
              </a:rPr>
              <a:t>. . . . . . . . . . 		2 . . . . . </a:t>
            </a:r>
            <a:r>
              <a:rPr lang="nl-NL" dirty="0">
                <a:solidFill>
                  <a:srgbClr val="FFFF00"/>
                </a:solidFill>
              </a:rPr>
              <a:t>mengsel </a:t>
            </a:r>
            <a:r>
              <a:rPr lang="nl-NL" dirty="0">
                <a:solidFill>
                  <a:schemeClr val="bg1"/>
                </a:solidFill>
              </a:rPr>
              <a:t>. . . . . . </a:t>
            </a:r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endParaRPr lang="nl-NL" altLang="nl-NL" dirty="0">
              <a:solidFill>
                <a:schemeClr val="bg1"/>
              </a:solidFill>
            </a:endParaRPr>
          </a:p>
          <a:p>
            <a:pPr lvl="0"/>
            <a:r>
              <a:rPr lang="nl-NL" dirty="0">
                <a:solidFill>
                  <a:schemeClr val="bg1"/>
                </a:solidFill>
              </a:rPr>
              <a:t>	1 . . . . .</a:t>
            </a:r>
            <a:r>
              <a:rPr lang="nl-NL" dirty="0">
                <a:solidFill>
                  <a:srgbClr val="FFFF00"/>
                </a:solidFill>
              </a:rPr>
              <a:t>verbinding</a:t>
            </a:r>
            <a:r>
              <a:rPr lang="nl-NL" dirty="0">
                <a:solidFill>
                  <a:schemeClr val="bg1"/>
                </a:solidFill>
              </a:rPr>
              <a:t> . . . . . . 		1 . . . . .</a:t>
            </a:r>
            <a:r>
              <a:rPr lang="nl-NL" dirty="0">
                <a:solidFill>
                  <a:srgbClr val="FFFF00"/>
                </a:solidFill>
              </a:rPr>
              <a:t>elementen</a:t>
            </a:r>
            <a:r>
              <a:rPr lang="nl-NL" dirty="0">
                <a:solidFill>
                  <a:schemeClr val="bg1"/>
                </a:solidFill>
              </a:rPr>
              <a:t>. . . . . </a:t>
            </a:r>
          </a:p>
          <a:p>
            <a:pPr lvl="0"/>
            <a:r>
              <a:rPr lang="nl-NL" dirty="0">
                <a:solidFill>
                  <a:schemeClr val="bg1"/>
                </a:solidFill>
              </a:rPr>
              <a:t>	2 . . . . </a:t>
            </a:r>
            <a:r>
              <a:rPr lang="nl-NL" dirty="0">
                <a:solidFill>
                  <a:srgbClr val="FFFF00"/>
                </a:solidFill>
              </a:rPr>
              <a:t>zuivere stof. </a:t>
            </a:r>
            <a:r>
              <a:rPr lang="nl-NL" dirty="0">
                <a:solidFill>
                  <a:schemeClr val="bg1"/>
                </a:solidFill>
              </a:rPr>
              <a:t>. . . . .		2 . . . . . </a:t>
            </a:r>
            <a:r>
              <a:rPr lang="nl-NL" dirty="0">
                <a:solidFill>
                  <a:srgbClr val="FFFF00"/>
                </a:solidFill>
              </a:rPr>
              <a:t>mengsel</a:t>
            </a:r>
            <a:r>
              <a:rPr lang="nl-NL" dirty="0">
                <a:solidFill>
                  <a:schemeClr val="bg1"/>
                </a:solidFill>
              </a:rPr>
              <a:t> . . . . . . </a:t>
            </a: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grpSp>
        <p:nvGrpSpPr>
          <p:cNvPr id="110" name="Groep 109">
            <a:extLst>
              <a:ext uri="{FF2B5EF4-FFF2-40B4-BE49-F238E27FC236}">
                <a16:creationId xmlns:a16="http://schemas.microsoft.com/office/drawing/2014/main" id="{B1F6442A-3F2F-9148-8BAE-783428177A6A}"/>
              </a:ext>
            </a:extLst>
          </p:cNvPr>
          <p:cNvGrpSpPr/>
          <p:nvPr/>
        </p:nvGrpSpPr>
        <p:grpSpPr>
          <a:xfrm>
            <a:off x="5391538" y="2132856"/>
            <a:ext cx="1944216" cy="1331614"/>
            <a:chOff x="5292080" y="3224267"/>
            <a:chExt cx="1333550" cy="852805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00F5C828-C9D3-4F49-9552-92A4305D7E79}"/>
                </a:ext>
              </a:extLst>
            </p:cNvPr>
            <p:cNvGrpSpPr/>
            <p:nvPr/>
          </p:nvGrpSpPr>
          <p:grpSpPr>
            <a:xfrm>
              <a:off x="5292080" y="3331585"/>
              <a:ext cx="507891" cy="468086"/>
              <a:chOff x="0" y="157286"/>
              <a:chExt cx="744388" cy="686029"/>
            </a:xfrm>
          </p:grpSpPr>
          <p:grpSp>
            <p:nvGrpSpPr>
              <p:cNvPr id="47" name="Group 10">
                <a:extLst>
                  <a:ext uri="{FF2B5EF4-FFF2-40B4-BE49-F238E27FC236}">
                    <a16:creationId xmlns:a16="http://schemas.microsoft.com/office/drawing/2014/main" id="{6471D6D4-4DC6-414E-809B-AB6010AE5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60" name="Oval 11">
                  <a:extLst>
                    <a:ext uri="{FF2B5EF4-FFF2-40B4-BE49-F238E27FC236}">
                      <a16:creationId xmlns:a16="http://schemas.microsoft.com/office/drawing/2014/main" id="{613DD315-245E-EF49-93FB-18592A1E1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1" name="AutoShape 12">
                  <a:extLst>
                    <a:ext uri="{FF2B5EF4-FFF2-40B4-BE49-F238E27FC236}">
                      <a16:creationId xmlns:a16="http://schemas.microsoft.com/office/drawing/2014/main" id="{724A0C5B-C49C-5843-A59E-1D79FBB0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62" name="Oval 13">
                  <a:extLst>
                    <a:ext uri="{FF2B5EF4-FFF2-40B4-BE49-F238E27FC236}">
                      <a16:creationId xmlns:a16="http://schemas.microsoft.com/office/drawing/2014/main" id="{78F6FB90-6947-6948-A288-A3EF37280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8" name="Group 14">
                <a:extLst>
                  <a:ext uri="{FF2B5EF4-FFF2-40B4-BE49-F238E27FC236}">
                    <a16:creationId xmlns:a16="http://schemas.microsoft.com/office/drawing/2014/main" id="{FDF556A8-44FC-954E-8012-FF239C26D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57" name="Oval 15">
                  <a:extLst>
                    <a:ext uri="{FF2B5EF4-FFF2-40B4-BE49-F238E27FC236}">
                      <a16:creationId xmlns:a16="http://schemas.microsoft.com/office/drawing/2014/main" id="{0526A5C4-3A37-2548-A28B-4C80D71C2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8" name="AutoShape 16">
                  <a:extLst>
                    <a:ext uri="{FF2B5EF4-FFF2-40B4-BE49-F238E27FC236}">
                      <a16:creationId xmlns:a16="http://schemas.microsoft.com/office/drawing/2014/main" id="{8A080AFD-05A7-254F-896E-AF6F904D3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9" name="Oval 17">
                  <a:extLst>
                    <a:ext uri="{FF2B5EF4-FFF2-40B4-BE49-F238E27FC236}">
                      <a16:creationId xmlns:a16="http://schemas.microsoft.com/office/drawing/2014/main" id="{4320E8DA-FCAA-5148-BFBE-96B975478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49" name="Group 18">
                <a:extLst>
                  <a:ext uri="{FF2B5EF4-FFF2-40B4-BE49-F238E27FC236}">
                    <a16:creationId xmlns:a16="http://schemas.microsoft.com/office/drawing/2014/main" id="{6804574D-405E-0547-A855-36E58AE503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54" name="Oval 19">
                  <a:extLst>
                    <a:ext uri="{FF2B5EF4-FFF2-40B4-BE49-F238E27FC236}">
                      <a16:creationId xmlns:a16="http://schemas.microsoft.com/office/drawing/2014/main" id="{37EBD7C6-8296-DD46-AC9D-DE2249ACE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5" name="AutoShape 20">
                  <a:extLst>
                    <a:ext uri="{FF2B5EF4-FFF2-40B4-BE49-F238E27FC236}">
                      <a16:creationId xmlns:a16="http://schemas.microsoft.com/office/drawing/2014/main" id="{75DE331D-1CB8-F248-86EC-D2BAF27E0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6" name="Oval 21">
                  <a:extLst>
                    <a:ext uri="{FF2B5EF4-FFF2-40B4-BE49-F238E27FC236}">
                      <a16:creationId xmlns:a16="http://schemas.microsoft.com/office/drawing/2014/main" id="{78B114DC-28E7-C647-9FD8-2B2363C17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50" name="Group 18">
                <a:extLst>
                  <a:ext uri="{FF2B5EF4-FFF2-40B4-BE49-F238E27FC236}">
                    <a16:creationId xmlns:a16="http://schemas.microsoft.com/office/drawing/2014/main" id="{9B7B1317-E49A-3242-BCA2-066EA13FDA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51" name="Oval 19">
                  <a:extLst>
                    <a:ext uri="{FF2B5EF4-FFF2-40B4-BE49-F238E27FC236}">
                      <a16:creationId xmlns:a16="http://schemas.microsoft.com/office/drawing/2014/main" id="{DCF68F4C-7342-1C42-95C5-7C03B3E26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2" name="AutoShape 20">
                  <a:extLst>
                    <a:ext uri="{FF2B5EF4-FFF2-40B4-BE49-F238E27FC236}">
                      <a16:creationId xmlns:a16="http://schemas.microsoft.com/office/drawing/2014/main" id="{F4DE25F6-6C0C-7F48-A7A2-86D2E4872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53" name="Oval 21">
                  <a:extLst>
                    <a:ext uri="{FF2B5EF4-FFF2-40B4-BE49-F238E27FC236}">
                      <a16:creationId xmlns:a16="http://schemas.microsoft.com/office/drawing/2014/main" id="{4B7817A6-FFFE-5C4C-837A-ECA3F0996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A7B35A04-F1E3-8F4B-B50B-C6C1562B2F3C}"/>
                </a:ext>
              </a:extLst>
            </p:cNvPr>
            <p:cNvGrpSpPr/>
            <p:nvPr/>
          </p:nvGrpSpPr>
          <p:grpSpPr>
            <a:xfrm>
              <a:off x="5840194" y="3224267"/>
              <a:ext cx="507891" cy="468086"/>
              <a:chOff x="803341" y="0"/>
              <a:chExt cx="744388" cy="686029"/>
            </a:xfrm>
          </p:grpSpPr>
          <p:grpSp>
            <p:nvGrpSpPr>
              <p:cNvPr id="31" name="Group 10">
                <a:extLst>
                  <a:ext uri="{FF2B5EF4-FFF2-40B4-BE49-F238E27FC236}">
                    <a16:creationId xmlns:a16="http://schemas.microsoft.com/office/drawing/2014/main" id="{AEAFEFE6-404D-E04C-AF31-FCFE65771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947" y="66505"/>
                <a:ext cx="436962" cy="436962"/>
                <a:chOff x="929947" y="66505"/>
                <a:chExt cx="887" cy="887"/>
              </a:xfrm>
            </p:grpSpPr>
            <p:sp>
              <p:nvSpPr>
                <p:cNvPr id="44" name="Oval 11">
                  <a:extLst>
                    <a:ext uri="{FF2B5EF4-FFF2-40B4-BE49-F238E27FC236}">
                      <a16:creationId xmlns:a16="http://schemas.microsoft.com/office/drawing/2014/main" id="{51186A57-2741-004A-AAFE-41CB0624F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947" y="66505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5" name="AutoShape 12">
                  <a:extLst>
                    <a:ext uri="{FF2B5EF4-FFF2-40B4-BE49-F238E27FC236}">
                      <a16:creationId xmlns:a16="http://schemas.microsoft.com/office/drawing/2014/main" id="{FF9011EC-0610-B14E-B314-6031CA2FC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30522" y="6684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6" name="Oval 13">
                  <a:extLst>
                    <a:ext uri="{FF2B5EF4-FFF2-40B4-BE49-F238E27FC236}">
                      <a16:creationId xmlns:a16="http://schemas.microsoft.com/office/drawing/2014/main" id="{20D14CD6-17FC-164B-870E-63F75FD2E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539" y="66804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2" name="Group 14">
                <a:extLst>
                  <a:ext uri="{FF2B5EF4-FFF2-40B4-BE49-F238E27FC236}">
                    <a16:creationId xmlns:a16="http://schemas.microsoft.com/office/drawing/2014/main" id="{6D745056-EAAD-8A4C-A6B7-288D3422D5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3341" y="0"/>
                <a:ext cx="189170" cy="189170"/>
                <a:chOff x="803341" y="0"/>
                <a:chExt cx="887" cy="887"/>
              </a:xfrm>
            </p:grpSpPr>
            <p:sp>
              <p:nvSpPr>
                <p:cNvPr id="41" name="Oval 15">
                  <a:extLst>
                    <a:ext uri="{FF2B5EF4-FFF2-40B4-BE49-F238E27FC236}">
                      <a16:creationId xmlns:a16="http://schemas.microsoft.com/office/drawing/2014/main" id="{2105AC63-3F8F-884E-BC35-61C641E19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341" y="0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2" name="AutoShape 16">
                  <a:extLst>
                    <a:ext uri="{FF2B5EF4-FFF2-40B4-BE49-F238E27FC236}">
                      <a16:creationId xmlns:a16="http://schemas.microsoft.com/office/drawing/2014/main" id="{CA15FFE7-BDCE-9A40-9733-F9A161EE7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03916" y="3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3" name="Oval 17">
                  <a:extLst>
                    <a:ext uri="{FF2B5EF4-FFF2-40B4-BE49-F238E27FC236}">
                      <a16:creationId xmlns:a16="http://schemas.microsoft.com/office/drawing/2014/main" id="{AB903457-2160-554C-B444-07BBBB647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3933" y="299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id="{FFBA5497-DEBF-5D4C-BEFC-2B70B0F57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5450" y="496859"/>
                <a:ext cx="189170" cy="189170"/>
                <a:chOff x="975450" y="496859"/>
                <a:chExt cx="887" cy="887"/>
              </a:xfrm>
            </p:grpSpPr>
            <p:sp>
              <p:nvSpPr>
                <p:cNvPr id="38" name="Oval 19">
                  <a:extLst>
                    <a:ext uri="{FF2B5EF4-FFF2-40B4-BE49-F238E27FC236}">
                      <a16:creationId xmlns:a16="http://schemas.microsoft.com/office/drawing/2014/main" id="{8188E05E-AEEF-9A4B-A773-2DE7B99D9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5450" y="496859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9" name="AutoShape 20">
                  <a:extLst>
                    <a:ext uri="{FF2B5EF4-FFF2-40B4-BE49-F238E27FC236}">
                      <a16:creationId xmlns:a16="http://schemas.microsoft.com/office/drawing/2014/main" id="{C4AA6C8D-64A9-F143-95E5-2BC1C2C57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976025" y="497196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720C73B3-EAB3-7E45-9568-3E556EBD1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6042" y="497158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4" name="Group 18">
                <a:extLst>
                  <a:ext uri="{FF2B5EF4-FFF2-40B4-BE49-F238E27FC236}">
                    <a16:creationId xmlns:a16="http://schemas.microsoft.com/office/drawing/2014/main" id="{28A31B06-637E-674E-A352-673963448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8559" y="119216"/>
                <a:ext cx="189170" cy="189170"/>
                <a:chOff x="1358559" y="119216"/>
                <a:chExt cx="887" cy="887"/>
              </a:xfrm>
            </p:grpSpPr>
            <p:sp>
              <p:nvSpPr>
                <p:cNvPr id="35" name="Oval 19">
                  <a:extLst>
                    <a:ext uri="{FF2B5EF4-FFF2-40B4-BE49-F238E27FC236}">
                      <a16:creationId xmlns:a16="http://schemas.microsoft.com/office/drawing/2014/main" id="{3113372C-EF15-5647-8A2D-C313C138C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8559" y="11921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6" name="AutoShape 20">
                  <a:extLst>
                    <a:ext uri="{FF2B5EF4-FFF2-40B4-BE49-F238E27FC236}">
                      <a16:creationId xmlns:a16="http://schemas.microsoft.com/office/drawing/2014/main" id="{691981A2-BDA7-6B42-8818-6B03DCC26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359134" y="11955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7" name="Oval 21">
                  <a:extLst>
                    <a:ext uri="{FF2B5EF4-FFF2-40B4-BE49-F238E27FC236}">
                      <a16:creationId xmlns:a16="http://schemas.microsoft.com/office/drawing/2014/main" id="{AA612BAF-7CAB-2940-A90A-564131FEE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9151" y="11951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AF4370EB-7B11-CE42-BAF2-7B00C976AD82}"/>
                </a:ext>
              </a:extLst>
            </p:cNvPr>
            <p:cNvGrpSpPr/>
            <p:nvPr/>
          </p:nvGrpSpPr>
          <p:grpSpPr>
            <a:xfrm>
              <a:off x="5579417" y="3626797"/>
              <a:ext cx="525490" cy="450275"/>
              <a:chOff x="421134" y="589951"/>
              <a:chExt cx="770182" cy="659925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C0BABD41-7960-334B-BDB9-295C039F50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1954" y="780400"/>
                <a:ext cx="436962" cy="436962"/>
                <a:chOff x="601954" y="780400"/>
                <a:chExt cx="887" cy="887"/>
              </a:xfrm>
            </p:grpSpPr>
            <p:sp>
              <p:nvSpPr>
                <p:cNvPr id="28" name="Oval 11">
                  <a:extLst>
                    <a:ext uri="{FF2B5EF4-FFF2-40B4-BE49-F238E27FC236}">
                      <a16:creationId xmlns:a16="http://schemas.microsoft.com/office/drawing/2014/main" id="{E9AD9BAA-2636-0246-80B9-86886FA38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954" y="780400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9" name="AutoShape 12">
                  <a:extLst>
                    <a:ext uri="{FF2B5EF4-FFF2-40B4-BE49-F238E27FC236}">
                      <a16:creationId xmlns:a16="http://schemas.microsoft.com/office/drawing/2014/main" id="{1302E542-0F19-D749-8FB1-3E16E69A7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02529" y="780737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0" name="Oval 13">
                  <a:extLst>
                    <a:ext uri="{FF2B5EF4-FFF2-40B4-BE49-F238E27FC236}">
                      <a16:creationId xmlns:a16="http://schemas.microsoft.com/office/drawing/2014/main" id="{7C1DC545-19F6-7B4C-8870-15FE4DB6C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546" y="780699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E85E5504-C91C-D24B-90A7-38D8D38DF6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734" y="589951"/>
                <a:ext cx="189170" cy="189170"/>
                <a:chOff x="698734" y="589951"/>
                <a:chExt cx="887" cy="887"/>
              </a:xfrm>
            </p:grpSpPr>
            <p:sp>
              <p:nvSpPr>
                <p:cNvPr id="25" name="Oval 15">
                  <a:extLst>
                    <a:ext uri="{FF2B5EF4-FFF2-40B4-BE49-F238E27FC236}">
                      <a16:creationId xmlns:a16="http://schemas.microsoft.com/office/drawing/2014/main" id="{FF2F09C6-5A66-7E4D-AAE5-B4B8F2726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8734" y="589951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6" name="AutoShape 16">
                  <a:extLst>
                    <a:ext uri="{FF2B5EF4-FFF2-40B4-BE49-F238E27FC236}">
                      <a16:creationId xmlns:a16="http://schemas.microsoft.com/office/drawing/2014/main" id="{0D6CF76A-3B37-984F-BF6D-32EA9D15B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99309" y="59028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7" name="Oval 17">
                  <a:extLst>
                    <a:ext uri="{FF2B5EF4-FFF2-40B4-BE49-F238E27FC236}">
                      <a16:creationId xmlns:a16="http://schemas.microsoft.com/office/drawing/2014/main" id="{9823423F-D8BC-4C4D-9F98-C3C5F546E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9326" y="590250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7" name="Group 18">
                <a:extLst>
                  <a:ext uri="{FF2B5EF4-FFF2-40B4-BE49-F238E27FC236}">
                    <a16:creationId xmlns:a16="http://schemas.microsoft.com/office/drawing/2014/main" id="{F0CE8611-5CB3-2C42-957C-BA617EDAF5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134" y="1014525"/>
                <a:ext cx="189170" cy="189170"/>
                <a:chOff x="421134" y="1014525"/>
                <a:chExt cx="887" cy="887"/>
              </a:xfrm>
            </p:grpSpPr>
            <p:sp>
              <p:nvSpPr>
                <p:cNvPr id="22" name="Oval 19">
                  <a:extLst>
                    <a:ext uri="{FF2B5EF4-FFF2-40B4-BE49-F238E27FC236}">
                      <a16:creationId xmlns:a16="http://schemas.microsoft.com/office/drawing/2014/main" id="{F1D0A325-AFEC-7F4D-8D1F-BD5480DDE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134" y="101452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3" name="AutoShape 20">
                  <a:extLst>
                    <a:ext uri="{FF2B5EF4-FFF2-40B4-BE49-F238E27FC236}">
                      <a16:creationId xmlns:a16="http://schemas.microsoft.com/office/drawing/2014/main" id="{D1738BB9-BDA3-F248-994D-C712A44B5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21709" y="101486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4" name="Oval 21">
                  <a:extLst>
                    <a:ext uri="{FF2B5EF4-FFF2-40B4-BE49-F238E27FC236}">
                      <a16:creationId xmlns:a16="http://schemas.microsoft.com/office/drawing/2014/main" id="{E2EACE36-81C3-5B41-9640-1209BB333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726" y="101482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8" name="Group 18">
                <a:extLst>
                  <a:ext uri="{FF2B5EF4-FFF2-40B4-BE49-F238E27FC236}">
                    <a16:creationId xmlns:a16="http://schemas.microsoft.com/office/drawing/2014/main" id="{FF792FC4-6EE0-9141-B40C-F1DE0251EA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2146" y="1060706"/>
                <a:ext cx="189170" cy="189170"/>
                <a:chOff x="1002146" y="1060706"/>
                <a:chExt cx="887" cy="887"/>
              </a:xfrm>
            </p:grpSpPr>
            <p:sp>
              <p:nvSpPr>
                <p:cNvPr id="19" name="Oval 19">
                  <a:extLst>
                    <a:ext uri="{FF2B5EF4-FFF2-40B4-BE49-F238E27FC236}">
                      <a16:creationId xmlns:a16="http://schemas.microsoft.com/office/drawing/2014/main" id="{F3FEDE57-BD5C-4B42-AF90-12C965F5E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146" y="106070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0" name="AutoShape 20">
                  <a:extLst>
                    <a:ext uri="{FF2B5EF4-FFF2-40B4-BE49-F238E27FC236}">
                      <a16:creationId xmlns:a16="http://schemas.microsoft.com/office/drawing/2014/main" id="{14D90B3F-F9F3-474A-B3AA-5DB2CF9F3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002721" y="106104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1" name="Oval 21">
                  <a:extLst>
                    <a:ext uri="{FF2B5EF4-FFF2-40B4-BE49-F238E27FC236}">
                      <a16:creationId xmlns:a16="http://schemas.microsoft.com/office/drawing/2014/main" id="{09ED8421-42C1-4A4C-9C30-61F00C745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2738" y="106100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0F5F8F3A-4740-1B45-B95D-D42BCED7E257}"/>
                </a:ext>
              </a:extLst>
            </p:cNvPr>
            <p:cNvGrpSpPr/>
            <p:nvPr/>
          </p:nvGrpSpPr>
          <p:grpSpPr>
            <a:xfrm>
              <a:off x="6117739" y="3604163"/>
              <a:ext cx="507891" cy="468086"/>
              <a:chOff x="0" y="157286"/>
              <a:chExt cx="744388" cy="686029"/>
            </a:xfrm>
          </p:grpSpPr>
          <p:grpSp>
            <p:nvGrpSpPr>
              <p:cNvPr id="94" name="Group 10">
                <a:extLst>
                  <a:ext uri="{FF2B5EF4-FFF2-40B4-BE49-F238E27FC236}">
                    <a16:creationId xmlns:a16="http://schemas.microsoft.com/office/drawing/2014/main" id="{044C4111-3CE3-874E-82DA-AE174629F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606" y="223791"/>
                <a:ext cx="436962" cy="436962"/>
                <a:chOff x="126606" y="223791"/>
                <a:chExt cx="887" cy="887"/>
              </a:xfrm>
            </p:grpSpPr>
            <p:sp>
              <p:nvSpPr>
                <p:cNvPr id="107" name="Oval 11">
                  <a:extLst>
                    <a:ext uri="{FF2B5EF4-FFF2-40B4-BE49-F238E27FC236}">
                      <a16:creationId xmlns:a16="http://schemas.microsoft.com/office/drawing/2014/main" id="{06F6B056-CD48-7349-9DB6-B1DA6F58FD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606" y="223791"/>
                  <a:ext cx="887" cy="887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8" name="AutoShape 12">
                  <a:extLst>
                    <a:ext uri="{FF2B5EF4-FFF2-40B4-BE49-F238E27FC236}">
                      <a16:creationId xmlns:a16="http://schemas.microsoft.com/office/drawing/2014/main" id="{032A05F2-3721-C549-B6FC-B61ACD528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27181" y="224128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9" name="Oval 13">
                  <a:extLst>
                    <a:ext uri="{FF2B5EF4-FFF2-40B4-BE49-F238E27FC236}">
                      <a16:creationId xmlns:a16="http://schemas.microsoft.com/office/drawing/2014/main" id="{F48D69C8-1A6B-7E4C-AA0B-C2970637C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198" y="224090"/>
                  <a:ext cx="89" cy="27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5" name="Group 14">
                <a:extLst>
                  <a:ext uri="{FF2B5EF4-FFF2-40B4-BE49-F238E27FC236}">
                    <a16:creationId xmlns:a16="http://schemas.microsoft.com/office/drawing/2014/main" id="{E7851A93-919F-F74F-BB0B-9C16198C9F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7286"/>
                <a:ext cx="189170" cy="189170"/>
                <a:chOff x="0" y="157286"/>
                <a:chExt cx="887" cy="887"/>
              </a:xfrm>
            </p:grpSpPr>
            <p:sp>
              <p:nvSpPr>
                <p:cNvPr id="104" name="Oval 15">
                  <a:extLst>
                    <a:ext uri="{FF2B5EF4-FFF2-40B4-BE49-F238E27FC236}">
                      <a16:creationId xmlns:a16="http://schemas.microsoft.com/office/drawing/2014/main" id="{4806794B-9406-444D-BC8F-905443F0D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7286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5" name="AutoShape 16">
                  <a:extLst>
                    <a:ext uri="{FF2B5EF4-FFF2-40B4-BE49-F238E27FC236}">
                      <a16:creationId xmlns:a16="http://schemas.microsoft.com/office/drawing/2014/main" id="{EF02F9F3-7696-114C-BF92-C3FF40AD8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75" y="157623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6" name="Oval 17">
                  <a:extLst>
                    <a:ext uri="{FF2B5EF4-FFF2-40B4-BE49-F238E27FC236}">
                      <a16:creationId xmlns:a16="http://schemas.microsoft.com/office/drawing/2014/main" id="{D16A2120-AADB-5B48-89B5-C3E7E0728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" y="157585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6" name="Group 18">
                <a:extLst>
                  <a:ext uri="{FF2B5EF4-FFF2-40B4-BE49-F238E27FC236}">
                    <a16:creationId xmlns:a16="http://schemas.microsoft.com/office/drawing/2014/main" id="{493F73EF-9687-4145-8803-BA2838F99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109" y="654145"/>
                <a:ext cx="189170" cy="189170"/>
                <a:chOff x="172109" y="654145"/>
                <a:chExt cx="887" cy="887"/>
              </a:xfrm>
            </p:grpSpPr>
            <p:sp>
              <p:nvSpPr>
                <p:cNvPr id="101" name="Oval 19">
                  <a:extLst>
                    <a:ext uri="{FF2B5EF4-FFF2-40B4-BE49-F238E27FC236}">
                      <a16:creationId xmlns:a16="http://schemas.microsoft.com/office/drawing/2014/main" id="{4EE4C24C-D5D3-284B-A8A4-A3A04536F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09" y="654145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2" name="AutoShape 20">
                  <a:extLst>
                    <a:ext uri="{FF2B5EF4-FFF2-40B4-BE49-F238E27FC236}">
                      <a16:creationId xmlns:a16="http://schemas.microsoft.com/office/drawing/2014/main" id="{4CA0443F-B3E6-154D-811D-4C7962DA7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72684" y="65448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3" name="Oval 21">
                  <a:extLst>
                    <a:ext uri="{FF2B5EF4-FFF2-40B4-BE49-F238E27FC236}">
                      <a16:creationId xmlns:a16="http://schemas.microsoft.com/office/drawing/2014/main" id="{0C5AC696-3945-144B-B12A-18F7317E0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01" y="654444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7" name="Group 18">
                <a:extLst>
                  <a:ext uri="{FF2B5EF4-FFF2-40B4-BE49-F238E27FC236}">
                    <a16:creationId xmlns:a16="http://schemas.microsoft.com/office/drawing/2014/main" id="{446C6059-51B0-4843-978E-18B0C13072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218" y="276502"/>
                <a:ext cx="189170" cy="189170"/>
                <a:chOff x="555218" y="276502"/>
                <a:chExt cx="887" cy="887"/>
              </a:xfrm>
            </p:grpSpPr>
            <p:sp>
              <p:nvSpPr>
                <p:cNvPr id="98" name="Oval 19">
                  <a:extLst>
                    <a:ext uri="{FF2B5EF4-FFF2-40B4-BE49-F238E27FC236}">
                      <a16:creationId xmlns:a16="http://schemas.microsoft.com/office/drawing/2014/main" id="{DCE7D473-F05F-E14E-9016-911644B72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218" y="276502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99" name="AutoShape 20">
                  <a:extLst>
                    <a:ext uri="{FF2B5EF4-FFF2-40B4-BE49-F238E27FC236}">
                      <a16:creationId xmlns:a16="http://schemas.microsoft.com/office/drawing/2014/main" id="{84F3583E-8607-434E-A0D0-4296E8710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55793" y="276839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100" name="Oval 21">
                  <a:extLst>
                    <a:ext uri="{FF2B5EF4-FFF2-40B4-BE49-F238E27FC236}">
                      <a16:creationId xmlns:a16="http://schemas.microsoft.com/office/drawing/2014/main" id="{658BA8D5-B2CC-3547-884E-1CAB22019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810" y="276801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</p:grpSp>
      <p:grpSp>
        <p:nvGrpSpPr>
          <p:cNvPr id="111" name="Groep 110">
            <a:extLst>
              <a:ext uri="{FF2B5EF4-FFF2-40B4-BE49-F238E27FC236}">
                <a16:creationId xmlns:a16="http://schemas.microsoft.com/office/drawing/2014/main" id="{6AB3B03C-8087-624C-BCB4-110A2657E195}"/>
              </a:ext>
            </a:extLst>
          </p:cNvPr>
          <p:cNvGrpSpPr/>
          <p:nvPr/>
        </p:nvGrpSpPr>
        <p:grpSpPr>
          <a:xfrm>
            <a:off x="1967551" y="2204864"/>
            <a:ext cx="2077899" cy="1253360"/>
            <a:chOff x="0" y="390525"/>
            <a:chExt cx="8107353" cy="5232174"/>
          </a:xfrm>
        </p:grpSpPr>
        <p:grpSp>
          <p:nvGrpSpPr>
            <p:cNvPr id="112" name="Group 18">
              <a:extLst>
                <a:ext uri="{FF2B5EF4-FFF2-40B4-BE49-F238E27FC236}">
                  <a16:creationId xmlns:a16="http://schemas.microsoft.com/office/drawing/2014/main" id="{E159347D-FBD1-1841-A9C6-50F33507A7EC}"/>
                </a:ext>
              </a:extLst>
            </p:cNvPr>
            <p:cNvGrpSpPr/>
            <p:nvPr/>
          </p:nvGrpSpPr>
          <p:grpSpPr bwMode="auto">
            <a:xfrm>
              <a:off x="3095625" y="3324225"/>
              <a:ext cx="1944687" cy="1944688"/>
              <a:chOff x="3095625" y="3319462"/>
              <a:chExt cx="887" cy="887"/>
            </a:xfrm>
          </p:grpSpPr>
          <p:sp>
            <p:nvSpPr>
              <p:cNvPr id="149" name="Oval 19">
                <a:extLst>
                  <a:ext uri="{FF2B5EF4-FFF2-40B4-BE49-F238E27FC236}">
                    <a16:creationId xmlns:a16="http://schemas.microsoft.com/office/drawing/2014/main" id="{BF44B84A-5786-4643-AD09-A345A3E3B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3319462"/>
                <a:ext cx="887" cy="88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50" name="AutoShape 20">
                <a:extLst>
                  <a:ext uri="{FF2B5EF4-FFF2-40B4-BE49-F238E27FC236}">
                    <a16:creationId xmlns:a16="http://schemas.microsoft.com/office/drawing/2014/main" id="{B2178F05-FCDA-C347-B81F-1BC95C382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096200" y="3319799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51" name="Oval 21">
                <a:extLst>
                  <a:ext uri="{FF2B5EF4-FFF2-40B4-BE49-F238E27FC236}">
                    <a16:creationId xmlns:a16="http://schemas.microsoft.com/office/drawing/2014/main" id="{79DFA295-2FCC-B54A-AD0B-4FA9508B3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6217" y="3319761"/>
                <a:ext cx="89" cy="27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13" name="Group 22">
              <a:extLst>
                <a:ext uri="{FF2B5EF4-FFF2-40B4-BE49-F238E27FC236}">
                  <a16:creationId xmlns:a16="http://schemas.microsoft.com/office/drawing/2014/main" id="{4C1F5D2E-3EDA-7E4F-BB8E-34399201103C}"/>
                </a:ext>
              </a:extLst>
            </p:cNvPr>
            <p:cNvGrpSpPr/>
            <p:nvPr/>
          </p:nvGrpSpPr>
          <p:grpSpPr bwMode="auto">
            <a:xfrm>
              <a:off x="2343150" y="2381250"/>
              <a:ext cx="609600" cy="609600"/>
              <a:chOff x="2343150" y="2373312"/>
              <a:chExt cx="887" cy="887"/>
            </a:xfrm>
          </p:grpSpPr>
          <p:sp>
            <p:nvSpPr>
              <p:cNvPr id="146" name="Oval 23">
                <a:extLst>
                  <a:ext uri="{FF2B5EF4-FFF2-40B4-BE49-F238E27FC236}">
                    <a16:creationId xmlns:a16="http://schemas.microsoft.com/office/drawing/2014/main" id="{E97C42D4-0AE4-6B4E-AA0B-1DF4A8E73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3150" y="2373312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47" name="AutoShape 24">
                <a:extLst>
                  <a:ext uri="{FF2B5EF4-FFF2-40B4-BE49-F238E27FC236}">
                    <a16:creationId xmlns:a16="http://schemas.microsoft.com/office/drawing/2014/main" id="{12EF7F43-ED94-CF4F-AE43-30B181840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343725" y="2373649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48" name="Oval 25">
                <a:extLst>
                  <a:ext uri="{FF2B5EF4-FFF2-40B4-BE49-F238E27FC236}">
                    <a16:creationId xmlns:a16="http://schemas.microsoft.com/office/drawing/2014/main" id="{1F746B38-D931-864F-80EC-64EEAF065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3742" y="2373611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14" name="Group 32">
              <a:extLst>
                <a:ext uri="{FF2B5EF4-FFF2-40B4-BE49-F238E27FC236}">
                  <a16:creationId xmlns:a16="http://schemas.microsoft.com/office/drawing/2014/main" id="{55BB1061-FD14-B349-92FC-817C63D37D13}"/>
                </a:ext>
              </a:extLst>
            </p:cNvPr>
            <p:cNvGrpSpPr/>
            <p:nvPr/>
          </p:nvGrpSpPr>
          <p:grpSpPr bwMode="auto">
            <a:xfrm>
              <a:off x="698536" y="390525"/>
              <a:ext cx="1944688" cy="1944687"/>
              <a:chOff x="233572" y="384175"/>
              <a:chExt cx="887" cy="887"/>
            </a:xfrm>
          </p:grpSpPr>
          <p:sp>
            <p:nvSpPr>
              <p:cNvPr id="143" name="Oval 33">
                <a:extLst>
                  <a:ext uri="{FF2B5EF4-FFF2-40B4-BE49-F238E27FC236}">
                    <a16:creationId xmlns:a16="http://schemas.microsoft.com/office/drawing/2014/main" id="{E518DD37-F3F9-E241-A955-262774FE2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72" y="384175"/>
                <a:ext cx="887" cy="88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44" name="AutoShape 34">
                <a:extLst>
                  <a:ext uri="{FF2B5EF4-FFF2-40B4-BE49-F238E27FC236}">
                    <a16:creationId xmlns:a16="http://schemas.microsoft.com/office/drawing/2014/main" id="{8A6D8CC2-0879-1743-814C-3490157B9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34147" y="384512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45" name="Oval 35">
                <a:extLst>
                  <a:ext uri="{FF2B5EF4-FFF2-40B4-BE49-F238E27FC236}">
                    <a16:creationId xmlns:a16="http://schemas.microsoft.com/office/drawing/2014/main" id="{81EB08B5-FCAD-0742-AE93-43F1F180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54" y="384474"/>
                <a:ext cx="89" cy="27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42" name="Oval 39">
              <a:extLst>
                <a:ext uri="{FF2B5EF4-FFF2-40B4-BE49-F238E27FC236}">
                  <a16:creationId xmlns:a16="http://schemas.microsoft.com/office/drawing/2014/main" id="{17408A26-4602-3F4B-A82D-94022E6E9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6188" y="3512123"/>
              <a:ext cx="61165" cy="1896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117" name="Group 44">
              <a:extLst>
                <a:ext uri="{FF2B5EF4-FFF2-40B4-BE49-F238E27FC236}">
                  <a16:creationId xmlns:a16="http://schemas.microsoft.com/office/drawing/2014/main" id="{CBCF55E1-9C70-734E-A2FC-B7D5C3DB2EBE}"/>
                </a:ext>
              </a:extLst>
            </p:cNvPr>
            <p:cNvGrpSpPr/>
            <p:nvPr/>
          </p:nvGrpSpPr>
          <p:grpSpPr bwMode="auto">
            <a:xfrm>
              <a:off x="2310527" y="4687338"/>
              <a:ext cx="609600" cy="935361"/>
              <a:chOff x="2165552" y="5226851"/>
              <a:chExt cx="887" cy="1361"/>
            </a:xfrm>
          </p:grpSpPr>
          <p:sp>
            <p:nvSpPr>
              <p:cNvPr id="134" name="Oval 45">
                <a:extLst>
                  <a:ext uri="{FF2B5EF4-FFF2-40B4-BE49-F238E27FC236}">
                    <a16:creationId xmlns:a16="http://schemas.microsoft.com/office/drawing/2014/main" id="{3C033FA9-ABC8-E44F-A369-AC7E3EBB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5552" y="5226851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35" name="AutoShape 46">
                <a:extLst>
                  <a:ext uri="{FF2B5EF4-FFF2-40B4-BE49-F238E27FC236}">
                    <a16:creationId xmlns:a16="http://schemas.microsoft.com/office/drawing/2014/main" id="{6A775E49-CF2A-C543-8395-058C2355F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65925" y="522696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36" name="Oval 47">
                <a:extLst>
                  <a:ext uri="{FF2B5EF4-FFF2-40B4-BE49-F238E27FC236}">
                    <a16:creationId xmlns:a16="http://schemas.microsoft.com/office/drawing/2014/main" id="{CE586111-CE36-7244-871A-7C4821E9D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5942" y="5227936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18" name="Group 48">
              <a:extLst>
                <a:ext uri="{FF2B5EF4-FFF2-40B4-BE49-F238E27FC236}">
                  <a16:creationId xmlns:a16="http://schemas.microsoft.com/office/drawing/2014/main" id="{830D3CC5-CF70-7B41-8888-BBA712E7790F}"/>
                </a:ext>
              </a:extLst>
            </p:cNvPr>
            <p:cNvGrpSpPr/>
            <p:nvPr/>
          </p:nvGrpSpPr>
          <p:grpSpPr bwMode="auto">
            <a:xfrm>
              <a:off x="0" y="3077749"/>
              <a:ext cx="1944687" cy="1944688"/>
              <a:chOff x="0" y="3528804"/>
              <a:chExt cx="887" cy="887"/>
            </a:xfrm>
          </p:grpSpPr>
          <p:sp>
            <p:nvSpPr>
              <p:cNvPr id="131" name="Oval 49">
                <a:extLst>
                  <a:ext uri="{FF2B5EF4-FFF2-40B4-BE49-F238E27FC236}">
                    <a16:creationId xmlns:a16="http://schemas.microsoft.com/office/drawing/2014/main" id="{7B73C6DE-2E02-D64D-8A58-EA69985D9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528804"/>
                <a:ext cx="887" cy="88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32" name="AutoShape 50">
                <a:extLst>
                  <a:ext uri="{FF2B5EF4-FFF2-40B4-BE49-F238E27FC236}">
                    <a16:creationId xmlns:a16="http://schemas.microsoft.com/office/drawing/2014/main" id="{1A476B0A-2CE9-4141-9AE3-964BFEFF2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75" y="3529141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33" name="Oval 51">
                <a:extLst>
                  <a:ext uri="{FF2B5EF4-FFF2-40B4-BE49-F238E27FC236}">
                    <a16:creationId xmlns:a16="http://schemas.microsoft.com/office/drawing/2014/main" id="{DD37F3F5-6154-0B4B-9548-ECC10BAE4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" y="3529311"/>
                <a:ext cx="89" cy="27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19" name="Group 52">
              <a:extLst>
                <a:ext uri="{FF2B5EF4-FFF2-40B4-BE49-F238E27FC236}">
                  <a16:creationId xmlns:a16="http://schemas.microsoft.com/office/drawing/2014/main" id="{8EF4DCBC-DD9F-1442-9FDD-ACA10114D001}"/>
                </a:ext>
              </a:extLst>
            </p:cNvPr>
            <p:cNvGrpSpPr/>
            <p:nvPr/>
          </p:nvGrpSpPr>
          <p:grpSpPr bwMode="auto">
            <a:xfrm>
              <a:off x="5067300" y="2924175"/>
              <a:ext cx="609600" cy="609600"/>
              <a:chOff x="5067300" y="2921000"/>
              <a:chExt cx="887" cy="887"/>
            </a:xfrm>
          </p:grpSpPr>
          <p:sp>
            <p:nvSpPr>
              <p:cNvPr id="128" name="Oval 53">
                <a:extLst>
                  <a:ext uri="{FF2B5EF4-FFF2-40B4-BE49-F238E27FC236}">
                    <a16:creationId xmlns:a16="http://schemas.microsoft.com/office/drawing/2014/main" id="{61ED7D22-1752-FD48-8008-89BAB4803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300" y="2921000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29" name="AutoShape 54">
                <a:extLst>
                  <a:ext uri="{FF2B5EF4-FFF2-40B4-BE49-F238E27FC236}">
                    <a16:creationId xmlns:a16="http://schemas.microsoft.com/office/drawing/2014/main" id="{6C59E59C-269D-8A4A-AD9F-9E8DAACF8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67875" y="292133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30" name="Oval 55">
                <a:extLst>
                  <a:ext uri="{FF2B5EF4-FFF2-40B4-BE49-F238E27FC236}">
                    <a16:creationId xmlns:a16="http://schemas.microsoft.com/office/drawing/2014/main" id="{AEFCE2C8-6207-264D-945F-5F89AE82A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892" y="2921299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20" name="Group 56">
              <a:extLst>
                <a:ext uri="{FF2B5EF4-FFF2-40B4-BE49-F238E27FC236}">
                  <a16:creationId xmlns:a16="http://schemas.microsoft.com/office/drawing/2014/main" id="{7BC220F9-A87E-C749-A399-9E3D643E4774}"/>
                </a:ext>
              </a:extLst>
            </p:cNvPr>
            <p:cNvGrpSpPr/>
            <p:nvPr/>
          </p:nvGrpSpPr>
          <p:grpSpPr bwMode="auto">
            <a:xfrm>
              <a:off x="3381375" y="847725"/>
              <a:ext cx="1944688" cy="1944688"/>
              <a:chOff x="3376612" y="846137"/>
              <a:chExt cx="887" cy="887"/>
            </a:xfrm>
          </p:grpSpPr>
          <p:sp>
            <p:nvSpPr>
              <p:cNvPr id="125" name="Oval 57">
                <a:extLst>
                  <a:ext uri="{FF2B5EF4-FFF2-40B4-BE49-F238E27FC236}">
                    <a16:creationId xmlns:a16="http://schemas.microsoft.com/office/drawing/2014/main" id="{B56F0575-518C-5648-971E-1F00149F3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612" y="846137"/>
                <a:ext cx="887" cy="88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26" name="AutoShape 58">
                <a:extLst>
                  <a:ext uri="{FF2B5EF4-FFF2-40B4-BE49-F238E27FC236}">
                    <a16:creationId xmlns:a16="http://schemas.microsoft.com/office/drawing/2014/main" id="{F544AD92-CC85-194F-A664-FB7DE2261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377187" y="846474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27" name="Oval 59">
                <a:extLst>
                  <a:ext uri="{FF2B5EF4-FFF2-40B4-BE49-F238E27FC236}">
                    <a16:creationId xmlns:a16="http://schemas.microsoft.com/office/drawing/2014/main" id="{67EFD82B-F158-EB45-BAEE-7DC6FD869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7204" y="846436"/>
                <a:ext cx="89" cy="27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152" name="Group 109">
            <a:extLst>
              <a:ext uri="{FF2B5EF4-FFF2-40B4-BE49-F238E27FC236}">
                <a16:creationId xmlns:a16="http://schemas.microsoft.com/office/drawing/2014/main" id="{E35B48DE-E75C-104A-A935-FD2C3AF7234B}"/>
              </a:ext>
            </a:extLst>
          </p:cNvPr>
          <p:cNvGrpSpPr>
            <a:grpSpLocks/>
          </p:cNvGrpSpPr>
          <p:nvPr/>
        </p:nvGrpSpPr>
        <p:grpSpPr bwMode="auto">
          <a:xfrm>
            <a:off x="2209150" y="4235306"/>
            <a:ext cx="417830" cy="417830"/>
            <a:chOff x="1147762" y="3105150"/>
            <a:chExt cx="887" cy="887"/>
          </a:xfrm>
        </p:grpSpPr>
        <p:sp>
          <p:nvSpPr>
            <p:cNvPr id="161" name="Oval 110">
              <a:extLst>
                <a:ext uri="{FF2B5EF4-FFF2-40B4-BE49-F238E27FC236}">
                  <a16:creationId xmlns:a16="http://schemas.microsoft.com/office/drawing/2014/main" id="{0AA2B70F-2782-BE4D-BD08-C7246D534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2" y="3105150"/>
              <a:ext cx="887" cy="8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2" name="AutoShape 111">
              <a:extLst>
                <a:ext uri="{FF2B5EF4-FFF2-40B4-BE49-F238E27FC236}">
                  <a16:creationId xmlns:a16="http://schemas.microsoft.com/office/drawing/2014/main" id="{2579447B-32DF-024B-89A0-0B6488378E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148337" y="3105487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3" name="Oval 112">
              <a:extLst>
                <a:ext uri="{FF2B5EF4-FFF2-40B4-BE49-F238E27FC236}">
                  <a16:creationId xmlns:a16="http://schemas.microsoft.com/office/drawing/2014/main" id="{CDBCDB6B-C4B4-7143-962E-225F75767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354" y="3105449"/>
              <a:ext cx="89" cy="2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3" name="Group 360">
            <a:extLst>
              <a:ext uri="{FF2B5EF4-FFF2-40B4-BE49-F238E27FC236}">
                <a16:creationId xmlns:a16="http://schemas.microsoft.com/office/drawing/2014/main" id="{9AF30263-E555-EA4C-B4B9-08AFB2102767}"/>
              </a:ext>
            </a:extLst>
          </p:cNvPr>
          <p:cNvGrpSpPr>
            <a:grpSpLocks/>
          </p:cNvGrpSpPr>
          <p:nvPr/>
        </p:nvGrpSpPr>
        <p:grpSpPr bwMode="auto">
          <a:xfrm>
            <a:off x="2545065" y="4548246"/>
            <a:ext cx="180340" cy="180340"/>
            <a:chOff x="2593975" y="5310187"/>
            <a:chExt cx="384" cy="384"/>
          </a:xfrm>
        </p:grpSpPr>
        <p:sp>
          <p:nvSpPr>
            <p:cNvPr id="158" name="Oval 152">
              <a:extLst>
                <a:ext uri="{FF2B5EF4-FFF2-40B4-BE49-F238E27FC236}">
                  <a16:creationId xmlns:a16="http://schemas.microsoft.com/office/drawing/2014/main" id="{1CE6A3A8-6937-8642-87F4-70075B502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975" y="5310187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" name="AutoShape 153">
              <a:extLst>
                <a:ext uri="{FF2B5EF4-FFF2-40B4-BE49-F238E27FC236}">
                  <a16:creationId xmlns:a16="http://schemas.microsoft.com/office/drawing/2014/main" id="{EAC65371-FF19-E74C-9BD4-951AF5B521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594224" y="5310333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0" name="Oval 154">
              <a:extLst>
                <a:ext uri="{FF2B5EF4-FFF2-40B4-BE49-F238E27FC236}">
                  <a16:creationId xmlns:a16="http://schemas.microsoft.com/office/drawing/2014/main" id="{F8A922A9-BBF5-4D42-AF3E-8365F78C6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231" y="5310316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4" name="Group 359">
            <a:extLst>
              <a:ext uri="{FF2B5EF4-FFF2-40B4-BE49-F238E27FC236}">
                <a16:creationId xmlns:a16="http://schemas.microsoft.com/office/drawing/2014/main" id="{9609C685-3F54-B54F-94EF-543A82C3CEDC}"/>
              </a:ext>
            </a:extLst>
          </p:cNvPr>
          <p:cNvGrpSpPr>
            <a:grpSpLocks/>
          </p:cNvGrpSpPr>
          <p:nvPr/>
        </p:nvGrpSpPr>
        <p:grpSpPr bwMode="auto">
          <a:xfrm>
            <a:off x="2063100" y="4461886"/>
            <a:ext cx="180340" cy="180340"/>
            <a:chOff x="2001837" y="5149850"/>
            <a:chExt cx="384" cy="384"/>
          </a:xfrm>
        </p:grpSpPr>
        <p:sp>
          <p:nvSpPr>
            <p:cNvPr id="155" name="Oval 156">
              <a:extLst>
                <a:ext uri="{FF2B5EF4-FFF2-40B4-BE49-F238E27FC236}">
                  <a16:creationId xmlns:a16="http://schemas.microsoft.com/office/drawing/2014/main" id="{DFB5CC8D-317D-9747-AFB4-36D45C96F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7" y="5149850"/>
              <a:ext cx="384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6" name="AutoShape 157">
              <a:extLst>
                <a:ext uri="{FF2B5EF4-FFF2-40B4-BE49-F238E27FC236}">
                  <a16:creationId xmlns:a16="http://schemas.microsoft.com/office/drawing/2014/main" id="{B5A36809-1ED9-9944-B3D1-F5C8EDA767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002086" y="5149996"/>
              <a:ext cx="114" cy="86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" name="Oval 158">
              <a:extLst>
                <a:ext uri="{FF2B5EF4-FFF2-40B4-BE49-F238E27FC236}">
                  <a16:creationId xmlns:a16="http://schemas.microsoft.com/office/drawing/2014/main" id="{5F8364E7-1849-FF48-A75D-EBDEC730F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093" y="5149979"/>
              <a:ext cx="39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4D147EE8-F4D1-6546-B96E-1A63EC826AEE}"/>
              </a:ext>
            </a:extLst>
          </p:cNvPr>
          <p:cNvGrpSpPr/>
          <p:nvPr/>
        </p:nvGrpSpPr>
        <p:grpSpPr>
          <a:xfrm rot="1252194">
            <a:off x="2759922" y="4124781"/>
            <a:ext cx="662305" cy="504825"/>
            <a:chOff x="3018196" y="4252971"/>
            <a:chExt cx="662305" cy="504825"/>
          </a:xfrm>
        </p:grpSpPr>
        <p:grpSp>
          <p:nvGrpSpPr>
            <p:cNvPr id="164" name="Group 109">
              <a:extLst>
                <a:ext uri="{FF2B5EF4-FFF2-40B4-BE49-F238E27FC236}">
                  <a16:creationId xmlns:a16="http://schemas.microsoft.com/office/drawing/2014/main" id="{BD3DB2F8-E9D8-7A49-87E1-558D4A9E7355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164246" y="4252971"/>
              <a:ext cx="417830" cy="417830"/>
              <a:chOff x="1147762" y="3105150"/>
              <a:chExt cx="887" cy="887"/>
            </a:xfrm>
          </p:grpSpPr>
          <p:sp>
            <p:nvSpPr>
              <p:cNvPr id="165" name="Oval 110">
                <a:extLst>
                  <a:ext uri="{FF2B5EF4-FFF2-40B4-BE49-F238E27FC236}">
                    <a16:creationId xmlns:a16="http://schemas.microsoft.com/office/drawing/2014/main" id="{A36BF37F-53C9-8943-8A3C-9643F1154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2" y="310515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66" name="AutoShape 111">
                <a:extLst>
                  <a:ext uri="{FF2B5EF4-FFF2-40B4-BE49-F238E27FC236}">
                    <a16:creationId xmlns:a16="http://schemas.microsoft.com/office/drawing/2014/main" id="{F314D17B-902E-224E-AB1F-E40D4DBA8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148337" y="310548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67" name="Oval 112">
                <a:extLst>
                  <a:ext uri="{FF2B5EF4-FFF2-40B4-BE49-F238E27FC236}">
                    <a16:creationId xmlns:a16="http://schemas.microsoft.com/office/drawing/2014/main" id="{D97BBB3F-D4D3-9B4C-9398-EE5B002A9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354" y="310544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8" name="Group 360">
              <a:extLst>
                <a:ext uri="{FF2B5EF4-FFF2-40B4-BE49-F238E27FC236}">
                  <a16:creationId xmlns:a16="http://schemas.microsoft.com/office/drawing/2014/main" id="{7D8C34D4-EB52-0C44-BC97-547A7AF59844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500161" y="4577456"/>
              <a:ext cx="180340" cy="180340"/>
              <a:chOff x="2593975" y="5310187"/>
              <a:chExt cx="384" cy="384"/>
            </a:xfrm>
          </p:grpSpPr>
          <p:sp>
            <p:nvSpPr>
              <p:cNvPr id="169" name="Oval 152">
                <a:extLst>
                  <a:ext uri="{FF2B5EF4-FFF2-40B4-BE49-F238E27FC236}">
                    <a16:creationId xmlns:a16="http://schemas.microsoft.com/office/drawing/2014/main" id="{67DF9966-2BDE-594F-AF3D-2B9345247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5310187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0" name="AutoShape 153">
                <a:extLst>
                  <a:ext uri="{FF2B5EF4-FFF2-40B4-BE49-F238E27FC236}">
                    <a16:creationId xmlns:a16="http://schemas.microsoft.com/office/drawing/2014/main" id="{782B9EE9-BC5B-984B-A766-E5613D7A0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94224" y="5310333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1" name="Oval 154">
                <a:extLst>
                  <a:ext uri="{FF2B5EF4-FFF2-40B4-BE49-F238E27FC236}">
                    <a16:creationId xmlns:a16="http://schemas.microsoft.com/office/drawing/2014/main" id="{BC4F93ED-04AC-8248-B5F2-4E658E4B3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4231" y="5310316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72" name="Group 359">
              <a:extLst>
                <a:ext uri="{FF2B5EF4-FFF2-40B4-BE49-F238E27FC236}">
                  <a16:creationId xmlns:a16="http://schemas.microsoft.com/office/drawing/2014/main" id="{DE3BB341-1163-EC46-AF8E-93A19CC84096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018196" y="4491096"/>
              <a:ext cx="180340" cy="180340"/>
              <a:chOff x="2001837" y="5149850"/>
              <a:chExt cx="384" cy="384"/>
            </a:xfrm>
          </p:grpSpPr>
          <p:sp>
            <p:nvSpPr>
              <p:cNvPr id="173" name="Oval 156">
                <a:extLst>
                  <a:ext uri="{FF2B5EF4-FFF2-40B4-BE49-F238E27FC236}">
                    <a16:creationId xmlns:a16="http://schemas.microsoft.com/office/drawing/2014/main" id="{01DFE776-E02B-C84B-87F0-F32A2FBA4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837" y="514985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4" name="AutoShape 157">
                <a:extLst>
                  <a:ext uri="{FF2B5EF4-FFF2-40B4-BE49-F238E27FC236}">
                    <a16:creationId xmlns:a16="http://schemas.microsoft.com/office/drawing/2014/main" id="{904C75CA-5304-5647-B6AE-AD4B8569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002086" y="5149996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5" name="Oval 158">
                <a:extLst>
                  <a:ext uri="{FF2B5EF4-FFF2-40B4-BE49-F238E27FC236}">
                    <a16:creationId xmlns:a16="http://schemas.microsoft.com/office/drawing/2014/main" id="{0A38094F-9664-2445-A08E-C5FBB0F38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093" y="5149979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188" name="Groep 187">
            <a:extLst>
              <a:ext uri="{FF2B5EF4-FFF2-40B4-BE49-F238E27FC236}">
                <a16:creationId xmlns:a16="http://schemas.microsoft.com/office/drawing/2014/main" id="{A295A82D-EAD7-C046-A3E6-63F4362DC117}"/>
              </a:ext>
            </a:extLst>
          </p:cNvPr>
          <p:cNvGrpSpPr/>
          <p:nvPr/>
        </p:nvGrpSpPr>
        <p:grpSpPr>
          <a:xfrm rot="1252194">
            <a:off x="1998345" y="4766979"/>
            <a:ext cx="662305" cy="504825"/>
            <a:chOff x="3018196" y="4252971"/>
            <a:chExt cx="662305" cy="504825"/>
          </a:xfrm>
        </p:grpSpPr>
        <p:grpSp>
          <p:nvGrpSpPr>
            <p:cNvPr id="189" name="Group 109">
              <a:extLst>
                <a:ext uri="{FF2B5EF4-FFF2-40B4-BE49-F238E27FC236}">
                  <a16:creationId xmlns:a16="http://schemas.microsoft.com/office/drawing/2014/main" id="{7FF066E0-9FE7-6549-AD5E-8FA5B416B7C1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164246" y="4252971"/>
              <a:ext cx="417830" cy="417830"/>
              <a:chOff x="1147762" y="3105150"/>
              <a:chExt cx="887" cy="887"/>
            </a:xfrm>
          </p:grpSpPr>
          <p:sp>
            <p:nvSpPr>
              <p:cNvPr id="198" name="Oval 110">
                <a:extLst>
                  <a:ext uri="{FF2B5EF4-FFF2-40B4-BE49-F238E27FC236}">
                    <a16:creationId xmlns:a16="http://schemas.microsoft.com/office/drawing/2014/main" id="{F609DE39-77E0-CB4C-803B-8AF7B4F5D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2" y="310515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9" name="AutoShape 111">
                <a:extLst>
                  <a:ext uri="{FF2B5EF4-FFF2-40B4-BE49-F238E27FC236}">
                    <a16:creationId xmlns:a16="http://schemas.microsoft.com/office/drawing/2014/main" id="{8E2804DE-8863-F141-8C9C-5ACCFB760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148337" y="310548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0" name="Oval 112">
                <a:extLst>
                  <a:ext uri="{FF2B5EF4-FFF2-40B4-BE49-F238E27FC236}">
                    <a16:creationId xmlns:a16="http://schemas.microsoft.com/office/drawing/2014/main" id="{9230D799-8990-7345-A7FA-5360DDE72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354" y="310544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90" name="Group 360">
              <a:extLst>
                <a:ext uri="{FF2B5EF4-FFF2-40B4-BE49-F238E27FC236}">
                  <a16:creationId xmlns:a16="http://schemas.microsoft.com/office/drawing/2014/main" id="{D526CFBF-AC36-AB4C-BD42-B4A92D87D578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500161" y="4577456"/>
              <a:ext cx="180340" cy="180340"/>
              <a:chOff x="2593975" y="5310187"/>
              <a:chExt cx="384" cy="384"/>
            </a:xfrm>
          </p:grpSpPr>
          <p:sp>
            <p:nvSpPr>
              <p:cNvPr id="195" name="Oval 152">
                <a:extLst>
                  <a:ext uri="{FF2B5EF4-FFF2-40B4-BE49-F238E27FC236}">
                    <a16:creationId xmlns:a16="http://schemas.microsoft.com/office/drawing/2014/main" id="{9511CE87-09BF-4542-BC88-26200D52E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5310187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6" name="AutoShape 153">
                <a:extLst>
                  <a:ext uri="{FF2B5EF4-FFF2-40B4-BE49-F238E27FC236}">
                    <a16:creationId xmlns:a16="http://schemas.microsoft.com/office/drawing/2014/main" id="{CF1FE3F5-3B6B-A342-8D00-C34996A4C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94224" y="5310333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7" name="Oval 154">
                <a:extLst>
                  <a:ext uri="{FF2B5EF4-FFF2-40B4-BE49-F238E27FC236}">
                    <a16:creationId xmlns:a16="http://schemas.microsoft.com/office/drawing/2014/main" id="{80759B5B-DA67-DB4F-91C4-FB3C5307C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4231" y="5310316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91" name="Group 359">
              <a:extLst>
                <a:ext uri="{FF2B5EF4-FFF2-40B4-BE49-F238E27FC236}">
                  <a16:creationId xmlns:a16="http://schemas.microsoft.com/office/drawing/2014/main" id="{04F806B5-A1F9-F94B-9DEF-4F2B7243C912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018196" y="4491096"/>
              <a:ext cx="180340" cy="180340"/>
              <a:chOff x="2001837" y="5149850"/>
              <a:chExt cx="384" cy="384"/>
            </a:xfrm>
          </p:grpSpPr>
          <p:sp>
            <p:nvSpPr>
              <p:cNvPr id="192" name="Oval 156">
                <a:extLst>
                  <a:ext uri="{FF2B5EF4-FFF2-40B4-BE49-F238E27FC236}">
                    <a16:creationId xmlns:a16="http://schemas.microsoft.com/office/drawing/2014/main" id="{1B16AE4B-23D4-534D-BF32-30F06E8AF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837" y="514985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3" name="AutoShape 157">
                <a:extLst>
                  <a:ext uri="{FF2B5EF4-FFF2-40B4-BE49-F238E27FC236}">
                    <a16:creationId xmlns:a16="http://schemas.microsoft.com/office/drawing/2014/main" id="{2929DEAE-296F-DF41-9EC3-EECA11941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002086" y="5149996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4" name="Oval 158">
                <a:extLst>
                  <a:ext uri="{FF2B5EF4-FFF2-40B4-BE49-F238E27FC236}">
                    <a16:creationId xmlns:a16="http://schemas.microsoft.com/office/drawing/2014/main" id="{636B0E20-E094-9D47-B668-9D10FE2F3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093" y="5149979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201" name="Groep 200">
            <a:extLst>
              <a:ext uri="{FF2B5EF4-FFF2-40B4-BE49-F238E27FC236}">
                <a16:creationId xmlns:a16="http://schemas.microsoft.com/office/drawing/2014/main" id="{FA822B02-18CC-944B-9AE0-F361F311A9F2}"/>
              </a:ext>
            </a:extLst>
          </p:cNvPr>
          <p:cNvGrpSpPr/>
          <p:nvPr/>
        </p:nvGrpSpPr>
        <p:grpSpPr>
          <a:xfrm rot="1252194">
            <a:off x="2671315" y="4622963"/>
            <a:ext cx="662305" cy="504825"/>
            <a:chOff x="3018196" y="4252971"/>
            <a:chExt cx="662305" cy="504825"/>
          </a:xfrm>
        </p:grpSpPr>
        <p:grpSp>
          <p:nvGrpSpPr>
            <p:cNvPr id="202" name="Group 109">
              <a:extLst>
                <a:ext uri="{FF2B5EF4-FFF2-40B4-BE49-F238E27FC236}">
                  <a16:creationId xmlns:a16="http://schemas.microsoft.com/office/drawing/2014/main" id="{2223AFED-B88B-594F-8850-D64ECFBB086B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164246" y="4252971"/>
              <a:ext cx="417830" cy="417830"/>
              <a:chOff x="1147762" y="3105150"/>
              <a:chExt cx="887" cy="887"/>
            </a:xfrm>
          </p:grpSpPr>
          <p:sp>
            <p:nvSpPr>
              <p:cNvPr id="211" name="Oval 110">
                <a:extLst>
                  <a:ext uri="{FF2B5EF4-FFF2-40B4-BE49-F238E27FC236}">
                    <a16:creationId xmlns:a16="http://schemas.microsoft.com/office/drawing/2014/main" id="{7B6F3A08-BD55-9D43-876D-30CE68D07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62" y="310515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2" name="AutoShape 111">
                <a:extLst>
                  <a:ext uri="{FF2B5EF4-FFF2-40B4-BE49-F238E27FC236}">
                    <a16:creationId xmlns:a16="http://schemas.microsoft.com/office/drawing/2014/main" id="{A79F2018-06A4-F945-A96D-627309E08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148337" y="310548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3" name="Oval 112">
                <a:extLst>
                  <a:ext uri="{FF2B5EF4-FFF2-40B4-BE49-F238E27FC236}">
                    <a16:creationId xmlns:a16="http://schemas.microsoft.com/office/drawing/2014/main" id="{DE3423AD-88AD-BE49-A072-C2EEEB11D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354" y="310544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3" name="Group 360">
              <a:extLst>
                <a:ext uri="{FF2B5EF4-FFF2-40B4-BE49-F238E27FC236}">
                  <a16:creationId xmlns:a16="http://schemas.microsoft.com/office/drawing/2014/main" id="{5614F3F7-C6C7-7C46-9A36-3A7F1501237E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500161" y="4577456"/>
              <a:ext cx="180340" cy="180340"/>
              <a:chOff x="2593975" y="5310187"/>
              <a:chExt cx="384" cy="384"/>
            </a:xfrm>
          </p:grpSpPr>
          <p:sp>
            <p:nvSpPr>
              <p:cNvPr id="208" name="Oval 152">
                <a:extLst>
                  <a:ext uri="{FF2B5EF4-FFF2-40B4-BE49-F238E27FC236}">
                    <a16:creationId xmlns:a16="http://schemas.microsoft.com/office/drawing/2014/main" id="{1DCBCC30-A897-4643-97A8-2D2E04575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5310187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9" name="AutoShape 153">
                <a:extLst>
                  <a:ext uri="{FF2B5EF4-FFF2-40B4-BE49-F238E27FC236}">
                    <a16:creationId xmlns:a16="http://schemas.microsoft.com/office/drawing/2014/main" id="{5B877764-DE2B-9B47-BF1E-AF5201B32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594224" y="5310333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0" name="Oval 154">
                <a:extLst>
                  <a:ext uri="{FF2B5EF4-FFF2-40B4-BE49-F238E27FC236}">
                    <a16:creationId xmlns:a16="http://schemas.microsoft.com/office/drawing/2014/main" id="{E44D188E-264D-D845-BD33-928148B23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4231" y="5310316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4" name="Group 359">
              <a:extLst>
                <a:ext uri="{FF2B5EF4-FFF2-40B4-BE49-F238E27FC236}">
                  <a16:creationId xmlns:a16="http://schemas.microsoft.com/office/drawing/2014/main" id="{A57640C7-D127-D345-8D1B-FF311D8C61D9}"/>
                </a:ext>
              </a:extLst>
            </p:cNvPr>
            <p:cNvGrpSpPr>
              <a:grpSpLocks/>
            </p:cNvGrpSpPr>
            <p:nvPr/>
          </p:nvGrpSpPr>
          <p:grpSpPr bwMode="auto">
            <a:xfrm rot="19484848">
              <a:off x="3018196" y="4491096"/>
              <a:ext cx="180340" cy="180340"/>
              <a:chOff x="2001837" y="5149850"/>
              <a:chExt cx="384" cy="384"/>
            </a:xfrm>
          </p:grpSpPr>
          <p:sp>
            <p:nvSpPr>
              <p:cNvPr id="205" name="Oval 156">
                <a:extLst>
                  <a:ext uri="{FF2B5EF4-FFF2-40B4-BE49-F238E27FC236}">
                    <a16:creationId xmlns:a16="http://schemas.microsoft.com/office/drawing/2014/main" id="{2C5095D3-C2BD-9C41-B8B8-3B5691957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837" y="5149850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6" name="AutoShape 157">
                <a:extLst>
                  <a:ext uri="{FF2B5EF4-FFF2-40B4-BE49-F238E27FC236}">
                    <a16:creationId xmlns:a16="http://schemas.microsoft.com/office/drawing/2014/main" id="{0D08A34E-0362-9444-BBC9-EDF2E095F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002086" y="5149996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7" name="Oval 158">
                <a:extLst>
                  <a:ext uri="{FF2B5EF4-FFF2-40B4-BE49-F238E27FC236}">
                    <a16:creationId xmlns:a16="http://schemas.microsoft.com/office/drawing/2014/main" id="{9008473C-5E6E-E54B-A942-4D5D3A591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093" y="5149979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214" name="Group 13">
            <a:extLst>
              <a:ext uri="{FF2B5EF4-FFF2-40B4-BE49-F238E27FC236}">
                <a16:creationId xmlns:a16="http://schemas.microsoft.com/office/drawing/2014/main" id="{31DCC1F0-A2AD-DC4F-BF7D-9C0B12BBDF97}"/>
              </a:ext>
            </a:extLst>
          </p:cNvPr>
          <p:cNvGrpSpPr>
            <a:grpSpLocks/>
          </p:cNvGrpSpPr>
          <p:nvPr/>
        </p:nvGrpSpPr>
        <p:grpSpPr bwMode="auto">
          <a:xfrm>
            <a:off x="5694778" y="4466183"/>
            <a:ext cx="893446" cy="835025"/>
            <a:chOff x="841375" y="52388"/>
            <a:chExt cx="1775" cy="1660"/>
          </a:xfrm>
        </p:grpSpPr>
        <p:grpSp>
          <p:nvGrpSpPr>
            <p:cNvPr id="215" name="Group 14">
              <a:extLst>
                <a:ext uri="{FF2B5EF4-FFF2-40B4-BE49-F238E27FC236}">
                  <a16:creationId xmlns:a16="http://schemas.microsoft.com/office/drawing/2014/main" id="{6F69608E-B959-4541-901E-0A6BC95FF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1820" y="52388"/>
              <a:ext cx="887" cy="887"/>
              <a:chOff x="841820" y="52388"/>
              <a:chExt cx="887" cy="887"/>
            </a:xfrm>
          </p:grpSpPr>
          <p:sp>
            <p:nvSpPr>
              <p:cNvPr id="224" name="Oval 15">
                <a:extLst>
                  <a:ext uri="{FF2B5EF4-FFF2-40B4-BE49-F238E27FC236}">
                    <a16:creationId xmlns:a16="http://schemas.microsoft.com/office/drawing/2014/main" id="{40BAEB0C-2DF2-D745-9396-5D2F4CD10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820" y="52388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5" name="AutoShape 16">
                <a:extLst>
                  <a:ext uri="{FF2B5EF4-FFF2-40B4-BE49-F238E27FC236}">
                    <a16:creationId xmlns:a16="http://schemas.microsoft.com/office/drawing/2014/main" id="{E33DF945-4AE1-6841-9851-7772F692A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42395" y="527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6" name="Oval 17">
                <a:extLst>
                  <a:ext uri="{FF2B5EF4-FFF2-40B4-BE49-F238E27FC236}">
                    <a16:creationId xmlns:a16="http://schemas.microsoft.com/office/drawing/2014/main" id="{A313326D-6F46-1043-8015-FBE218AE8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412" y="52687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16" name="Group 18">
              <a:extLst>
                <a:ext uri="{FF2B5EF4-FFF2-40B4-BE49-F238E27FC236}">
                  <a16:creationId xmlns:a16="http://schemas.microsoft.com/office/drawing/2014/main" id="{678383FC-7350-B542-9D24-889B9875C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263" y="53161"/>
              <a:ext cx="887" cy="887"/>
              <a:chOff x="842263" y="53161"/>
              <a:chExt cx="887" cy="887"/>
            </a:xfrm>
          </p:grpSpPr>
          <p:sp>
            <p:nvSpPr>
              <p:cNvPr id="221" name="Oval 19">
                <a:extLst>
                  <a:ext uri="{FF2B5EF4-FFF2-40B4-BE49-F238E27FC236}">
                    <a16:creationId xmlns:a16="http://schemas.microsoft.com/office/drawing/2014/main" id="{83661CC9-EA65-7F44-A466-BFB82C432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263" y="53161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2" name="AutoShape 20">
                <a:extLst>
                  <a:ext uri="{FF2B5EF4-FFF2-40B4-BE49-F238E27FC236}">
                    <a16:creationId xmlns:a16="http://schemas.microsoft.com/office/drawing/2014/main" id="{6DED67E4-94BB-FA4C-A74F-FF5C3A66B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42838" y="53498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3" name="Oval 21">
                <a:extLst>
                  <a:ext uri="{FF2B5EF4-FFF2-40B4-BE49-F238E27FC236}">
                    <a16:creationId xmlns:a16="http://schemas.microsoft.com/office/drawing/2014/main" id="{80FCB1D2-E2A1-4140-94B4-65C858597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855" y="53460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17" name="Group 22">
              <a:extLst>
                <a:ext uri="{FF2B5EF4-FFF2-40B4-BE49-F238E27FC236}">
                  <a16:creationId xmlns:a16="http://schemas.microsoft.com/office/drawing/2014/main" id="{4C803DA1-207E-B948-9CEA-631C75C53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1375" y="53157"/>
              <a:ext cx="887" cy="887"/>
              <a:chOff x="841375" y="53157"/>
              <a:chExt cx="887" cy="887"/>
            </a:xfrm>
          </p:grpSpPr>
          <p:sp>
            <p:nvSpPr>
              <p:cNvPr id="218" name="Oval 23">
                <a:extLst>
                  <a:ext uri="{FF2B5EF4-FFF2-40B4-BE49-F238E27FC236}">
                    <a16:creationId xmlns:a16="http://schemas.microsoft.com/office/drawing/2014/main" id="{E4CE93DE-AB16-F941-A252-CA5B4548D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375" y="53157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9" name="AutoShape 24">
                <a:extLst>
                  <a:ext uri="{FF2B5EF4-FFF2-40B4-BE49-F238E27FC236}">
                    <a16:creationId xmlns:a16="http://schemas.microsoft.com/office/drawing/2014/main" id="{D6CC5B6A-7394-EA44-8CD3-EE503ECC0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41950" y="53494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0" name="Oval 25">
                <a:extLst>
                  <a:ext uri="{FF2B5EF4-FFF2-40B4-BE49-F238E27FC236}">
                    <a16:creationId xmlns:a16="http://schemas.microsoft.com/office/drawing/2014/main" id="{3C54A8D5-FBC7-E249-8790-B51D8C25E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967" y="53456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227" name="Group 51">
            <a:extLst>
              <a:ext uri="{FF2B5EF4-FFF2-40B4-BE49-F238E27FC236}">
                <a16:creationId xmlns:a16="http://schemas.microsoft.com/office/drawing/2014/main" id="{14A4C154-64B3-FA40-8DD7-DE9667C90E79}"/>
              </a:ext>
            </a:extLst>
          </p:cNvPr>
          <p:cNvGrpSpPr>
            <a:grpSpLocks/>
          </p:cNvGrpSpPr>
          <p:nvPr/>
        </p:nvGrpSpPr>
        <p:grpSpPr bwMode="auto">
          <a:xfrm rot="21109142">
            <a:off x="6739799" y="4516072"/>
            <a:ext cx="699135" cy="811529"/>
            <a:chOff x="1736" y="0"/>
            <a:chExt cx="1391" cy="1615"/>
          </a:xfrm>
        </p:grpSpPr>
        <p:grpSp>
          <p:nvGrpSpPr>
            <p:cNvPr id="228" name="Group 52">
              <a:extLst>
                <a:ext uri="{FF2B5EF4-FFF2-40B4-BE49-F238E27FC236}">
                  <a16:creationId xmlns:a16="http://schemas.microsoft.com/office/drawing/2014/main" id="{57E1006F-FD81-1541-9C57-D64ED31D12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0" y="0"/>
              <a:ext cx="887" cy="887"/>
              <a:chOff x="2240" y="0"/>
              <a:chExt cx="887" cy="887"/>
            </a:xfrm>
          </p:grpSpPr>
          <p:sp>
            <p:nvSpPr>
              <p:cNvPr id="233" name="Oval 53">
                <a:extLst>
                  <a:ext uri="{FF2B5EF4-FFF2-40B4-BE49-F238E27FC236}">
                    <a16:creationId xmlns:a16="http://schemas.microsoft.com/office/drawing/2014/main" id="{EAD7F7B0-E321-ED4E-9591-805E6788B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0" y="0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4" name="AutoShape 54">
                <a:extLst>
                  <a:ext uri="{FF2B5EF4-FFF2-40B4-BE49-F238E27FC236}">
                    <a16:creationId xmlns:a16="http://schemas.microsoft.com/office/drawing/2014/main" id="{A29ED064-78E8-884F-9898-994A226F8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815" y="337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" name="Oval 55">
                <a:extLst>
                  <a:ext uri="{FF2B5EF4-FFF2-40B4-BE49-F238E27FC236}">
                    <a16:creationId xmlns:a16="http://schemas.microsoft.com/office/drawing/2014/main" id="{60329827-7784-AC48-8564-B5E804E08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99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29" name="Group 56">
              <a:extLst>
                <a:ext uri="{FF2B5EF4-FFF2-40B4-BE49-F238E27FC236}">
                  <a16:creationId xmlns:a16="http://schemas.microsoft.com/office/drawing/2014/main" id="{8B6FBA32-BFBC-C244-B085-9FE0F599A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6" y="728"/>
              <a:ext cx="887" cy="887"/>
              <a:chOff x="1736" y="728"/>
              <a:chExt cx="887" cy="887"/>
            </a:xfrm>
          </p:grpSpPr>
          <p:sp>
            <p:nvSpPr>
              <p:cNvPr id="230" name="Oval 57">
                <a:extLst>
                  <a:ext uri="{FF2B5EF4-FFF2-40B4-BE49-F238E27FC236}">
                    <a16:creationId xmlns:a16="http://schemas.microsoft.com/office/drawing/2014/main" id="{04F9828F-5371-0B4B-B939-9755655B6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" y="728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1" name="AutoShape 58">
                <a:extLst>
                  <a:ext uri="{FF2B5EF4-FFF2-40B4-BE49-F238E27FC236}">
                    <a16:creationId xmlns:a16="http://schemas.microsoft.com/office/drawing/2014/main" id="{FC3946DE-B7DB-B240-9196-89E5A797B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311" y="106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2" name="Oval 59">
                <a:extLst>
                  <a:ext uri="{FF2B5EF4-FFF2-40B4-BE49-F238E27FC236}">
                    <a16:creationId xmlns:a16="http://schemas.microsoft.com/office/drawing/2014/main" id="{B1788CD1-0BE0-6B48-9080-CEFDCB11E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8" y="1027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sp>
        <p:nvSpPr>
          <p:cNvPr id="236" name="Oval 58">
            <a:extLst>
              <a:ext uri="{FF2B5EF4-FFF2-40B4-BE49-F238E27FC236}">
                <a16:creationId xmlns:a16="http://schemas.microsoft.com/office/drawing/2014/main" id="{ACFD9D14-4738-7A4F-86A4-587C35C7E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582" y="4235306"/>
            <a:ext cx="417830" cy="41783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37" name="AutoShape 59">
            <a:extLst>
              <a:ext uri="{FF2B5EF4-FFF2-40B4-BE49-F238E27FC236}">
                <a16:creationId xmlns:a16="http://schemas.microsoft.com/office/drawing/2014/main" id="{E5A298CD-EA5A-CA41-A6D5-9BEFACA3C0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16683" y="4400217"/>
            <a:ext cx="124460" cy="93345"/>
          </a:xfrm>
          <a:prstGeom prst="can">
            <a:avLst>
              <a:gd name="adj" fmla="val 3745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" name="Titel 1">
            <a:extLst>
              <a:ext uri="{FF2B5EF4-FFF2-40B4-BE49-F238E27FC236}">
                <a16:creationId xmlns:a16="http://schemas.microsoft.com/office/drawing/2014/main" id="{F09FAA29-2A31-F44D-BBDC-9B3A024A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Antwoorden controle toets</a:t>
            </a:r>
          </a:p>
        </p:txBody>
      </p:sp>
      <p:sp>
        <p:nvSpPr>
          <p:cNvPr id="182" name="Tekstvak 181">
            <a:extLst>
              <a:ext uri="{FF2B5EF4-FFF2-40B4-BE49-F238E27FC236}">
                <a16:creationId xmlns:a16="http://schemas.microsoft.com/office/drawing/2014/main" id="{8CB7CF83-EC81-BC48-910F-035DE111408D}"/>
              </a:ext>
            </a:extLst>
          </p:cNvPr>
          <p:cNvSpPr txBox="1"/>
          <p:nvPr/>
        </p:nvSpPr>
        <p:spPr>
          <a:xfrm>
            <a:off x="1018684" y="6317485"/>
            <a:ext cx="7548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5 vragen totaal 15pnt. Behaalde punten: 10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11pt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4256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P 4.4 leerdoelen-1080p.mp4" descr="PP 4.4 leerdoelen-1080p.mp4">
            <a:hlinkClick r:id="" action="ppaction://media"/>
            <a:extLst>
              <a:ext uri="{FF2B5EF4-FFF2-40B4-BE49-F238E27FC236}">
                <a16:creationId xmlns:a16="http://schemas.microsoft.com/office/drawing/2014/main" id="{A1D493C6-00ED-814A-B6D2-6761F525E0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2.0083" end="372.2082"/>
                </p14:media>
              </p:ext>
            </p:extLst>
          </p:nvPr>
        </p:nvPicPr>
        <p:blipFill rotWithShape="1">
          <a:blip r:embed="rId5"/>
          <a:srcRect l="31507"/>
          <a:stretch/>
        </p:blipFill>
        <p:spPr>
          <a:xfrm>
            <a:off x="5508104" y="3889194"/>
            <a:ext cx="3600400" cy="295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eperen 5"/>
          <p:cNvGrpSpPr/>
          <p:nvPr/>
        </p:nvGrpSpPr>
        <p:grpSpPr>
          <a:xfrm>
            <a:off x="55330" y="125775"/>
            <a:ext cx="1208133" cy="1235837"/>
            <a:chOff x="2716734" y="5373215"/>
            <a:chExt cx="1288818" cy="1249379"/>
          </a:xfrm>
          <a:solidFill>
            <a:srgbClr val="FED23F"/>
          </a:solidFill>
        </p:grpSpPr>
        <p:sp>
          <p:nvSpPr>
            <p:cNvPr id="2" name="Rechthoek 1"/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dirty="0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27" y="5436768"/>
              <a:ext cx="844987" cy="803080"/>
            </a:xfrm>
            <a:prstGeom prst="rect">
              <a:avLst/>
            </a:prstGeom>
            <a:grpFill/>
          </p:spPr>
        </p:pic>
      </p:grpSp>
      <p:sp>
        <p:nvSpPr>
          <p:cNvPr id="7" name="Rechthoek 6"/>
          <p:cNvSpPr/>
          <p:nvPr/>
        </p:nvSpPr>
        <p:spPr>
          <a:xfrm>
            <a:off x="899592" y="1412776"/>
            <a:ext cx="6624736" cy="2473241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500" dirty="0"/>
              <a:t>25. Wat is het verschil tussen scheiden en ontleden?</a:t>
            </a:r>
          </a:p>
          <a:p>
            <a:pPr lvl="0">
              <a:lnSpc>
                <a:spcPct val="150000"/>
              </a:lnSpc>
            </a:pPr>
            <a:r>
              <a:rPr lang="nl-NL" sz="1500" dirty="0"/>
              <a:t>26. Wat wordt er bedoeld met ontleedbare en niet-ontleedbare stoffen?	</a:t>
            </a:r>
          </a:p>
          <a:p>
            <a:pPr lvl="0">
              <a:lnSpc>
                <a:spcPct val="150000"/>
              </a:lnSpc>
            </a:pPr>
            <a:endParaRPr lang="nl-NL" sz="1500" dirty="0"/>
          </a:p>
          <a:p>
            <a:pPr lvl="0">
              <a:lnSpc>
                <a:spcPct val="150000"/>
              </a:lnSpc>
            </a:pPr>
            <a:r>
              <a:rPr lang="nl-NL" sz="1500" i="1" dirty="0"/>
              <a:t>Wat is het verschil tussen:</a:t>
            </a:r>
          </a:p>
          <a:p>
            <a:pPr lvl="0">
              <a:lnSpc>
                <a:spcPct val="150000"/>
              </a:lnSpc>
            </a:pPr>
            <a:r>
              <a:rPr lang="nl-NL" sz="1500" dirty="0"/>
              <a:t>36. Een zuivere stof en een mengsel.        </a:t>
            </a:r>
          </a:p>
          <a:p>
            <a:pPr lvl="0">
              <a:lnSpc>
                <a:spcPct val="150000"/>
              </a:lnSpc>
            </a:pPr>
            <a:r>
              <a:rPr lang="nl-NL" sz="1500" dirty="0"/>
              <a:t>37. Een zuivere stof en een element.          </a:t>
            </a:r>
          </a:p>
          <a:p>
            <a:pPr lvl="0">
              <a:lnSpc>
                <a:spcPct val="150000"/>
              </a:lnSpc>
            </a:pPr>
            <a:r>
              <a:rPr lang="nl-NL" sz="1500" dirty="0"/>
              <a:t>38. Een verbinding en een mengsel.          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4</a:t>
            </a:fld>
            <a:endParaRPr lang="nl-NL" altLang="nl-NL" dirty="0"/>
          </a:p>
        </p:txBody>
      </p:sp>
      <p:sp>
        <p:nvSpPr>
          <p:cNvPr id="15" name="Rechthoek 14"/>
          <p:cNvSpPr/>
          <p:nvPr/>
        </p:nvSpPr>
        <p:spPr>
          <a:xfrm>
            <a:off x="7609540" y="1387807"/>
            <a:ext cx="1335400" cy="2473241"/>
          </a:xfrm>
          <a:prstGeom prst="rect">
            <a:avLst/>
          </a:prstGeom>
          <a:solidFill>
            <a:srgbClr val="FED23F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500" dirty="0"/>
              <a:t>4</a:t>
            </a:r>
            <a:r>
              <a:rPr lang="nl-NL" sz="1500" i="1" dirty="0"/>
              <a:t>7, 49</a:t>
            </a:r>
          </a:p>
          <a:p>
            <a:pPr lvl="0">
              <a:lnSpc>
                <a:spcPct val="150000"/>
              </a:lnSpc>
            </a:pPr>
            <a:r>
              <a:rPr lang="nl-NL" sz="1500" i="1" dirty="0"/>
              <a:t>44, 45, 46, 47b, 48, 49</a:t>
            </a:r>
          </a:p>
          <a:p>
            <a:pPr lvl="0">
              <a:lnSpc>
                <a:spcPct val="150000"/>
              </a:lnSpc>
            </a:pPr>
            <a:endParaRPr lang="nl-NL" sz="1500" dirty="0"/>
          </a:p>
          <a:p>
            <a:pPr lvl="0">
              <a:lnSpc>
                <a:spcPct val="150000"/>
              </a:lnSpc>
            </a:pPr>
            <a:r>
              <a:rPr lang="nl-NL" sz="1500" dirty="0"/>
              <a:t>47</a:t>
            </a:r>
          </a:p>
          <a:p>
            <a:pPr lvl="0">
              <a:lnSpc>
                <a:spcPct val="150000"/>
              </a:lnSpc>
            </a:pPr>
            <a:r>
              <a:rPr lang="nl-NL" sz="1500" dirty="0"/>
              <a:t>47c</a:t>
            </a:r>
          </a:p>
          <a:p>
            <a:pPr lvl="0">
              <a:lnSpc>
                <a:spcPct val="150000"/>
              </a:lnSpc>
            </a:pPr>
            <a:r>
              <a:rPr lang="nl-NL" sz="1500" dirty="0"/>
              <a:t>47a, 48b</a:t>
            </a:r>
          </a:p>
        </p:txBody>
      </p:sp>
      <p:sp>
        <p:nvSpPr>
          <p:cNvPr id="20" name="Rechthoek 19"/>
          <p:cNvSpPr/>
          <p:nvPr/>
        </p:nvSpPr>
        <p:spPr>
          <a:xfrm>
            <a:off x="7619999" y="908720"/>
            <a:ext cx="1324941" cy="375552"/>
          </a:xfrm>
          <a:prstGeom prst="rect">
            <a:avLst/>
          </a:prstGeom>
          <a:noFill/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1400" dirty="0">
                <a:solidFill>
                  <a:schemeClr val="bg1"/>
                </a:solidFill>
              </a:rPr>
              <a:t>Werkboekvrg. </a:t>
            </a:r>
          </a:p>
        </p:txBody>
      </p:sp>
      <p:sp>
        <p:nvSpPr>
          <p:cNvPr id="17" name="Text Box 55">
            <a:extLst>
              <a:ext uri="{FF2B5EF4-FFF2-40B4-BE49-F238E27FC236}">
                <a16:creationId xmlns:a16="http://schemas.microsoft.com/office/drawing/2014/main" id="{A0C3B8BF-897C-114F-B4A3-33EB559CD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 Het Leerdoelenblad</a:t>
            </a:r>
          </a:p>
        </p:txBody>
      </p:sp>
    </p:spTree>
    <p:extLst>
      <p:ext uri="{BB962C8B-B14F-4D97-AF65-F5344CB8AC3E}">
        <p14:creationId xmlns:p14="http://schemas.microsoft.com/office/powerpoint/2010/main" val="7109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25. Wat is het verschil tussen scheiden en ontleden?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9A91E0C6-1BB9-434E-9FA2-8765D9621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11" y="1621513"/>
            <a:ext cx="2744363" cy="350602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400" b="1" i="1" kern="0" dirty="0">
                <a:solidFill>
                  <a:srgbClr val="4FD0FF"/>
                </a:solidFill>
              </a:rPr>
              <a:t>       scheiden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NL" altLang="nl-NL" sz="1800" kern="0" dirty="0">
              <a:solidFill>
                <a:schemeClr val="accent3">
                  <a:lumMod val="95000"/>
                </a:schemeClr>
              </a:solidFill>
            </a:endParaRPr>
          </a:p>
          <a:p>
            <a:pPr marL="400050" eaLnBrk="1" hangingPunct="1">
              <a:lnSpc>
                <a:spcPct val="90000"/>
              </a:lnSpc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Mengsels kan je scheiden</a:t>
            </a:r>
          </a:p>
          <a:p>
            <a:pPr marL="400050" eaLnBrk="1" hangingPunct="1">
              <a:lnSpc>
                <a:spcPct val="90000"/>
              </a:lnSpc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filtreren, indampen, extraheren, adsorptie</a:t>
            </a:r>
          </a:p>
          <a:p>
            <a:pPr marL="400050" eaLnBrk="1" hangingPunct="1">
              <a:lnSpc>
                <a:spcPct val="90000"/>
              </a:lnSpc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er ontstaan </a:t>
            </a:r>
            <a:r>
              <a:rPr lang="nl-NL" altLang="nl-NL" sz="1800" i="1" kern="0" dirty="0">
                <a:solidFill>
                  <a:schemeClr val="accent3">
                    <a:lumMod val="95000"/>
                  </a:schemeClr>
                </a:solidFill>
              </a:rPr>
              <a:t>geen</a:t>
            </a: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 nieuwe stoffen</a:t>
            </a:r>
          </a:p>
          <a:p>
            <a:pPr marL="400050" eaLnBrk="1" hangingPunct="1">
              <a:lnSpc>
                <a:spcPct val="90000"/>
              </a:lnSpc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natuurkundig proces</a:t>
            </a:r>
          </a:p>
          <a:p>
            <a:pPr marL="400050" eaLnBrk="1" hangingPunct="1">
              <a:lnSpc>
                <a:spcPct val="90000"/>
              </a:lnSpc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tegenovergestelde van mengen</a:t>
            </a: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6564CA57-276E-1843-84B8-EA49D499D140}"/>
              </a:ext>
            </a:extLst>
          </p:cNvPr>
          <p:cNvSpPr txBox="1">
            <a:spLocks noChangeArrowheads="1"/>
          </p:cNvSpPr>
          <p:nvPr/>
        </p:nvSpPr>
        <p:spPr>
          <a:xfrm>
            <a:off x="3507197" y="1651170"/>
            <a:ext cx="2664296" cy="349013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1800" b="1" i="1" kern="0" dirty="0">
                <a:solidFill>
                  <a:srgbClr val="4FD0FF"/>
                </a:solidFill>
              </a:rPr>
              <a:t>       </a:t>
            </a:r>
            <a:r>
              <a:rPr lang="nl-NL" altLang="nl-NL" sz="2000" b="1" i="1" kern="0" dirty="0">
                <a:solidFill>
                  <a:srgbClr val="4FD0FF"/>
                </a:solidFill>
              </a:rPr>
              <a:t>  Ontleden</a:t>
            </a:r>
            <a:endParaRPr lang="nl-NL" altLang="nl-NL" sz="1800" b="1" i="1" kern="0" dirty="0">
              <a:solidFill>
                <a:srgbClr val="4FD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sz="1800" kern="0" dirty="0">
              <a:solidFill>
                <a:schemeClr val="accent3">
                  <a:lumMod val="95000"/>
                </a:schemeClr>
              </a:solidFill>
            </a:endParaRPr>
          </a:p>
          <a:p>
            <a:pPr marL="4000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Verbindingen kan je ontleden</a:t>
            </a:r>
          </a:p>
          <a:p>
            <a:pPr marL="4000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elektrolyse, thermolyse, fotolyse</a:t>
            </a:r>
          </a:p>
          <a:p>
            <a:pPr marL="4000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er ontstaan </a:t>
            </a: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    nieuwe stoffen</a:t>
            </a:r>
          </a:p>
          <a:p>
            <a:pPr marL="4000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chemisch proces</a:t>
            </a:r>
          </a:p>
          <a:p>
            <a:pPr marL="4000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altLang="nl-NL" sz="1800" kern="0" dirty="0">
                <a:solidFill>
                  <a:schemeClr val="accent3">
                    <a:lumMod val="95000"/>
                  </a:schemeClr>
                </a:solidFill>
              </a:rPr>
              <a:t>tegenovergestelde van verbinden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F4872EAC-6F91-DA4E-8057-258158139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1556792"/>
            <a:ext cx="1258243" cy="455836"/>
          </a:xfrm>
          <a:prstGeom prst="leftRightArrow">
            <a:avLst>
              <a:gd name="adj1" fmla="val 50000"/>
              <a:gd name="adj2" fmla="val 57890"/>
            </a:avLst>
          </a:prstGeom>
          <a:solidFill>
            <a:srgbClr val="FB757F"/>
          </a:solidFill>
          <a:ln w="9525" algn="ctr">
            <a:solidFill>
              <a:srgbClr val="FB757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621293C-A66D-9A4A-8E95-4D8F7E3FA59D}"/>
              </a:ext>
            </a:extLst>
          </p:cNvPr>
          <p:cNvSpPr/>
          <p:nvPr/>
        </p:nvSpPr>
        <p:spPr>
          <a:xfrm>
            <a:off x="2938846" y="1636252"/>
            <a:ext cx="98128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altLang="nl-NL" sz="1600" dirty="0">
                <a:solidFill>
                  <a:schemeClr val="bg1"/>
                </a:solidFill>
              </a:rPr>
              <a:t>verschil</a:t>
            </a:r>
            <a:endParaRPr lang="nl-NL" sz="1600" dirty="0">
              <a:solidFill>
                <a:schemeClr val="bg1"/>
              </a:solidFill>
            </a:endParaRP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pic>
        <p:nvPicPr>
          <p:cNvPr id="3" name="PP H4.4 leerdoel 25 effen-1080p.mp4" descr="PP H4.4 leerdoel 25 effen-1080p.mp4">
            <a:hlinkClick r:id="" action="ppaction://media"/>
            <a:extLst>
              <a:ext uri="{FF2B5EF4-FFF2-40B4-BE49-F238E27FC236}">
                <a16:creationId xmlns:a16="http://schemas.microsoft.com/office/drawing/2014/main" id="{95A1DA2D-569E-4944-BABE-3928F9CF0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2464" r="1"/>
          <a:stretch/>
        </p:blipFill>
        <p:spPr>
          <a:xfrm>
            <a:off x="5920934" y="3645024"/>
            <a:ext cx="3223066" cy="31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repeatCount="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hthoek 79"/>
          <p:cNvSpPr>
            <a:spLocks noChangeArrowheads="1"/>
          </p:cNvSpPr>
          <p:nvPr/>
        </p:nvSpPr>
        <p:spPr bwMode="auto">
          <a:xfrm>
            <a:off x="252413" y="2307927"/>
            <a:ext cx="1925637" cy="1093787"/>
          </a:xfrm>
          <a:prstGeom prst="rect">
            <a:avLst/>
          </a:prstGeom>
          <a:solidFill>
            <a:srgbClr val="FD415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stoffen</a:t>
            </a:r>
          </a:p>
        </p:txBody>
      </p:sp>
      <p:sp>
        <p:nvSpPr>
          <p:cNvPr id="81" name="Rechthoek 80"/>
          <p:cNvSpPr>
            <a:spLocks noChangeArrowheads="1"/>
          </p:cNvSpPr>
          <p:nvPr/>
        </p:nvSpPr>
        <p:spPr bwMode="auto">
          <a:xfrm>
            <a:off x="2406650" y="980728"/>
            <a:ext cx="1924050" cy="1093788"/>
          </a:xfrm>
          <a:prstGeom prst="rect">
            <a:avLst/>
          </a:prstGeom>
          <a:solidFill>
            <a:srgbClr val="FB757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/>
              <a:t>mengsels</a:t>
            </a:r>
          </a:p>
        </p:txBody>
      </p:sp>
      <p:sp>
        <p:nvSpPr>
          <p:cNvPr id="82" name="Rechthoek 81"/>
          <p:cNvSpPr>
            <a:spLocks noChangeArrowheads="1"/>
          </p:cNvSpPr>
          <p:nvPr/>
        </p:nvSpPr>
        <p:spPr bwMode="auto">
          <a:xfrm>
            <a:off x="2406650" y="3645024"/>
            <a:ext cx="1924050" cy="109378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/>
              <a:t>zuivere stoffen</a:t>
            </a:r>
          </a:p>
        </p:txBody>
      </p:sp>
      <p:sp>
        <p:nvSpPr>
          <p:cNvPr id="83" name="Rechthoek 82"/>
          <p:cNvSpPr>
            <a:spLocks noChangeArrowheads="1"/>
          </p:cNvSpPr>
          <p:nvPr/>
        </p:nvSpPr>
        <p:spPr bwMode="auto">
          <a:xfrm>
            <a:off x="4533089" y="2490489"/>
            <a:ext cx="1964549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ontleedbare stoffen</a:t>
            </a:r>
          </a:p>
        </p:txBody>
      </p:sp>
      <p:sp>
        <p:nvSpPr>
          <p:cNvPr id="84" name="Rechthoek 83"/>
          <p:cNvSpPr>
            <a:spLocks noChangeArrowheads="1"/>
          </p:cNvSpPr>
          <p:nvPr/>
        </p:nvSpPr>
        <p:spPr bwMode="auto">
          <a:xfrm>
            <a:off x="4533089" y="4824114"/>
            <a:ext cx="1964549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/>
              <a:t>niet-ontleedbare stoffen</a:t>
            </a:r>
          </a:p>
        </p:txBody>
      </p:sp>
      <p:sp>
        <p:nvSpPr>
          <p:cNvPr id="85" name="Rechthoek 84"/>
          <p:cNvSpPr>
            <a:spLocks noChangeArrowheads="1"/>
          </p:cNvSpPr>
          <p:nvPr/>
        </p:nvSpPr>
        <p:spPr bwMode="auto">
          <a:xfrm>
            <a:off x="6994525" y="5832177"/>
            <a:ext cx="1911350" cy="765175"/>
          </a:xfrm>
          <a:prstGeom prst="rect">
            <a:avLst/>
          </a:prstGeom>
          <a:solidFill>
            <a:srgbClr val="C5725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/>
              <a:t>niet-metalen</a:t>
            </a:r>
          </a:p>
        </p:txBody>
      </p:sp>
      <p:sp>
        <p:nvSpPr>
          <p:cNvPr id="86" name="Rechthoek 85"/>
          <p:cNvSpPr/>
          <p:nvPr/>
        </p:nvSpPr>
        <p:spPr bwMode="auto">
          <a:xfrm>
            <a:off x="6994525" y="4255789"/>
            <a:ext cx="1911350" cy="7651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nl-NL" sz="2400" dirty="0">
                <a:latin typeface="Arial" charset="0"/>
                <a:cs typeface="Arial" charset="0"/>
              </a:rPr>
              <a:t>metalen</a:t>
            </a:r>
          </a:p>
        </p:txBody>
      </p:sp>
      <p:cxnSp>
        <p:nvCxnSpPr>
          <p:cNvPr id="23" name="Rechte verbindingslijn met pijl 22"/>
          <p:cNvCxnSpPr>
            <a:cxnSpLocks noChangeShapeType="1"/>
          </p:cNvCxnSpPr>
          <p:nvPr/>
        </p:nvCxnSpPr>
        <p:spPr bwMode="auto">
          <a:xfrm flipV="1">
            <a:off x="2246313" y="2096789"/>
            <a:ext cx="407987" cy="4222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" name="Rechte verbindingslijn met pijl 88"/>
          <p:cNvCxnSpPr>
            <a:cxnSpLocks noChangeShapeType="1"/>
          </p:cNvCxnSpPr>
          <p:nvPr/>
        </p:nvCxnSpPr>
        <p:spPr bwMode="auto">
          <a:xfrm>
            <a:off x="2246313" y="3190577"/>
            <a:ext cx="407987" cy="4206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" name="Rechte verbindingslijn met pijl 89"/>
          <p:cNvCxnSpPr>
            <a:cxnSpLocks noChangeShapeType="1"/>
          </p:cNvCxnSpPr>
          <p:nvPr/>
        </p:nvCxnSpPr>
        <p:spPr bwMode="auto">
          <a:xfrm flipV="1">
            <a:off x="4419600" y="3814464"/>
            <a:ext cx="409575" cy="4206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1" name="Rechte verbindingslijn met pijl 90"/>
          <p:cNvCxnSpPr>
            <a:cxnSpLocks noChangeShapeType="1"/>
          </p:cNvCxnSpPr>
          <p:nvPr/>
        </p:nvCxnSpPr>
        <p:spPr bwMode="auto">
          <a:xfrm>
            <a:off x="4433888" y="4305002"/>
            <a:ext cx="407987" cy="4222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" name="Rechte verbindingslijn met pijl 91"/>
          <p:cNvCxnSpPr>
            <a:cxnSpLocks noChangeShapeType="1"/>
          </p:cNvCxnSpPr>
          <p:nvPr/>
        </p:nvCxnSpPr>
        <p:spPr bwMode="auto">
          <a:xfrm flipV="1">
            <a:off x="6546850" y="5016202"/>
            <a:ext cx="409575" cy="4206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3" name="Rechte verbindingslijn met pijl 92"/>
          <p:cNvCxnSpPr>
            <a:cxnSpLocks noChangeShapeType="1"/>
          </p:cNvCxnSpPr>
          <p:nvPr/>
        </p:nvCxnSpPr>
        <p:spPr bwMode="auto">
          <a:xfrm>
            <a:off x="6546850" y="5436889"/>
            <a:ext cx="409575" cy="4206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PIJL-OMLAAG 23"/>
          <p:cNvSpPr/>
          <p:nvPr/>
        </p:nvSpPr>
        <p:spPr bwMode="auto">
          <a:xfrm>
            <a:off x="2995613" y="2323802"/>
            <a:ext cx="312737" cy="88265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95" name="PIJL-OMLAAG 94"/>
          <p:cNvSpPr/>
          <p:nvPr/>
        </p:nvSpPr>
        <p:spPr bwMode="auto">
          <a:xfrm>
            <a:off x="5300663" y="3814464"/>
            <a:ext cx="312737" cy="88265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25" name="Tekstvak 24"/>
          <p:cNvSpPr txBox="1">
            <a:spLocks noChangeArrowheads="1"/>
          </p:cNvSpPr>
          <p:nvPr/>
        </p:nvSpPr>
        <p:spPr bwMode="auto">
          <a:xfrm>
            <a:off x="3194050" y="2527002"/>
            <a:ext cx="1624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scheiden</a:t>
            </a:r>
          </a:p>
        </p:txBody>
      </p:sp>
      <p:sp>
        <p:nvSpPr>
          <p:cNvPr id="97" name="Tekstvak 96"/>
          <p:cNvSpPr txBox="1">
            <a:spLocks noChangeArrowheads="1"/>
          </p:cNvSpPr>
          <p:nvPr/>
        </p:nvSpPr>
        <p:spPr bwMode="auto">
          <a:xfrm>
            <a:off x="5543550" y="3976389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ontleden</a:t>
            </a:r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auto">
          <a:xfrm>
            <a:off x="4529136" y="2501602"/>
            <a:ext cx="1968501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verbindingen</a:t>
            </a:r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auto">
          <a:xfrm>
            <a:off x="4529136" y="4824114"/>
            <a:ext cx="1979614" cy="122555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nl-NL" altLang="nl-NL" sz="2400" dirty="0"/>
              <a:t>elementen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42C47FA-474C-4ECA-BAED-6610A9C69B47}"/>
              </a:ext>
            </a:extLst>
          </p:cNvPr>
          <p:cNvSpPr txBox="1"/>
          <p:nvPr/>
        </p:nvSpPr>
        <p:spPr>
          <a:xfrm>
            <a:off x="8648241" y="517782"/>
            <a:ext cx="43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/>
              <a:t>28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68E7CDE-A4F9-4A66-B022-517BE623809E}"/>
              </a:ext>
            </a:extLst>
          </p:cNvPr>
          <p:cNvSpPr/>
          <p:nvPr/>
        </p:nvSpPr>
        <p:spPr>
          <a:xfrm>
            <a:off x="608020" y="5073034"/>
            <a:ext cx="1843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400" dirty="0">
                <a:solidFill>
                  <a:schemeClr val="bg1"/>
                </a:solidFill>
              </a:rPr>
              <a:t>Indeling</a:t>
            </a:r>
          </a:p>
          <a:p>
            <a:r>
              <a:rPr lang="nl-NL" sz="2400" dirty="0">
                <a:solidFill>
                  <a:srgbClr val="FFFF00"/>
                </a:solidFill>
              </a:rPr>
              <a:t>Goed leren!</a:t>
            </a:r>
          </a:p>
        </p:txBody>
      </p:sp>
      <p:grpSp>
        <p:nvGrpSpPr>
          <p:cNvPr id="29" name="Groeperen 51">
            <a:extLst>
              <a:ext uri="{FF2B5EF4-FFF2-40B4-BE49-F238E27FC236}">
                <a16:creationId xmlns:a16="http://schemas.microsoft.com/office/drawing/2014/main" id="{D8C821DF-963B-C94A-BCBE-D3756D21B13F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CC5EC89-7C68-5C40-A789-CA246F156649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EF2E121E-A3A2-534C-9848-EC4B67981F82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31D2FF84-C9E6-F740-B676-F32CF8747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3" name="Text Box 55">
            <a:extLst>
              <a:ext uri="{FF2B5EF4-FFF2-40B4-BE49-F238E27FC236}">
                <a16:creationId xmlns:a16="http://schemas.microsoft.com/office/drawing/2014/main" id="{F88CA95F-7579-2244-96CC-B9BD0240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25. Wat is het verschil tussen scheiden en ontleden? (2)</a:t>
            </a:r>
          </a:p>
        </p:txBody>
      </p:sp>
    </p:spTree>
    <p:extLst>
      <p:ext uri="{BB962C8B-B14F-4D97-AF65-F5344CB8AC3E}">
        <p14:creationId xmlns:p14="http://schemas.microsoft.com/office/powerpoint/2010/main" val="20897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1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1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5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1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1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5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5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15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15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5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4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5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15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15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5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24" grpId="0" animBg="1"/>
      <p:bldP spid="95" grpId="0" animBg="1"/>
      <p:bldP spid="25" grpId="0"/>
      <p:bldP spid="97" grpId="0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-website H4.4 leerdoel 26-1080p.mp4" descr="04-website H4.4 leerdoel 26-1080p.mp4">
            <a:hlinkClick r:id="" action="ppaction://media"/>
            <a:extLst>
              <a:ext uri="{FF2B5EF4-FFF2-40B4-BE49-F238E27FC236}">
                <a16:creationId xmlns:a16="http://schemas.microsoft.com/office/drawing/2014/main" id="{11A3A094-A8CA-F14A-A38F-7074C3DEB8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8.8749" end="2263.3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609B1B4-4AC9-4E60-BDF6-598D2A0D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/>
              <a:pPr>
                <a:spcAft>
                  <a:spcPts val="600"/>
                </a:spcAft>
              </a:pPr>
              <a:t>7</a:t>
            </a:fld>
            <a:endParaRPr lang="nl-NL" altLang="nl-NL"/>
          </a:p>
        </p:txBody>
      </p:sp>
      <p:sp>
        <p:nvSpPr>
          <p:cNvPr id="2" name="Tijdelijke aanduiding voor dianummer 1" hidden="1">
            <a:extLst>
              <a:ext uri="{FF2B5EF4-FFF2-40B4-BE49-F238E27FC236}">
                <a16:creationId xmlns:a16="http://schemas.microsoft.com/office/drawing/2014/main" id="{9A9748C5-B2C7-8F4C-B486-19A1AA39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smtClean="0"/>
              <a:pPr>
                <a:spcAft>
                  <a:spcPts val="600"/>
                </a:spcAft>
              </a:pPr>
              <a:t>7</a:t>
            </a:fld>
            <a:endParaRPr lang="nl-NL" altLang="nl-NL"/>
          </a:p>
        </p:txBody>
      </p:sp>
      <p:grpSp>
        <p:nvGrpSpPr>
          <p:cNvPr id="7" name="Groeperen 51">
            <a:extLst>
              <a:ext uri="{FF2B5EF4-FFF2-40B4-BE49-F238E27FC236}">
                <a16:creationId xmlns:a16="http://schemas.microsoft.com/office/drawing/2014/main" id="{3AC5EC9B-17CE-EC4E-8A0F-7E46341BC631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D24218F-C9EF-E04F-BFD7-EBF8242730BB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7983E5A4-54E4-F34E-942D-1AD94E7D0309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B6F392A1-7B7B-D741-8E39-FB3B42833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3" name="Text Box 55">
            <a:extLst>
              <a:ext uri="{FF2B5EF4-FFF2-40B4-BE49-F238E27FC236}">
                <a16:creationId xmlns:a16="http://schemas.microsoft.com/office/drawing/2014/main" id="{C4308038-4217-3C49-91CF-79F93661E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26. Wat wordt er bedoeld met een ontleedbare en een </a:t>
            </a:r>
          </a:p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      niet-ontleedbare stof?</a:t>
            </a:r>
          </a:p>
        </p:txBody>
      </p:sp>
    </p:spTree>
    <p:extLst>
      <p:ext uri="{BB962C8B-B14F-4D97-AF65-F5344CB8AC3E}">
        <p14:creationId xmlns:p14="http://schemas.microsoft.com/office/powerpoint/2010/main" val="955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5">
            <a:extLst>
              <a:ext uri="{FF2B5EF4-FFF2-40B4-BE49-F238E27FC236}">
                <a16:creationId xmlns:a16="http://schemas.microsoft.com/office/drawing/2014/main" id="{5B85A251-ABD7-AF46-89AD-F1CAFBC52337}"/>
              </a:ext>
            </a:extLst>
          </p:cNvPr>
          <p:cNvSpPr txBox="1">
            <a:spLocks noChangeArrowheads="1"/>
          </p:cNvSpPr>
          <p:nvPr/>
        </p:nvSpPr>
        <p:spPr>
          <a:xfrm>
            <a:off x="4439691" y="1556792"/>
            <a:ext cx="3446681" cy="439248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  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ontleedbaar</a:t>
            </a:r>
            <a:endParaRPr lang="nl-NL" altLang="nl-NL" sz="2000" kern="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Als de deeltjes uit meerdere atoomsoorten bestaan, heet de stof een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verbinding of ontleedbare stof</a:t>
            </a: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nl-NL" altLang="nl-NL" sz="2000" b="1" i="1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421" name="Rechthoek 420">
            <a:extLst>
              <a:ext uri="{FF2B5EF4-FFF2-40B4-BE49-F238E27FC236}">
                <a16:creationId xmlns:a16="http://schemas.microsoft.com/office/drawing/2014/main" id="{558B5502-B26E-BF46-868E-19ABC66F39CF}"/>
              </a:ext>
            </a:extLst>
          </p:cNvPr>
          <p:cNvSpPr/>
          <p:nvPr/>
        </p:nvSpPr>
        <p:spPr bwMode="auto">
          <a:xfrm>
            <a:off x="6227912" y="4653136"/>
            <a:ext cx="1296416" cy="114405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0" name="Text Box 55">
            <a:extLst>
              <a:ext uri="{FF2B5EF4-FFF2-40B4-BE49-F238E27FC236}">
                <a16:creationId xmlns:a16="http://schemas.microsoft.com/office/drawing/2014/main" id="{E5C7957C-21DF-1B46-B1FB-CA5582AF8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6893361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26. Wat wordt er bedoeld met een ontleedbare en een </a:t>
            </a:r>
          </a:p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      niet-ontleedbare stof?</a:t>
            </a:r>
          </a:p>
        </p:txBody>
      </p:sp>
      <p:sp>
        <p:nvSpPr>
          <p:cNvPr id="81" name="Rectangle 3">
            <a:extLst>
              <a:ext uri="{FF2B5EF4-FFF2-40B4-BE49-F238E27FC236}">
                <a16:creationId xmlns:a16="http://schemas.microsoft.com/office/drawing/2014/main" id="{CCD9171C-B5E8-9447-BA4C-85A6E0EE9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76" y="1556792"/>
            <a:ext cx="3380184" cy="439248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000" i="1" kern="0" dirty="0">
                <a:solidFill>
                  <a:srgbClr val="4FD0FF"/>
                </a:solidFill>
              </a:rPr>
              <a:t>    </a:t>
            </a:r>
            <a:r>
              <a:rPr lang="nl-NL" altLang="nl-NL" sz="2400" i="1" kern="0" dirty="0">
                <a:solidFill>
                  <a:srgbClr val="4FD0FF"/>
                </a:solidFill>
              </a:rPr>
              <a:t>niet-ontleedbaar</a:t>
            </a:r>
            <a:endParaRPr lang="nl-NL" altLang="nl-NL" sz="2000" i="1" kern="0" dirty="0">
              <a:solidFill>
                <a:srgbClr val="4FD0FF"/>
              </a:solidFill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Als de deeltjes uit één atoomsoort bestaan heet de stof een </a:t>
            </a:r>
            <a:r>
              <a:rPr lang="nl-NL" altLang="nl-NL" sz="2000" i="1" dirty="0">
                <a:solidFill>
                  <a:schemeClr val="accent3">
                    <a:lumMod val="95000"/>
                  </a:schemeClr>
                </a:solidFill>
              </a:rPr>
              <a:t>element of niet-ontleedbare stof.</a:t>
            </a:r>
          </a:p>
        </p:txBody>
      </p:sp>
      <p:grpSp>
        <p:nvGrpSpPr>
          <p:cNvPr id="193" name="Groep 4">
            <a:extLst>
              <a:ext uri="{FF2B5EF4-FFF2-40B4-BE49-F238E27FC236}">
                <a16:creationId xmlns:a16="http://schemas.microsoft.com/office/drawing/2014/main" id="{B755B263-FE3F-D441-8412-EF8AEF4FCCA6}"/>
              </a:ext>
            </a:extLst>
          </p:cNvPr>
          <p:cNvGrpSpPr/>
          <p:nvPr/>
        </p:nvGrpSpPr>
        <p:grpSpPr>
          <a:xfrm>
            <a:off x="899592" y="3968438"/>
            <a:ext cx="1514764" cy="1404778"/>
            <a:chOff x="624306" y="942602"/>
            <a:chExt cx="2269180" cy="1744579"/>
          </a:xfrm>
        </p:grpSpPr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9A42CE4-CBB9-524F-BC7C-5554CA357737}"/>
                </a:ext>
              </a:extLst>
            </p:cNvPr>
            <p:cNvSpPr/>
            <p:nvPr/>
          </p:nvSpPr>
          <p:spPr bwMode="auto">
            <a:xfrm>
              <a:off x="624306" y="942602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229" name="Group 7">
              <a:extLst>
                <a:ext uri="{FF2B5EF4-FFF2-40B4-BE49-F238E27FC236}">
                  <a16:creationId xmlns:a16="http://schemas.microsoft.com/office/drawing/2014/main" id="{2D266146-7892-5B4C-A07B-1C9F0BC79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6979" y="1307199"/>
              <a:ext cx="425056" cy="425481"/>
              <a:chOff x="4479" y="593"/>
              <a:chExt cx="887" cy="887"/>
            </a:xfrm>
          </p:grpSpPr>
          <p:sp>
            <p:nvSpPr>
              <p:cNvPr id="250" name="Oval 8">
                <a:extLst>
                  <a:ext uri="{FF2B5EF4-FFF2-40B4-BE49-F238E27FC236}">
                    <a16:creationId xmlns:a16="http://schemas.microsoft.com/office/drawing/2014/main" id="{4D0344A4-F8FF-D143-BAB2-623F0BD2D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1" name="AutoShape 9">
                <a:extLst>
                  <a:ext uri="{FF2B5EF4-FFF2-40B4-BE49-F238E27FC236}">
                    <a16:creationId xmlns:a16="http://schemas.microsoft.com/office/drawing/2014/main" id="{D56CA5F4-4337-5945-94AE-CB2AF2B33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2" name="Oval 10">
                <a:extLst>
                  <a:ext uri="{FF2B5EF4-FFF2-40B4-BE49-F238E27FC236}">
                    <a16:creationId xmlns:a16="http://schemas.microsoft.com/office/drawing/2014/main" id="{10433A5A-11F7-CE43-B5A1-A3D9A5D87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0" name="Group 11">
              <a:extLst>
                <a:ext uri="{FF2B5EF4-FFF2-40B4-BE49-F238E27FC236}">
                  <a16:creationId xmlns:a16="http://schemas.microsoft.com/office/drawing/2014/main" id="{5DC153CF-9FB6-974C-AA53-C2B85CEDA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459" y="1656410"/>
              <a:ext cx="425056" cy="425481"/>
              <a:chOff x="4479" y="593"/>
              <a:chExt cx="887" cy="887"/>
            </a:xfrm>
          </p:grpSpPr>
          <p:sp>
            <p:nvSpPr>
              <p:cNvPr id="247" name="Oval 12">
                <a:extLst>
                  <a:ext uri="{FF2B5EF4-FFF2-40B4-BE49-F238E27FC236}">
                    <a16:creationId xmlns:a16="http://schemas.microsoft.com/office/drawing/2014/main" id="{D84ECAAF-C53B-8748-905A-D36CFDF6D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8" name="AutoShape 13">
                <a:extLst>
                  <a:ext uri="{FF2B5EF4-FFF2-40B4-BE49-F238E27FC236}">
                    <a16:creationId xmlns:a16="http://schemas.microsoft.com/office/drawing/2014/main" id="{C53A4727-EF28-8A48-9656-E1FFAF11A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9" name="Oval 14">
                <a:extLst>
                  <a:ext uri="{FF2B5EF4-FFF2-40B4-BE49-F238E27FC236}">
                    <a16:creationId xmlns:a16="http://schemas.microsoft.com/office/drawing/2014/main" id="{029E4802-F414-0847-8614-4765C9155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1" name="Group 7">
              <a:extLst>
                <a:ext uri="{FF2B5EF4-FFF2-40B4-BE49-F238E27FC236}">
                  <a16:creationId xmlns:a16="http://schemas.microsoft.com/office/drawing/2014/main" id="{58008589-461E-B247-86A0-090DE14E9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8061" y="2057391"/>
              <a:ext cx="425056" cy="425481"/>
              <a:chOff x="4479" y="593"/>
              <a:chExt cx="887" cy="887"/>
            </a:xfrm>
          </p:grpSpPr>
          <p:sp>
            <p:nvSpPr>
              <p:cNvPr id="244" name="Oval 8">
                <a:extLst>
                  <a:ext uri="{FF2B5EF4-FFF2-40B4-BE49-F238E27FC236}">
                    <a16:creationId xmlns:a16="http://schemas.microsoft.com/office/drawing/2014/main" id="{C888EBE2-E768-2E4E-B265-F3A2D029B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5" name="AutoShape 9">
                <a:extLst>
                  <a:ext uri="{FF2B5EF4-FFF2-40B4-BE49-F238E27FC236}">
                    <a16:creationId xmlns:a16="http://schemas.microsoft.com/office/drawing/2014/main" id="{8C77755C-DAD8-184E-93DA-1C7E0CDCB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6" name="Oval 10">
                <a:extLst>
                  <a:ext uri="{FF2B5EF4-FFF2-40B4-BE49-F238E27FC236}">
                    <a16:creationId xmlns:a16="http://schemas.microsoft.com/office/drawing/2014/main" id="{F2D7EA46-0AB5-B74A-9EFA-5EBACAB6C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2" name="Group 7">
              <a:extLst>
                <a:ext uri="{FF2B5EF4-FFF2-40B4-BE49-F238E27FC236}">
                  <a16:creationId xmlns:a16="http://schemas.microsoft.com/office/drawing/2014/main" id="{3ADB41A8-D27F-514B-AB4F-83CDC7E09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8393" y="1997190"/>
              <a:ext cx="425056" cy="425481"/>
              <a:chOff x="4479" y="593"/>
              <a:chExt cx="887" cy="887"/>
            </a:xfrm>
          </p:grpSpPr>
          <p:sp>
            <p:nvSpPr>
              <p:cNvPr id="241" name="Oval 8">
                <a:extLst>
                  <a:ext uri="{FF2B5EF4-FFF2-40B4-BE49-F238E27FC236}">
                    <a16:creationId xmlns:a16="http://schemas.microsoft.com/office/drawing/2014/main" id="{BC6705D1-75D0-914D-8BB3-A1F4C6FF6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2" name="AutoShape 9">
                <a:extLst>
                  <a:ext uri="{FF2B5EF4-FFF2-40B4-BE49-F238E27FC236}">
                    <a16:creationId xmlns:a16="http://schemas.microsoft.com/office/drawing/2014/main" id="{ADE47C4A-F0B8-944D-804C-C3EA60815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3" name="Oval 10">
                <a:extLst>
                  <a:ext uri="{FF2B5EF4-FFF2-40B4-BE49-F238E27FC236}">
                    <a16:creationId xmlns:a16="http://schemas.microsoft.com/office/drawing/2014/main" id="{10F881DC-816F-DD43-90E8-06396B442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3" name="Group 7">
              <a:extLst>
                <a:ext uri="{FF2B5EF4-FFF2-40B4-BE49-F238E27FC236}">
                  <a16:creationId xmlns:a16="http://schemas.microsoft.com/office/drawing/2014/main" id="{8E4800D8-940A-6247-9E44-30D96F665F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7580" y="1422653"/>
              <a:ext cx="425056" cy="425481"/>
              <a:chOff x="4479" y="593"/>
              <a:chExt cx="887" cy="887"/>
            </a:xfrm>
          </p:grpSpPr>
          <p:sp>
            <p:nvSpPr>
              <p:cNvPr id="238" name="Oval 8">
                <a:extLst>
                  <a:ext uri="{FF2B5EF4-FFF2-40B4-BE49-F238E27FC236}">
                    <a16:creationId xmlns:a16="http://schemas.microsoft.com/office/drawing/2014/main" id="{A8AFCF29-B95E-904F-94D3-8398E896A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9" name="AutoShape 9">
                <a:extLst>
                  <a:ext uri="{FF2B5EF4-FFF2-40B4-BE49-F238E27FC236}">
                    <a16:creationId xmlns:a16="http://schemas.microsoft.com/office/drawing/2014/main" id="{3212174E-1A06-064B-9016-9086D8011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40" name="Oval 10">
                <a:extLst>
                  <a:ext uri="{FF2B5EF4-FFF2-40B4-BE49-F238E27FC236}">
                    <a16:creationId xmlns:a16="http://schemas.microsoft.com/office/drawing/2014/main" id="{763FBF87-DC71-CB4E-9691-9DECD1839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34" name="Group 7">
              <a:extLst>
                <a:ext uri="{FF2B5EF4-FFF2-40B4-BE49-F238E27FC236}">
                  <a16:creationId xmlns:a16="http://schemas.microsoft.com/office/drawing/2014/main" id="{900FF324-95C6-E749-8154-D35A94ED9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6713" y="1082438"/>
              <a:ext cx="425056" cy="425481"/>
              <a:chOff x="4479" y="593"/>
              <a:chExt cx="887" cy="887"/>
            </a:xfrm>
          </p:grpSpPr>
          <p:sp>
            <p:nvSpPr>
              <p:cNvPr id="235" name="Oval 8">
                <a:extLst>
                  <a:ext uri="{FF2B5EF4-FFF2-40B4-BE49-F238E27FC236}">
                    <a16:creationId xmlns:a16="http://schemas.microsoft.com/office/drawing/2014/main" id="{E42FCA05-1DEF-5941-BE02-7D4AA09B3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6" name="AutoShape 9">
                <a:extLst>
                  <a:ext uri="{FF2B5EF4-FFF2-40B4-BE49-F238E27FC236}">
                    <a16:creationId xmlns:a16="http://schemas.microsoft.com/office/drawing/2014/main" id="{F220151F-BAC6-D142-8AB6-2EBB998EC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37" name="Oval 10">
                <a:extLst>
                  <a:ext uri="{FF2B5EF4-FFF2-40B4-BE49-F238E27FC236}">
                    <a16:creationId xmlns:a16="http://schemas.microsoft.com/office/drawing/2014/main" id="{1C34BB21-4EA5-B54C-B389-4595CA4AB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359" name="Groep 358">
            <a:extLst>
              <a:ext uri="{FF2B5EF4-FFF2-40B4-BE49-F238E27FC236}">
                <a16:creationId xmlns:a16="http://schemas.microsoft.com/office/drawing/2014/main" id="{88D4435D-936B-A746-BB4A-659C9C6377D6}"/>
              </a:ext>
            </a:extLst>
          </p:cNvPr>
          <p:cNvGrpSpPr/>
          <p:nvPr/>
        </p:nvGrpSpPr>
        <p:grpSpPr>
          <a:xfrm>
            <a:off x="4644008" y="3485303"/>
            <a:ext cx="1656184" cy="1095825"/>
            <a:chOff x="5848966" y="4905945"/>
            <a:chExt cx="1992258" cy="1235943"/>
          </a:xfrm>
        </p:grpSpPr>
        <p:sp>
          <p:nvSpPr>
            <p:cNvPr id="360" name="Rechthoek 359">
              <a:extLst>
                <a:ext uri="{FF2B5EF4-FFF2-40B4-BE49-F238E27FC236}">
                  <a16:creationId xmlns:a16="http://schemas.microsoft.com/office/drawing/2014/main" id="{EA5A4E41-25D9-BF4A-A995-6526058C628C}"/>
                </a:ext>
              </a:extLst>
            </p:cNvPr>
            <p:cNvSpPr/>
            <p:nvPr/>
          </p:nvSpPr>
          <p:spPr bwMode="auto">
            <a:xfrm>
              <a:off x="5848966" y="4905945"/>
              <a:ext cx="1992258" cy="12359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361" name="Groep 360">
              <a:extLst>
                <a:ext uri="{FF2B5EF4-FFF2-40B4-BE49-F238E27FC236}">
                  <a16:creationId xmlns:a16="http://schemas.microsoft.com/office/drawing/2014/main" id="{83233E03-2706-A543-966A-ACD72EBC3663}"/>
                </a:ext>
              </a:extLst>
            </p:cNvPr>
            <p:cNvGrpSpPr/>
            <p:nvPr/>
          </p:nvGrpSpPr>
          <p:grpSpPr>
            <a:xfrm>
              <a:off x="5915737" y="5065266"/>
              <a:ext cx="1871896" cy="906769"/>
              <a:chOff x="2151063" y="2009775"/>
              <a:chExt cx="4735512" cy="2293938"/>
            </a:xfrm>
          </p:grpSpPr>
          <p:grpSp>
            <p:nvGrpSpPr>
              <p:cNvPr id="362" name="Group 3">
                <a:extLst>
                  <a:ext uri="{FF2B5EF4-FFF2-40B4-BE49-F238E27FC236}">
                    <a16:creationId xmlns:a16="http://schemas.microsoft.com/office/drawing/2014/main" id="{01DFFBAF-1F29-834F-8084-7116CEE9B5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7013" y="2625725"/>
                <a:ext cx="1060450" cy="1060450"/>
                <a:chOff x="3026" y="1855"/>
                <a:chExt cx="887" cy="887"/>
              </a:xfrm>
            </p:grpSpPr>
            <p:sp>
              <p:nvSpPr>
                <p:cNvPr id="395" name="Oval 4">
                  <a:extLst>
                    <a:ext uri="{FF2B5EF4-FFF2-40B4-BE49-F238E27FC236}">
                      <a16:creationId xmlns:a16="http://schemas.microsoft.com/office/drawing/2014/main" id="{6D4033FF-F44F-E947-8E36-57F895B32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6" y="1855"/>
                  <a:ext cx="887" cy="88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96" name="AutoShape 5">
                  <a:extLst>
                    <a:ext uri="{FF2B5EF4-FFF2-40B4-BE49-F238E27FC236}">
                      <a16:creationId xmlns:a16="http://schemas.microsoft.com/office/drawing/2014/main" id="{248F20AB-24AC-F44B-89AA-2A5E9F6B8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601" y="219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97" name="Oval 6">
                  <a:extLst>
                    <a:ext uri="{FF2B5EF4-FFF2-40B4-BE49-F238E27FC236}">
                      <a16:creationId xmlns:a16="http://schemas.microsoft.com/office/drawing/2014/main" id="{8EAEEC55-5A6A-C94D-B09C-1D9D58277D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8" y="2154"/>
                  <a:ext cx="89" cy="2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3" name="Group 7">
                <a:extLst>
                  <a:ext uri="{FF2B5EF4-FFF2-40B4-BE49-F238E27FC236}">
                    <a16:creationId xmlns:a16="http://schemas.microsoft.com/office/drawing/2014/main" id="{700F7D63-581C-1B4C-902C-2407D1C8D0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2038" y="2492375"/>
                <a:ext cx="1408112" cy="1408113"/>
                <a:chOff x="4479" y="593"/>
                <a:chExt cx="887" cy="887"/>
              </a:xfrm>
            </p:grpSpPr>
            <p:sp>
              <p:nvSpPr>
                <p:cNvPr id="392" name="Oval 8">
                  <a:extLst>
                    <a:ext uri="{FF2B5EF4-FFF2-40B4-BE49-F238E27FC236}">
                      <a16:creationId xmlns:a16="http://schemas.microsoft.com/office/drawing/2014/main" id="{40EF8EB1-847B-5B42-9E95-4E968AF36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9" y="593"/>
                  <a:ext cx="887" cy="88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93" name="AutoShape 9">
                  <a:extLst>
                    <a:ext uri="{FF2B5EF4-FFF2-40B4-BE49-F238E27FC236}">
                      <a16:creationId xmlns:a16="http://schemas.microsoft.com/office/drawing/2014/main" id="{3971A63C-1ACD-E741-BF3F-48AF10875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5054" y="930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94" name="Oval 10">
                  <a:extLst>
                    <a:ext uri="{FF2B5EF4-FFF2-40B4-BE49-F238E27FC236}">
                      <a16:creationId xmlns:a16="http://schemas.microsoft.com/office/drawing/2014/main" id="{EF1D101C-9FC0-BF49-AC7F-F937F78193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1" y="892"/>
                  <a:ext cx="89" cy="27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4" name="Group 11">
                <a:extLst>
                  <a:ext uri="{FF2B5EF4-FFF2-40B4-BE49-F238E27FC236}">
                    <a16:creationId xmlns:a16="http://schemas.microsoft.com/office/drawing/2014/main" id="{466BDFBF-87CD-9D45-9D98-B1FA0F1E5B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17963" y="2017713"/>
                <a:ext cx="609600" cy="609600"/>
                <a:chOff x="886" y="548"/>
                <a:chExt cx="887" cy="887"/>
              </a:xfrm>
            </p:grpSpPr>
            <p:sp>
              <p:nvSpPr>
                <p:cNvPr id="389" name="Oval 12">
                  <a:extLst>
                    <a:ext uri="{FF2B5EF4-FFF2-40B4-BE49-F238E27FC236}">
                      <a16:creationId xmlns:a16="http://schemas.microsoft.com/office/drawing/2014/main" id="{35E373C3-A818-2B41-A2EA-EED743314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90" name="AutoShape 13">
                  <a:extLst>
                    <a:ext uri="{FF2B5EF4-FFF2-40B4-BE49-F238E27FC236}">
                      <a16:creationId xmlns:a16="http://schemas.microsoft.com/office/drawing/2014/main" id="{4A942803-7871-1A41-9340-3EBAC2FF8C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91" name="Oval 14">
                  <a:extLst>
                    <a:ext uri="{FF2B5EF4-FFF2-40B4-BE49-F238E27FC236}">
                      <a16:creationId xmlns:a16="http://schemas.microsoft.com/office/drawing/2014/main" id="{7BAD84E2-6684-7641-A798-4B38237CA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5" name="Group 15">
                <a:extLst>
                  <a:ext uri="{FF2B5EF4-FFF2-40B4-BE49-F238E27FC236}">
                    <a16:creationId xmlns:a16="http://schemas.microsoft.com/office/drawing/2014/main" id="{242676C4-EDE6-2B4E-AF63-FFF4B5F1A6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763" y="2624138"/>
                <a:ext cx="1060450" cy="1060450"/>
                <a:chOff x="3026" y="1855"/>
                <a:chExt cx="887" cy="887"/>
              </a:xfrm>
            </p:grpSpPr>
            <p:sp>
              <p:nvSpPr>
                <p:cNvPr id="386" name="Oval 16">
                  <a:extLst>
                    <a:ext uri="{FF2B5EF4-FFF2-40B4-BE49-F238E27FC236}">
                      <a16:creationId xmlns:a16="http://schemas.microsoft.com/office/drawing/2014/main" id="{6F81CE1B-35C1-5D4D-A3DD-3B90C91B96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6" y="1855"/>
                  <a:ext cx="887" cy="88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87" name="AutoShape 17">
                  <a:extLst>
                    <a:ext uri="{FF2B5EF4-FFF2-40B4-BE49-F238E27FC236}">
                      <a16:creationId xmlns:a16="http://schemas.microsoft.com/office/drawing/2014/main" id="{AD62543D-756E-3448-9C4A-F20AB5ED7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601" y="2192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88" name="Oval 18">
                  <a:extLst>
                    <a:ext uri="{FF2B5EF4-FFF2-40B4-BE49-F238E27FC236}">
                      <a16:creationId xmlns:a16="http://schemas.microsoft.com/office/drawing/2014/main" id="{E3ED3242-A4E2-A24F-AFDD-38184A7E6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8" y="2154"/>
                  <a:ext cx="89" cy="2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6" name="Group 19">
                <a:extLst>
                  <a:ext uri="{FF2B5EF4-FFF2-40B4-BE49-F238E27FC236}">
                    <a16:creationId xmlns:a16="http://schemas.microsoft.com/office/drawing/2014/main" id="{0E533C1D-168A-A945-A1C7-ACF5BA8721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76975" y="2857500"/>
                <a:ext cx="609600" cy="609600"/>
                <a:chOff x="886" y="548"/>
                <a:chExt cx="887" cy="887"/>
              </a:xfrm>
            </p:grpSpPr>
            <p:sp>
              <p:nvSpPr>
                <p:cNvPr id="383" name="Oval 20">
                  <a:extLst>
                    <a:ext uri="{FF2B5EF4-FFF2-40B4-BE49-F238E27FC236}">
                      <a16:creationId xmlns:a16="http://schemas.microsoft.com/office/drawing/2014/main" id="{BC47D098-7412-0348-ACA4-C447B69F5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84" name="AutoShape 21">
                  <a:extLst>
                    <a:ext uri="{FF2B5EF4-FFF2-40B4-BE49-F238E27FC236}">
                      <a16:creationId xmlns:a16="http://schemas.microsoft.com/office/drawing/2014/main" id="{A878864B-C571-B248-9CBE-EC48EF3C9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85" name="Oval 22">
                  <a:extLst>
                    <a:ext uri="{FF2B5EF4-FFF2-40B4-BE49-F238E27FC236}">
                      <a16:creationId xmlns:a16="http://schemas.microsoft.com/office/drawing/2014/main" id="{F60ED664-49F1-4446-927E-543BE7B5A9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7" name="Group 23">
                <a:extLst>
                  <a:ext uri="{FF2B5EF4-FFF2-40B4-BE49-F238E27FC236}">
                    <a16:creationId xmlns:a16="http://schemas.microsoft.com/office/drawing/2014/main" id="{41F078F0-B37B-434B-974D-8D6D9B5090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1063" y="2835275"/>
                <a:ext cx="609600" cy="609600"/>
                <a:chOff x="886" y="548"/>
                <a:chExt cx="887" cy="887"/>
              </a:xfrm>
            </p:grpSpPr>
            <p:sp>
              <p:nvSpPr>
                <p:cNvPr id="380" name="Oval 24">
                  <a:extLst>
                    <a:ext uri="{FF2B5EF4-FFF2-40B4-BE49-F238E27FC236}">
                      <a16:creationId xmlns:a16="http://schemas.microsoft.com/office/drawing/2014/main" id="{E6F09427-740E-8340-8C31-05B0F0EE4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81" name="AutoShape 25">
                  <a:extLst>
                    <a:ext uri="{FF2B5EF4-FFF2-40B4-BE49-F238E27FC236}">
                      <a16:creationId xmlns:a16="http://schemas.microsoft.com/office/drawing/2014/main" id="{575F0B85-BD43-5A49-985D-72C4B7211A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82" name="Oval 26">
                  <a:extLst>
                    <a:ext uri="{FF2B5EF4-FFF2-40B4-BE49-F238E27FC236}">
                      <a16:creationId xmlns:a16="http://schemas.microsoft.com/office/drawing/2014/main" id="{C2138F51-8002-8642-A718-9ED2EEA6F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8" name="Group 27">
                <a:extLst>
                  <a:ext uri="{FF2B5EF4-FFF2-40B4-BE49-F238E27FC236}">
                    <a16:creationId xmlns:a16="http://schemas.microsoft.com/office/drawing/2014/main" id="{EF1443EC-A263-644E-B271-0D40BECA71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438" y="3694113"/>
                <a:ext cx="609600" cy="609600"/>
                <a:chOff x="886" y="548"/>
                <a:chExt cx="887" cy="887"/>
              </a:xfrm>
            </p:grpSpPr>
            <p:sp>
              <p:nvSpPr>
                <p:cNvPr id="377" name="Oval 28">
                  <a:extLst>
                    <a:ext uri="{FF2B5EF4-FFF2-40B4-BE49-F238E27FC236}">
                      <a16:creationId xmlns:a16="http://schemas.microsoft.com/office/drawing/2014/main" id="{6817AD13-DA08-1F44-A643-F5E575912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78" name="AutoShape 29">
                  <a:extLst>
                    <a:ext uri="{FF2B5EF4-FFF2-40B4-BE49-F238E27FC236}">
                      <a16:creationId xmlns:a16="http://schemas.microsoft.com/office/drawing/2014/main" id="{A7B32ED3-F8E6-5541-B5F2-CA82A1A59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79" name="Oval 30">
                  <a:extLst>
                    <a:ext uri="{FF2B5EF4-FFF2-40B4-BE49-F238E27FC236}">
                      <a16:creationId xmlns:a16="http://schemas.microsoft.com/office/drawing/2014/main" id="{FD8F2F45-7BBF-044C-839B-151E57640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69" name="Group 31">
                <a:extLst>
                  <a:ext uri="{FF2B5EF4-FFF2-40B4-BE49-F238E27FC236}">
                    <a16:creationId xmlns:a16="http://schemas.microsoft.com/office/drawing/2014/main" id="{C9949D3B-73C0-8041-8160-78FBA2A5A1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7200" y="2009775"/>
                <a:ext cx="609600" cy="609600"/>
                <a:chOff x="886" y="548"/>
                <a:chExt cx="887" cy="887"/>
              </a:xfrm>
            </p:grpSpPr>
            <p:sp>
              <p:nvSpPr>
                <p:cNvPr id="374" name="Oval 32">
                  <a:extLst>
                    <a:ext uri="{FF2B5EF4-FFF2-40B4-BE49-F238E27FC236}">
                      <a16:creationId xmlns:a16="http://schemas.microsoft.com/office/drawing/2014/main" id="{2DE7269E-AE97-F34E-807F-8A6CB59A8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75" name="AutoShape 33">
                  <a:extLst>
                    <a:ext uri="{FF2B5EF4-FFF2-40B4-BE49-F238E27FC236}">
                      <a16:creationId xmlns:a16="http://schemas.microsoft.com/office/drawing/2014/main" id="{FE3883E3-DBC0-F845-A803-33F72A40C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76" name="Oval 34">
                  <a:extLst>
                    <a:ext uri="{FF2B5EF4-FFF2-40B4-BE49-F238E27FC236}">
                      <a16:creationId xmlns:a16="http://schemas.microsoft.com/office/drawing/2014/main" id="{89F9D197-A768-944F-A4D1-C26ABD2C91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  <p:grpSp>
            <p:nvGrpSpPr>
              <p:cNvPr id="370" name="Group 35">
                <a:extLst>
                  <a:ext uri="{FF2B5EF4-FFF2-40B4-BE49-F238E27FC236}">
                    <a16:creationId xmlns:a16="http://schemas.microsoft.com/office/drawing/2014/main" id="{BD1BE18C-DE4F-DF43-8475-2895199453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3675" y="3687763"/>
                <a:ext cx="609600" cy="609600"/>
                <a:chOff x="886" y="548"/>
                <a:chExt cx="887" cy="887"/>
              </a:xfrm>
            </p:grpSpPr>
            <p:sp>
              <p:nvSpPr>
                <p:cNvPr id="371" name="Oval 36">
                  <a:extLst>
                    <a:ext uri="{FF2B5EF4-FFF2-40B4-BE49-F238E27FC236}">
                      <a16:creationId xmlns:a16="http://schemas.microsoft.com/office/drawing/2014/main" id="{ED026947-566B-A743-83C1-2A2192ABF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" y="548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72" name="AutoShape 37">
                  <a:extLst>
                    <a:ext uri="{FF2B5EF4-FFF2-40B4-BE49-F238E27FC236}">
                      <a16:creationId xmlns:a16="http://schemas.microsoft.com/office/drawing/2014/main" id="{FAC3188B-DC00-364A-9258-014BC3068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61" y="885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  <p:sp>
              <p:nvSpPr>
                <p:cNvPr id="373" name="Oval 38">
                  <a:extLst>
                    <a:ext uri="{FF2B5EF4-FFF2-40B4-BE49-F238E27FC236}">
                      <a16:creationId xmlns:a16="http://schemas.microsoft.com/office/drawing/2014/main" id="{C3DC07E5-D700-494B-9492-A1982B5D7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NL" altLang="nl-NL"/>
                </a:p>
              </p:txBody>
            </p:sp>
          </p:grpSp>
        </p:grpSp>
      </p:grpSp>
      <p:sp>
        <p:nvSpPr>
          <p:cNvPr id="422" name="AutoShape 4">
            <a:extLst>
              <a:ext uri="{FF2B5EF4-FFF2-40B4-BE49-F238E27FC236}">
                <a16:creationId xmlns:a16="http://schemas.microsoft.com/office/drawing/2014/main" id="{AA215F81-F077-E742-B71A-6A9CAC0F2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1533004"/>
            <a:ext cx="1258243" cy="455836"/>
          </a:xfrm>
          <a:prstGeom prst="leftRightArrow">
            <a:avLst>
              <a:gd name="adj1" fmla="val 50000"/>
              <a:gd name="adj2" fmla="val 57890"/>
            </a:avLst>
          </a:prstGeom>
          <a:solidFill>
            <a:srgbClr val="FB757F"/>
          </a:solidFill>
          <a:ln w="9525" algn="ctr">
            <a:solidFill>
              <a:srgbClr val="FB757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23" name="Rechthoek 422">
            <a:extLst>
              <a:ext uri="{FF2B5EF4-FFF2-40B4-BE49-F238E27FC236}">
                <a16:creationId xmlns:a16="http://schemas.microsoft.com/office/drawing/2014/main" id="{FD365081-DAE4-6B4E-A9F5-26B60434B4D8}"/>
              </a:ext>
            </a:extLst>
          </p:cNvPr>
          <p:cNvSpPr/>
          <p:nvPr/>
        </p:nvSpPr>
        <p:spPr>
          <a:xfrm>
            <a:off x="3874950" y="1612464"/>
            <a:ext cx="98128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altLang="nl-NL" sz="1600" dirty="0"/>
              <a:t>verschil</a:t>
            </a:r>
            <a:endParaRPr lang="nl-NL" sz="1600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9CD5128-4538-7045-8B3E-3DE0A149885D}"/>
              </a:ext>
            </a:extLst>
          </p:cNvPr>
          <p:cNvGrpSpPr/>
          <p:nvPr/>
        </p:nvGrpSpPr>
        <p:grpSpPr>
          <a:xfrm>
            <a:off x="6271639" y="4805694"/>
            <a:ext cx="879191" cy="717783"/>
            <a:chOff x="6432157" y="2385598"/>
            <a:chExt cx="1698245" cy="1262593"/>
          </a:xfrm>
        </p:grpSpPr>
        <p:grpSp>
          <p:nvGrpSpPr>
            <p:cNvPr id="176" name="Group 2">
              <a:extLst>
                <a:ext uri="{FF2B5EF4-FFF2-40B4-BE49-F238E27FC236}">
                  <a16:creationId xmlns:a16="http://schemas.microsoft.com/office/drawing/2014/main" id="{18B6A8A5-C2C2-7E43-A3FC-DF4D7871DE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6584" y="2385598"/>
              <a:ext cx="1303818" cy="1262593"/>
              <a:chOff x="2110" y="2888"/>
              <a:chExt cx="887" cy="887"/>
            </a:xfrm>
          </p:grpSpPr>
          <p:sp>
            <p:nvSpPr>
              <p:cNvPr id="181" name="Oval 3">
                <a:extLst>
                  <a:ext uri="{FF2B5EF4-FFF2-40B4-BE49-F238E27FC236}">
                    <a16:creationId xmlns:a16="http://schemas.microsoft.com/office/drawing/2014/main" id="{24E873FC-E2E6-0D4C-80E7-8F2D297FE7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0" y="2888"/>
                <a:ext cx="887" cy="887"/>
              </a:xfrm>
              <a:prstGeom prst="ellipse">
                <a:avLst/>
              </a:prstGeom>
              <a:solidFill>
                <a:srgbClr val="4FD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82" name="AutoShape 4">
                <a:extLst>
                  <a:ext uri="{FF2B5EF4-FFF2-40B4-BE49-F238E27FC236}">
                    <a16:creationId xmlns:a16="http://schemas.microsoft.com/office/drawing/2014/main" id="{0A175DFF-0991-224D-B64F-CC1C5EC4A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85" y="322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83" name="Oval 5">
                <a:extLst>
                  <a:ext uri="{FF2B5EF4-FFF2-40B4-BE49-F238E27FC236}">
                    <a16:creationId xmlns:a16="http://schemas.microsoft.com/office/drawing/2014/main" id="{26EA1243-BBB4-FA4D-80BE-8164125730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02" y="3187"/>
                <a:ext cx="89" cy="276"/>
              </a:xfrm>
              <a:prstGeom prst="ellipse">
                <a:avLst/>
              </a:prstGeom>
              <a:solidFill>
                <a:srgbClr val="4FD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77" name="Group 6">
              <a:extLst>
                <a:ext uri="{FF2B5EF4-FFF2-40B4-BE49-F238E27FC236}">
                  <a16:creationId xmlns:a16="http://schemas.microsoft.com/office/drawing/2014/main" id="{C0E4D86B-BCAD-2D4B-AE3B-437BE24BA0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157" y="2909342"/>
              <a:ext cx="408707" cy="395784"/>
              <a:chOff x="886" y="548"/>
              <a:chExt cx="887" cy="887"/>
            </a:xfrm>
          </p:grpSpPr>
          <p:sp>
            <p:nvSpPr>
              <p:cNvPr id="178" name="Oval 7">
                <a:extLst>
                  <a:ext uri="{FF2B5EF4-FFF2-40B4-BE49-F238E27FC236}">
                    <a16:creationId xmlns:a16="http://schemas.microsoft.com/office/drawing/2014/main" id="{9743D1D2-BCDF-1945-8D90-2007967F0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79" name="AutoShape 8">
                <a:extLst>
                  <a:ext uri="{FF2B5EF4-FFF2-40B4-BE49-F238E27FC236}">
                    <a16:creationId xmlns:a16="http://schemas.microsoft.com/office/drawing/2014/main" id="{FFF0B596-42EE-DC47-B22F-450DA032D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180" name="Oval 9">
                <a:extLst>
                  <a:ext uri="{FF2B5EF4-FFF2-40B4-BE49-F238E27FC236}">
                    <a16:creationId xmlns:a16="http://schemas.microsoft.com/office/drawing/2014/main" id="{3ABC631D-D5EC-094F-932F-1E0A0197B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  <p:grpSp>
        <p:nvGrpSpPr>
          <p:cNvPr id="184" name="Groep 30">
            <a:extLst>
              <a:ext uri="{FF2B5EF4-FFF2-40B4-BE49-F238E27FC236}">
                <a16:creationId xmlns:a16="http://schemas.microsoft.com/office/drawing/2014/main" id="{529D2437-18D6-474D-8148-CD62E97E5FDE}"/>
              </a:ext>
            </a:extLst>
          </p:cNvPr>
          <p:cNvGrpSpPr/>
          <p:nvPr/>
        </p:nvGrpSpPr>
        <p:grpSpPr>
          <a:xfrm>
            <a:off x="2466543" y="3962059"/>
            <a:ext cx="1633574" cy="1411157"/>
            <a:chOff x="624306" y="2833695"/>
            <a:chExt cx="2269180" cy="1744579"/>
          </a:xfrm>
        </p:grpSpPr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0E42F5EA-4519-944C-9BC8-6DA6F2A0F2A7}"/>
                </a:ext>
              </a:extLst>
            </p:cNvPr>
            <p:cNvSpPr/>
            <p:nvPr/>
          </p:nvSpPr>
          <p:spPr bwMode="auto">
            <a:xfrm>
              <a:off x="624306" y="2833695"/>
              <a:ext cx="2269180" cy="17445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186" name="Group 14">
              <a:extLst>
                <a:ext uri="{FF2B5EF4-FFF2-40B4-BE49-F238E27FC236}">
                  <a16:creationId xmlns:a16="http://schemas.microsoft.com/office/drawing/2014/main" id="{C0913C26-8183-F146-BF78-B7A7CF1E1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961" y="2892627"/>
              <a:ext cx="379439" cy="383992"/>
              <a:chOff x="4443" y="1883"/>
              <a:chExt cx="887" cy="887"/>
            </a:xfrm>
          </p:grpSpPr>
          <p:sp>
            <p:nvSpPr>
              <p:cNvPr id="289" name="Oval 15">
                <a:extLst>
                  <a:ext uri="{FF2B5EF4-FFF2-40B4-BE49-F238E27FC236}">
                    <a16:creationId xmlns:a16="http://schemas.microsoft.com/office/drawing/2014/main" id="{3F94406A-72F2-704F-895A-B87B42A37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0" name="AutoShape 16">
                <a:extLst>
                  <a:ext uri="{FF2B5EF4-FFF2-40B4-BE49-F238E27FC236}">
                    <a16:creationId xmlns:a16="http://schemas.microsoft.com/office/drawing/2014/main" id="{38F0321A-C3C1-6849-A6B4-EF783BDE9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91" name="Oval 17">
                <a:extLst>
                  <a:ext uri="{FF2B5EF4-FFF2-40B4-BE49-F238E27FC236}">
                    <a16:creationId xmlns:a16="http://schemas.microsoft.com/office/drawing/2014/main" id="{7C08950F-B17E-F841-B3FA-4DD898686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7" name="Group 14">
              <a:extLst>
                <a:ext uri="{FF2B5EF4-FFF2-40B4-BE49-F238E27FC236}">
                  <a16:creationId xmlns:a16="http://schemas.microsoft.com/office/drawing/2014/main" id="{1C70E19D-2660-CC48-BCE6-605DB1C2D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751" y="3310216"/>
              <a:ext cx="379439" cy="383992"/>
              <a:chOff x="4443" y="1883"/>
              <a:chExt cx="887" cy="887"/>
            </a:xfrm>
          </p:grpSpPr>
          <p:sp>
            <p:nvSpPr>
              <p:cNvPr id="286" name="Oval 15">
                <a:extLst>
                  <a:ext uri="{FF2B5EF4-FFF2-40B4-BE49-F238E27FC236}">
                    <a16:creationId xmlns:a16="http://schemas.microsoft.com/office/drawing/2014/main" id="{57D1219B-D4EC-BD4A-A901-8BCAD2F98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7" name="AutoShape 16">
                <a:extLst>
                  <a:ext uri="{FF2B5EF4-FFF2-40B4-BE49-F238E27FC236}">
                    <a16:creationId xmlns:a16="http://schemas.microsoft.com/office/drawing/2014/main" id="{2ED3D296-A05E-EC41-B8AF-7B953EB90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8" name="Oval 17">
                <a:extLst>
                  <a:ext uri="{FF2B5EF4-FFF2-40B4-BE49-F238E27FC236}">
                    <a16:creationId xmlns:a16="http://schemas.microsoft.com/office/drawing/2014/main" id="{7937DC1E-6DA4-1E47-955C-D85A4E80A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8" name="Group 14">
              <a:extLst>
                <a:ext uri="{FF2B5EF4-FFF2-40B4-BE49-F238E27FC236}">
                  <a16:creationId xmlns:a16="http://schemas.microsoft.com/office/drawing/2014/main" id="{1C59B358-7E7B-6A4D-B80A-4D753C30A9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70" y="3732837"/>
              <a:ext cx="379439" cy="383992"/>
              <a:chOff x="4443" y="1883"/>
              <a:chExt cx="887" cy="887"/>
            </a:xfrm>
          </p:grpSpPr>
          <p:sp>
            <p:nvSpPr>
              <p:cNvPr id="283" name="Oval 15">
                <a:extLst>
                  <a:ext uri="{FF2B5EF4-FFF2-40B4-BE49-F238E27FC236}">
                    <a16:creationId xmlns:a16="http://schemas.microsoft.com/office/drawing/2014/main" id="{A3C3E1C7-3AFF-AC4E-BFE8-B11821F2A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4" name="AutoShape 16">
                <a:extLst>
                  <a:ext uri="{FF2B5EF4-FFF2-40B4-BE49-F238E27FC236}">
                    <a16:creationId xmlns:a16="http://schemas.microsoft.com/office/drawing/2014/main" id="{3E5D05C1-E185-714E-9EC7-622D2A171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5" name="Oval 17">
                <a:extLst>
                  <a:ext uri="{FF2B5EF4-FFF2-40B4-BE49-F238E27FC236}">
                    <a16:creationId xmlns:a16="http://schemas.microsoft.com/office/drawing/2014/main" id="{DA92D9F3-58CE-6940-BD0C-4ED2FFB75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89" name="Group 14">
              <a:extLst>
                <a:ext uri="{FF2B5EF4-FFF2-40B4-BE49-F238E27FC236}">
                  <a16:creationId xmlns:a16="http://schemas.microsoft.com/office/drawing/2014/main" id="{687D4371-24F1-D449-8D0A-E9ABD495D8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409" y="4155766"/>
              <a:ext cx="379439" cy="383992"/>
              <a:chOff x="4443" y="1883"/>
              <a:chExt cx="887" cy="887"/>
            </a:xfrm>
          </p:grpSpPr>
          <p:sp>
            <p:nvSpPr>
              <p:cNvPr id="280" name="Oval 15">
                <a:extLst>
                  <a:ext uri="{FF2B5EF4-FFF2-40B4-BE49-F238E27FC236}">
                    <a16:creationId xmlns:a16="http://schemas.microsoft.com/office/drawing/2014/main" id="{4205B994-6BF4-DD4F-997B-E192C3205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1" name="AutoShape 16">
                <a:extLst>
                  <a:ext uri="{FF2B5EF4-FFF2-40B4-BE49-F238E27FC236}">
                    <a16:creationId xmlns:a16="http://schemas.microsoft.com/office/drawing/2014/main" id="{ED180A7A-6427-0D40-93B1-913614946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82" name="Oval 17">
                <a:extLst>
                  <a:ext uri="{FF2B5EF4-FFF2-40B4-BE49-F238E27FC236}">
                    <a16:creationId xmlns:a16="http://schemas.microsoft.com/office/drawing/2014/main" id="{1F3BE390-1DA8-1A48-AE3E-EDEF24A4E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0" name="Group 14">
              <a:extLst>
                <a:ext uri="{FF2B5EF4-FFF2-40B4-BE49-F238E27FC236}">
                  <a16:creationId xmlns:a16="http://schemas.microsoft.com/office/drawing/2014/main" id="{73559984-9288-3741-B405-C2D915C62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1151" y="2892627"/>
              <a:ext cx="379439" cy="383992"/>
              <a:chOff x="4443" y="1883"/>
              <a:chExt cx="887" cy="887"/>
            </a:xfrm>
          </p:grpSpPr>
          <p:sp>
            <p:nvSpPr>
              <p:cNvPr id="277" name="Oval 15">
                <a:extLst>
                  <a:ext uri="{FF2B5EF4-FFF2-40B4-BE49-F238E27FC236}">
                    <a16:creationId xmlns:a16="http://schemas.microsoft.com/office/drawing/2014/main" id="{67C92F58-28B9-4D47-B142-50A5E5073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8" name="AutoShape 16">
                <a:extLst>
                  <a:ext uri="{FF2B5EF4-FFF2-40B4-BE49-F238E27FC236}">
                    <a16:creationId xmlns:a16="http://schemas.microsoft.com/office/drawing/2014/main" id="{828DC69B-F431-B649-ADE1-109C46399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9" name="Oval 17">
                <a:extLst>
                  <a:ext uri="{FF2B5EF4-FFF2-40B4-BE49-F238E27FC236}">
                    <a16:creationId xmlns:a16="http://schemas.microsoft.com/office/drawing/2014/main" id="{B4755FD6-DFE7-4E4A-9096-8852EE439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1" name="Group 14">
              <a:extLst>
                <a:ext uri="{FF2B5EF4-FFF2-40B4-BE49-F238E27FC236}">
                  <a16:creationId xmlns:a16="http://schemas.microsoft.com/office/drawing/2014/main" id="{A8F01702-2E6F-564C-A0DD-44B1E622F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941" y="3310216"/>
              <a:ext cx="379439" cy="383992"/>
              <a:chOff x="4443" y="1883"/>
              <a:chExt cx="887" cy="887"/>
            </a:xfrm>
          </p:grpSpPr>
          <p:sp>
            <p:nvSpPr>
              <p:cNvPr id="274" name="Oval 15">
                <a:extLst>
                  <a:ext uri="{FF2B5EF4-FFF2-40B4-BE49-F238E27FC236}">
                    <a16:creationId xmlns:a16="http://schemas.microsoft.com/office/drawing/2014/main" id="{0A3E6158-373C-C344-B28F-CD6608010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5" name="AutoShape 16">
                <a:extLst>
                  <a:ext uri="{FF2B5EF4-FFF2-40B4-BE49-F238E27FC236}">
                    <a16:creationId xmlns:a16="http://schemas.microsoft.com/office/drawing/2014/main" id="{824122E2-5BCE-4542-AC38-56C5475A4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6" name="Oval 17">
                <a:extLst>
                  <a:ext uri="{FF2B5EF4-FFF2-40B4-BE49-F238E27FC236}">
                    <a16:creationId xmlns:a16="http://schemas.microsoft.com/office/drawing/2014/main" id="{8FF77B0F-88B0-C74B-8122-6BA4585D8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2" name="Group 14">
              <a:extLst>
                <a:ext uri="{FF2B5EF4-FFF2-40B4-BE49-F238E27FC236}">
                  <a16:creationId xmlns:a16="http://schemas.microsoft.com/office/drawing/2014/main" id="{2EBA3C24-0495-A242-B277-8C53D4FF9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7060" y="3732837"/>
              <a:ext cx="379439" cy="383992"/>
              <a:chOff x="4443" y="1883"/>
              <a:chExt cx="887" cy="887"/>
            </a:xfrm>
          </p:grpSpPr>
          <p:sp>
            <p:nvSpPr>
              <p:cNvPr id="271" name="Oval 15">
                <a:extLst>
                  <a:ext uri="{FF2B5EF4-FFF2-40B4-BE49-F238E27FC236}">
                    <a16:creationId xmlns:a16="http://schemas.microsoft.com/office/drawing/2014/main" id="{5171E6F4-4F9D-1041-A39C-22F352CBF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2" name="AutoShape 16">
                <a:extLst>
                  <a:ext uri="{FF2B5EF4-FFF2-40B4-BE49-F238E27FC236}">
                    <a16:creationId xmlns:a16="http://schemas.microsoft.com/office/drawing/2014/main" id="{1A1C25B1-49B8-C94A-B32C-8AF6B0643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3" name="Oval 17">
                <a:extLst>
                  <a:ext uri="{FF2B5EF4-FFF2-40B4-BE49-F238E27FC236}">
                    <a16:creationId xmlns:a16="http://schemas.microsoft.com/office/drawing/2014/main" id="{5AEF5C82-CE65-8D49-A84D-8B3DD165F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5" name="Group 14">
              <a:extLst>
                <a:ext uri="{FF2B5EF4-FFF2-40B4-BE49-F238E27FC236}">
                  <a16:creationId xmlns:a16="http://schemas.microsoft.com/office/drawing/2014/main" id="{44BE8BA0-CA40-8F49-8F98-CF2A2DD85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599" y="4155766"/>
              <a:ext cx="379439" cy="383992"/>
              <a:chOff x="4443" y="1883"/>
              <a:chExt cx="887" cy="887"/>
            </a:xfrm>
          </p:grpSpPr>
          <p:sp>
            <p:nvSpPr>
              <p:cNvPr id="268" name="Oval 15">
                <a:extLst>
                  <a:ext uri="{FF2B5EF4-FFF2-40B4-BE49-F238E27FC236}">
                    <a16:creationId xmlns:a16="http://schemas.microsoft.com/office/drawing/2014/main" id="{A3C9B4BD-5775-DA4A-B6ED-2F0F379CA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9" name="AutoShape 16">
                <a:extLst>
                  <a:ext uri="{FF2B5EF4-FFF2-40B4-BE49-F238E27FC236}">
                    <a16:creationId xmlns:a16="http://schemas.microsoft.com/office/drawing/2014/main" id="{18253760-299E-694A-8254-50878F538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70" name="Oval 17">
                <a:extLst>
                  <a:ext uri="{FF2B5EF4-FFF2-40B4-BE49-F238E27FC236}">
                    <a16:creationId xmlns:a16="http://schemas.microsoft.com/office/drawing/2014/main" id="{72D8F93C-70AD-F144-ADFE-81312C737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6" name="Group 14">
              <a:extLst>
                <a:ext uri="{FF2B5EF4-FFF2-40B4-BE49-F238E27FC236}">
                  <a16:creationId xmlns:a16="http://schemas.microsoft.com/office/drawing/2014/main" id="{89FE6314-134A-7042-9CD6-36583D16BD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1245" y="2892627"/>
              <a:ext cx="379439" cy="383992"/>
              <a:chOff x="4443" y="1883"/>
              <a:chExt cx="887" cy="887"/>
            </a:xfrm>
          </p:grpSpPr>
          <p:sp>
            <p:nvSpPr>
              <p:cNvPr id="265" name="Oval 15">
                <a:extLst>
                  <a:ext uri="{FF2B5EF4-FFF2-40B4-BE49-F238E27FC236}">
                    <a16:creationId xmlns:a16="http://schemas.microsoft.com/office/drawing/2014/main" id="{D4412B25-5B49-404A-9076-BBA5C3EE5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6" name="AutoShape 16">
                <a:extLst>
                  <a:ext uri="{FF2B5EF4-FFF2-40B4-BE49-F238E27FC236}">
                    <a16:creationId xmlns:a16="http://schemas.microsoft.com/office/drawing/2014/main" id="{B330F08D-2CEE-504A-89CE-FA05F4C45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7" name="Oval 17">
                <a:extLst>
                  <a:ext uri="{FF2B5EF4-FFF2-40B4-BE49-F238E27FC236}">
                    <a16:creationId xmlns:a16="http://schemas.microsoft.com/office/drawing/2014/main" id="{2089A75F-3ECA-1549-88AD-A91369F9B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7" name="Group 14">
              <a:extLst>
                <a:ext uri="{FF2B5EF4-FFF2-40B4-BE49-F238E27FC236}">
                  <a16:creationId xmlns:a16="http://schemas.microsoft.com/office/drawing/2014/main" id="{BE52BD38-0CDD-1540-AD74-76A2D2B242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6035" y="3310216"/>
              <a:ext cx="379439" cy="383992"/>
              <a:chOff x="4443" y="1883"/>
              <a:chExt cx="887" cy="887"/>
            </a:xfrm>
          </p:grpSpPr>
          <p:sp>
            <p:nvSpPr>
              <p:cNvPr id="262" name="Oval 15">
                <a:extLst>
                  <a:ext uri="{FF2B5EF4-FFF2-40B4-BE49-F238E27FC236}">
                    <a16:creationId xmlns:a16="http://schemas.microsoft.com/office/drawing/2014/main" id="{12B49707-BBCB-024A-8D04-9CE4EFE36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3" name="AutoShape 16">
                <a:extLst>
                  <a:ext uri="{FF2B5EF4-FFF2-40B4-BE49-F238E27FC236}">
                    <a16:creationId xmlns:a16="http://schemas.microsoft.com/office/drawing/2014/main" id="{5C776CCA-B01B-9345-BDD8-AFB6F2159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4" name="Oval 17">
                <a:extLst>
                  <a:ext uri="{FF2B5EF4-FFF2-40B4-BE49-F238E27FC236}">
                    <a16:creationId xmlns:a16="http://schemas.microsoft.com/office/drawing/2014/main" id="{D910CB19-B468-5F4C-9CC5-BE5A71A24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8" name="Group 14">
              <a:extLst>
                <a:ext uri="{FF2B5EF4-FFF2-40B4-BE49-F238E27FC236}">
                  <a16:creationId xmlns:a16="http://schemas.microsoft.com/office/drawing/2014/main" id="{9D4EC808-58C1-6441-B250-BD783D21BA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7154" y="3732837"/>
              <a:ext cx="379439" cy="383992"/>
              <a:chOff x="4443" y="1883"/>
              <a:chExt cx="887" cy="887"/>
            </a:xfrm>
          </p:grpSpPr>
          <p:sp>
            <p:nvSpPr>
              <p:cNvPr id="259" name="Oval 15">
                <a:extLst>
                  <a:ext uri="{FF2B5EF4-FFF2-40B4-BE49-F238E27FC236}">
                    <a16:creationId xmlns:a16="http://schemas.microsoft.com/office/drawing/2014/main" id="{8A8F5306-F2E0-6743-9507-C177732A7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0" name="AutoShape 16">
                <a:extLst>
                  <a:ext uri="{FF2B5EF4-FFF2-40B4-BE49-F238E27FC236}">
                    <a16:creationId xmlns:a16="http://schemas.microsoft.com/office/drawing/2014/main" id="{4EC8F9BA-135C-E649-B704-E4771F86B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61" name="Oval 17">
                <a:extLst>
                  <a:ext uri="{FF2B5EF4-FFF2-40B4-BE49-F238E27FC236}">
                    <a16:creationId xmlns:a16="http://schemas.microsoft.com/office/drawing/2014/main" id="{9DBEBA53-95A8-0D4A-98FC-495D3DB82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199" name="Group 14">
              <a:extLst>
                <a:ext uri="{FF2B5EF4-FFF2-40B4-BE49-F238E27FC236}">
                  <a16:creationId xmlns:a16="http://schemas.microsoft.com/office/drawing/2014/main" id="{E17A7D30-D67F-4541-A0E5-E1C6BB9855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0693" y="4155766"/>
              <a:ext cx="379439" cy="383992"/>
              <a:chOff x="4443" y="1883"/>
              <a:chExt cx="887" cy="887"/>
            </a:xfrm>
          </p:grpSpPr>
          <p:sp>
            <p:nvSpPr>
              <p:cNvPr id="256" name="Oval 15">
                <a:extLst>
                  <a:ext uri="{FF2B5EF4-FFF2-40B4-BE49-F238E27FC236}">
                    <a16:creationId xmlns:a16="http://schemas.microsoft.com/office/drawing/2014/main" id="{CA275950-F782-AE4A-9E0F-FAA0EF824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7" name="AutoShape 16">
                <a:extLst>
                  <a:ext uri="{FF2B5EF4-FFF2-40B4-BE49-F238E27FC236}">
                    <a16:creationId xmlns:a16="http://schemas.microsoft.com/office/drawing/2014/main" id="{A5A393E7-E57F-FD46-A07A-A134668A6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8" name="Oval 17">
                <a:extLst>
                  <a:ext uri="{FF2B5EF4-FFF2-40B4-BE49-F238E27FC236}">
                    <a16:creationId xmlns:a16="http://schemas.microsoft.com/office/drawing/2014/main" id="{7B30F570-3ECE-4B43-A6CE-30C08EA20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0" name="Group 14">
              <a:extLst>
                <a:ext uri="{FF2B5EF4-FFF2-40B4-BE49-F238E27FC236}">
                  <a16:creationId xmlns:a16="http://schemas.microsoft.com/office/drawing/2014/main" id="{671D7545-F4AC-C846-A100-F2ED857546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435" y="2892627"/>
              <a:ext cx="379439" cy="383992"/>
              <a:chOff x="4443" y="1883"/>
              <a:chExt cx="887" cy="887"/>
            </a:xfrm>
          </p:grpSpPr>
          <p:sp>
            <p:nvSpPr>
              <p:cNvPr id="253" name="Oval 15">
                <a:extLst>
                  <a:ext uri="{FF2B5EF4-FFF2-40B4-BE49-F238E27FC236}">
                    <a16:creationId xmlns:a16="http://schemas.microsoft.com/office/drawing/2014/main" id="{2F6DCA32-B4ED-9F4E-AE99-855737F17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4" name="AutoShape 16">
                <a:extLst>
                  <a:ext uri="{FF2B5EF4-FFF2-40B4-BE49-F238E27FC236}">
                    <a16:creationId xmlns:a16="http://schemas.microsoft.com/office/drawing/2014/main" id="{CC94D364-FE34-424B-B407-3FC79008C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55" name="Oval 17">
                <a:extLst>
                  <a:ext uri="{FF2B5EF4-FFF2-40B4-BE49-F238E27FC236}">
                    <a16:creationId xmlns:a16="http://schemas.microsoft.com/office/drawing/2014/main" id="{6900F89E-1629-FB49-A955-BBD372987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1" name="Group 14">
              <a:extLst>
                <a:ext uri="{FF2B5EF4-FFF2-40B4-BE49-F238E27FC236}">
                  <a16:creationId xmlns:a16="http://schemas.microsoft.com/office/drawing/2014/main" id="{0EDFFC98-A999-F747-A396-B0CCC9DEC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225" y="3310216"/>
              <a:ext cx="379439" cy="383992"/>
              <a:chOff x="4443" y="1883"/>
              <a:chExt cx="887" cy="887"/>
            </a:xfrm>
          </p:grpSpPr>
          <p:sp>
            <p:nvSpPr>
              <p:cNvPr id="226" name="Oval 15">
                <a:extLst>
                  <a:ext uri="{FF2B5EF4-FFF2-40B4-BE49-F238E27FC236}">
                    <a16:creationId xmlns:a16="http://schemas.microsoft.com/office/drawing/2014/main" id="{0BFDA4DA-301B-5B4B-9537-DB5E88FC5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7" name="AutoShape 16">
                <a:extLst>
                  <a:ext uri="{FF2B5EF4-FFF2-40B4-BE49-F238E27FC236}">
                    <a16:creationId xmlns:a16="http://schemas.microsoft.com/office/drawing/2014/main" id="{8FB44355-52F7-7446-BA95-6D899CA08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8" name="Oval 17">
                <a:extLst>
                  <a:ext uri="{FF2B5EF4-FFF2-40B4-BE49-F238E27FC236}">
                    <a16:creationId xmlns:a16="http://schemas.microsoft.com/office/drawing/2014/main" id="{6B7FEBA9-DDE0-2C4B-947E-FD2381E06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2" name="Group 14">
              <a:extLst>
                <a:ext uri="{FF2B5EF4-FFF2-40B4-BE49-F238E27FC236}">
                  <a16:creationId xmlns:a16="http://schemas.microsoft.com/office/drawing/2014/main" id="{FF150DE7-0EA7-2644-BE74-22BD694AA4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344" y="3732837"/>
              <a:ext cx="379439" cy="383992"/>
              <a:chOff x="4443" y="1883"/>
              <a:chExt cx="887" cy="887"/>
            </a:xfrm>
          </p:grpSpPr>
          <p:sp>
            <p:nvSpPr>
              <p:cNvPr id="223" name="Oval 15">
                <a:extLst>
                  <a:ext uri="{FF2B5EF4-FFF2-40B4-BE49-F238E27FC236}">
                    <a16:creationId xmlns:a16="http://schemas.microsoft.com/office/drawing/2014/main" id="{CC24CC47-D216-9145-8C42-37E4CD5C9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4" name="AutoShape 16">
                <a:extLst>
                  <a:ext uri="{FF2B5EF4-FFF2-40B4-BE49-F238E27FC236}">
                    <a16:creationId xmlns:a16="http://schemas.microsoft.com/office/drawing/2014/main" id="{99CA39CD-0B37-D44D-BC17-CAEAE251C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5" name="Oval 17">
                <a:extLst>
                  <a:ext uri="{FF2B5EF4-FFF2-40B4-BE49-F238E27FC236}">
                    <a16:creationId xmlns:a16="http://schemas.microsoft.com/office/drawing/2014/main" id="{85D30E08-E38B-DF4C-A707-A84685B4D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3" name="Group 14">
              <a:extLst>
                <a:ext uri="{FF2B5EF4-FFF2-40B4-BE49-F238E27FC236}">
                  <a16:creationId xmlns:a16="http://schemas.microsoft.com/office/drawing/2014/main" id="{8A83FA24-D5A7-4045-9123-01FBFA5B37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883" y="4155766"/>
              <a:ext cx="379439" cy="383992"/>
              <a:chOff x="4443" y="1883"/>
              <a:chExt cx="887" cy="887"/>
            </a:xfrm>
          </p:grpSpPr>
          <p:sp>
            <p:nvSpPr>
              <p:cNvPr id="220" name="Oval 15">
                <a:extLst>
                  <a:ext uri="{FF2B5EF4-FFF2-40B4-BE49-F238E27FC236}">
                    <a16:creationId xmlns:a16="http://schemas.microsoft.com/office/drawing/2014/main" id="{6EE87285-1819-8A45-BD8C-05C73DA3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1" name="AutoShape 16">
                <a:extLst>
                  <a:ext uri="{FF2B5EF4-FFF2-40B4-BE49-F238E27FC236}">
                    <a16:creationId xmlns:a16="http://schemas.microsoft.com/office/drawing/2014/main" id="{92A20342-EFF1-E24C-AFA6-4FF6A2C4C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22" name="Oval 17">
                <a:extLst>
                  <a:ext uri="{FF2B5EF4-FFF2-40B4-BE49-F238E27FC236}">
                    <a16:creationId xmlns:a16="http://schemas.microsoft.com/office/drawing/2014/main" id="{C318A79F-329E-8748-AD92-83EDFAFB6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4" name="Group 14">
              <a:extLst>
                <a:ext uri="{FF2B5EF4-FFF2-40B4-BE49-F238E27FC236}">
                  <a16:creationId xmlns:a16="http://schemas.microsoft.com/office/drawing/2014/main" id="{6436A214-359A-FB4A-9F38-22EECBB1F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6694" y="2892627"/>
              <a:ext cx="379439" cy="383992"/>
              <a:chOff x="4443" y="1883"/>
              <a:chExt cx="887" cy="887"/>
            </a:xfrm>
          </p:grpSpPr>
          <p:sp>
            <p:nvSpPr>
              <p:cNvPr id="217" name="Oval 15">
                <a:extLst>
                  <a:ext uri="{FF2B5EF4-FFF2-40B4-BE49-F238E27FC236}">
                    <a16:creationId xmlns:a16="http://schemas.microsoft.com/office/drawing/2014/main" id="{E85764E5-E241-D141-BC3D-0B4A0E4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8" name="AutoShape 16">
                <a:extLst>
                  <a:ext uri="{FF2B5EF4-FFF2-40B4-BE49-F238E27FC236}">
                    <a16:creationId xmlns:a16="http://schemas.microsoft.com/office/drawing/2014/main" id="{4C86CFE8-4ED1-FF4C-B209-DC10EB138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9" name="Oval 17">
                <a:extLst>
                  <a:ext uri="{FF2B5EF4-FFF2-40B4-BE49-F238E27FC236}">
                    <a16:creationId xmlns:a16="http://schemas.microsoft.com/office/drawing/2014/main" id="{DFCF0634-6110-4446-9FBB-CCB0738FC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5" name="Group 14">
              <a:extLst>
                <a:ext uri="{FF2B5EF4-FFF2-40B4-BE49-F238E27FC236}">
                  <a16:creationId xmlns:a16="http://schemas.microsoft.com/office/drawing/2014/main" id="{AA4223C4-AE41-FD4C-98EE-B7C1731EC9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484" y="3310216"/>
              <a:ext cx="379439" cy="383992"/>
              <a:chOff x="4443" y="1883"/>
              <a:chExt cx="887" cy="887"/>
            </a:xfrm>
          </p:grpSpPr>
          <p:sp>
            <p:nvSpPr>
              <p:cNvPr id="214" name="Oval 15">
                <a:extLst>
                  <a:ext uri="{FF2B5EF4-FFF2-40B4-BE49-F238E27FC236}">
                    <a16:creationId xmlns:a16="http://schemas.microsoft.com/office/drawing/2014/main" id="{65C60D37-CC40-0B45-81C8-851AC8485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5" name="AutoShape 16">
                <a:extLst>
                  <a:ext uri="{FF2B5EF4-FFF2-40B4-BE49-F238E27FC236}">
                    <a16:creationId xmlns:a16="http://schemas.microsoft.com/office/drawing/2014/main" id="{59A4DEA5-C1AB-6A4E-BFE5-B566EC9A4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6" name="Oval 17">
                <a:extLst>
                  <a:ext uri="{FF2B5EF4-FFF2-40B4-BE49-F238E27FC236}">
                    <a16:creationId xmlns:a16="http://schemas.microsoft.com/office/drawing/2014/main" id="{72208467-2771-CD47-B2EC-1A4E53FAC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6" name="Group 14">
              <a:extLst>
                <a:ext uri="{FF2B5EF4-FFF2-40B4-BE49-F238E27FC236}">
                  <a16:creationId xmlns:a16="http://schemas.microsoft.com/office/drawing/2014/main" id="{7F0D478D-8C91-FB4A-AFC3-AED9DD668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2603" y="3732837"/>
              <a:ext cx="379439" cy="383992"/>
              <a:chOff x="4443" y="1883"/>
              <a:chExt cx="887" cy="887"/>
            </a:xfrm>
          </p:grpSpPr>
          <p:sp>
            <p:nvSpPr>
              <p:cNvPr id="211" name="Oval 15">
                <a:extLst>
                  <a:ext uri="{FF2B5EF4-FFF2-40B4-BE49-F238E27FC236}">
                    <a16:creationId xmlns:a16="http://schemas.microsoft.com/office/drawing/2014/main" id="{C7F8D79A-E526-5541-810A-F4A189119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2" name="AutoShape 16">
                <a:extLst>
                  <a:ext uri="{FF2B5EF4-FFF2-40B4-BE49-F238E27FC236}">
                    <a16:creationId xmlns:a16="http://schemas.microsoft.com/office/drawing/2014/main" id="{259EFBAC-5A84-8047-B67A-B26E3D2A4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3" name="Oval 17">
                <a:extLst>
                  <a:ext uri="{FF2B5EF4-FFF2-40B4-BE49-F238E27FC236}">
                    <a16:creationId xmlns:a16="http://schemas.microsoft.com/office/drawing/2014/main" id="{8D3B7956-BA23-7744-B141-E80886466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  <p:grpSp>
          <p:nvGrpSpPr>
            <p:cNvPr id="207" name="Group 14">
              <a:extLst>
                <a:ext uri="{FF2B5EF4-FFF2-40B4-BE49-F238E27FC236}">
                  <a16:creationId xmlns:a16="http://schemas.microsoft.com/office/drawing/2014/main" id="{AE1F6184-5BB5-674F-AAE7-6C010FFBE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6142" y="4155766"/>
              <a:ext cx="379439" cy="383992"/>
              <a:chOff x="4443" y="1883"/>
              <a:chExt cx="887" cy="887"/>
            </a:xfrm>
          </p:grpSpPr>
          <p:sp>
            <p:nvSpPr>
              <p:cNvPr id="208" name="Oval 15">
                <a:extLst>
                  <a:ext uri="{FF2B5EF4-FFF2-40B4-BE49-F238E27FC236}">
                    <a16:creationId xmlns:a16="http://schemas.microsoft.com/office/drawing/2014/main" id="{80F8F21A-95A7-1046-AD13-846212E49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883"/>
                <a:ext cx="887" cy="8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09" name="AutoShape 16">
                <a:extLst>
                  <a:ext uri="{FF2B5EF4-FFF2-40B4-BE49-F238E27FC236}">
                    <a16:creationId xmlns:a16="http://schemas.microsoft.com/office/drawing/2014/main" id="{4AC1EC61-385B-144F-BA28-B9CC37827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018" y="222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  <p:sp>
            <p:nvSpPr>
              <p:cNvPr id="210" name="Oval 17">
                <a:extLst>
                  <a:ext uri="{FF2B5EF4-FFF2-40B4-BE49-F238E27FC236}">
                    <a16:creationId xmlns:a16="http://schemas.microsoft.com/office/drawing/2014/main" id="{C96A04B3-B4AE-3841-89AC-3A00B1A92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5" y="2182"/>
                <a:ext cx="89" cy="27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6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P H4.4 leerdoel 36-1080p.mp4" descr="PP H4.4 leerdoel 36-1080p.mp4">
            <a:hlinkClick r:id="" action="ppaction://media"/>
            <a:extLst>
              <a:ext uri="{FF2B5EF4-FFF2-40B4-BE49-F238E27FC236}">
                <a16:creationId xmlns:a16="http://schemas.microsoft.com/office/drawing/2014/main" id="{2CA001DE-BE0C-4048-A3C4-8F8E468665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.4019" end="2142.0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6655CE-0DAE-3F44-96CC-ED6A0BA7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9</a:t>
            </a:fld>
            <a:endParaRPr lang="nl-NL" altLang="nl-NL"/>
          </a:p>
        </p:txBody>
      </p:sp>
      <p:grpSp>
        <p:nvGrpSpPr>
          <p:cNvPr id="11" name="Groeperen 51">
            <a:extLst>
              <a:ext uri="{FF2B5EF4-FFF2-40B4-BE49-F238E27FC236}">
                <a16:creationId xmlns:a16="http://schemas.microsoft.com/office/drawing/2014/main" id="{8E9BAF88-F54E-104A-BFE3-A0B0384447A0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270C45C-50AF-8F4C-BB91-A1CD7BE089C9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98BFAB5-271F-2E40-8B25-FFAC3BFA7A31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C699D3E4-8075-6643-B39E-A493FD33E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6" name="Text Box 55">
            <a:extLst>
              <a:ext uri="{FF2B5EF4-FFF2-40B4-BE49-F238E27FC236}">
                <a16:creationId xmlns:a16="http://schemas.microsoft.com/office/drawing/2014/main" id="{2CCB4585-8803-5E49-AE2C-966A02D79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29" y="603647"/>
            <a:ext cx="754604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36. Wat is het verschil tussen een zuivere stof en een mengsel?</a:t>
            </a:r>
          </a:p>
        </p:txBody>
      </p:sp>
    </p:spTree>
    <p:extLst>
      <p:ext uri="{BB962C8B-B14F-4D97-AF65-F5344CB8AC3E}">
        <p14:creationId xmlns:p14="http://schemas.microsoft.com/office/powerpoint/2010/main" val="19644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tandaardontwerp">
  <a:themeElements>
    <a:clrScheme name="Aangepa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EDED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2008</Words>
  <Application>Microsoft Macintosh PowerPoint</Application>
  <PresentationFormat>Diavoorstelling (4:3)</PresentationFormat>
  <Paragraphs>320</Paragraphs>
  <Slides>34</Slides>
  <Notes>2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7" baseType="lpstr">
      <vt:lpstr>Arial</vt:lpstr>
      <vt:lpstr>Calibri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Test je kennis, de controle toets</vt:lpstr>
      <vt:lpstr>Controle toets</vt:lpstr>
      <vt:lpstr>Controle toets</vt:lpstr>
      <vt:lpstr>Antwoorden controle toets</vt:lpstr>
      <vt:lpstr>Antwoorden controle toets</vt:lpstr>
      <vt:lpstr>Antwoorden controle toets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Verhoeven, D.M.</dc:creator>
  <cp:lastModifiedBy>Verhoeven, D.M.</cp:lastModifiedBy>
  <cp:revision>8</cp:revision>
  <dcterms:created xsi:type="dcterms:W3CDTF">2020-08-17T11:13:07Z</dcterms:created>
  <dcterms:modified xsi:type="dcterms:W3CDTF">2020-08-17T11:30:43Z</dcterms:modified>
</cp:coreProperties>
</file>