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0"/>
  </p:notesMasterIdLst>
  <p:sldIdLst>
    <p:sldId id="293" r:id="rId2"/>
    <p:sldId id="354" r:id="rId3"/>
    <p:sldId id="328" r:id="rId4"/>
    <p:sldId id="294" r:id="rId5"/>
    <p:sldId id="305" r:id="rId6"/>
    <p:sldId id="319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06" r:id="rId15"/>
    <p:sldId id="321" r:id="rId16"/>
    <p:sldId id="322" r:id="rId17"/>
    <p:sldId id="317" r:id="rId18"/>
    <p:sldId id="318" r:id="rId19"/>
    <p:sldId id="307" r:id="rId20"/>
    <p:sldId id="308" r:id="rId21"/>
    <p:sldId id="309" r:id="rId22"/>
    <p:sldId id="324" r:id="rId23"/>
    <p:sldId id="325" r:id="rId24"/>
    <p:sldId id="326" r:id="rId25"/>
    <p:sldId id="320" r:id="rId26"/>
    <p:sldId id="323" r:id="rId27"/>
    <p:sldId id="301" r:id="rId28"/>
    <p:sldId id="327" r:id="rId29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-gebruik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757F"/>
    <a:srgbClr val="FFE4B1"/>
    <a:srgbClr val="696969"/>
    <a:srgbClr val="FDC432"/>
    <a:srgbClr val="FFE432"/>
    <a:srgbClr val="FED23F"/>
    <a:srgbClr val="4FD0FF"/>
    <a:srgbClr val="2C5D7E"/>
    <a:srgbClr val="20A6A8"/>
    <a:srgbClr val="28C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995"/>
    <p:restoredTop sz="91416"/>
  </p:normalViewPr>
  <p:slideViewPr>
    <p:cSldViewPr>
      <p:cViewPr varScale="1">
        <p:scale>
          <a:sx n="98" d="100"/>
          <a:sy n="98" d="100"/>
        </p:scale>
        <p:origin x="192" y="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07461B-9298-4371-BEE1-483FB49B28E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295FBCB-C949-4F89-A776-A92A6B52F8E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1800" dirty="0">
              <a:solidFill>
                <a:srgbClr val="002060"/>
              </a:solidFill>
            </a:rPr>
            <a:t>Bestudeer je theorieboek goed</a:t>
          </a:r>
          <a:endParaRPr lang="en-US" sz="1800" dirty="0">
            <a:solidFill>
              <a:srgbClr val="002060"/>
            </a:solidFill>
          </a:endParaRPr>
        </a:p>
      </dgm:t>
    </dgm:pt>
    <dgm:pt modelId="{8E785944-F8AB-4D9B-AEBE-BB7CB3AB66B5}" type="parTrans" cxnId="{03691FB2-3D20-4A5F-8C3B-3F85D318F931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B697CE38-E850-47BC-85DE-99B28C8741F5}" type="sibTrans" cxnId="{03691FB2-3D20-4A5F-8C3B-3F85D318F931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27E75148-6D63-4B7E-ACD1-CBF77C16FC0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1800">
              <a:solidFill>
                <a:srgbClr val="002060"/>
              </a:solidFill>
            </a:rPr>
            <a:t>Maak de opdrachten op het leerdoelenblad</a:t>
          </a:r>
          <a:endParaRPr lang="en-US" sz="1800">
            <a:solidFill>
              <a:srgbClr val="002060"/>
            </a:solidFill>
          </a:endParaRPr>
        </a:p>
      </dgm:t>
    </dgm:pt>
    <dgm:pt modelId="{75DEDCC5-40AC-480C-A1F9-F8DA1493A999}" type="parTrans" cxnId="{F1B0CAD1-BBC2-487B-8D44-DEC7A2237E65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CD991FD7-7095-44A7-8A64-8CB5449AE952}" type="sibTrans" cxnId="{F1B0CAD1-BBC2-487B-8D44-DEC7A2237E65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C6DE5AE4-D50E-4B3C-B943-6C914356A85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1800">
              <a:solidFill>
                <a:srgbClr val="002060"/>
              </a:solidFill>
            </a:rPr>
            <a:t>Bekijk de filmpjes</a:t>
          </a:r>
          <a:endParaRPr lang="en-US" sz="1800">
            <a:solidFill>
              <a:srgbClr val="002060"/>
            </a:solidFill>
          </a:endParaRPr>
        </a:p>
      </dgm:t>
    </dgm:pt>
    <dgm:pt modelId="{68951BFC-5557-4C97-BF91-EDEFD59E7199}" type="parTrans" cxnId="{8C575E10-23D1-4C9C-A2B1-5098DF878744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DCB0223A-DA60-4555-92C0-1270B37561C2}" type="sibTrans" cxnId="{8C575E10-23D1-4C9C-A2B1-5098DF878744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FC5B8C82-7591-43F0-A1DF-387BDBA696E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1800" dirty="0">
              <a:solidFill>
                <a:srgbClr val="002060"/>
              </a:solidFill>
            </a:rPr>
            <a:t>Bekijk de presentatie en de leerdoelen goed</a:t>
          </a:r>
          <a:endParaRPr lang="en-US" sz="1800" dirty="0">
            <a:solidFill>
              <a:srgbClr val="002060"/>
            </a:solidFill>
          </a:endParaRPr>
        </a:p>
      </dgm:t>
    </dgm:pt>
    <dgm:pt modelId="{B29AEB5B-8113-4591-AB85-FC617A84500A}" type="sibTrans" cxnId="{D312A8D0-1818-4315-B25D-859BB2DC4F42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84ABB78B-C0BB-49A6-9366-225589250F54}" type="parTrans" cxnId="{D312A8D0-1818-4315-B25D-859BB2DC4F42}">
      <dgm:prSet/>
      <dgm:spPr/>
      <dgm:t>
        <a:bodyPr/>
        <a:lstStyle/>
        <a:p>
          <a:endParaRPr lang="en-US" sz="1800">
            <a:solidFill>
              <a:srgbClr val="002060"/>
            </a:solidFill>
          </a:endParaRPr>
        </a:p>
      </dgm:t>
    </dgm:pt>
    <dgm:pt modelId="{898F3B2B-093B-4EBE-B149-C2EFD6E53826}" type="pres">
      <dgm:prSet presAssocID="{4907461B-9298-4371-BEE1-483FB49B28EA}" presName="root" presStyleCnt="0">
        <dgm:presLayoutVars>
          <dgm:dir/>
          <dgm:resizeHandles val="exact"/>
        </dgm:presLayoutVars>
      </dgm:prSet>
      <dgm:spPr/>
    </dgm:pt>
    <dgm:pt modelId="{4F0F964C-EFA2-45DD-9F0E-1CCCE52E63BA}" type="pres">
      <dgm:prSet presAssocID="{5295FBCB-C949-4F89-A776-A92A6B52F8E2}" presName="compNode" presStyleCnt="0"/>
      <dgm:spPr/>
    </dgm:pt>
    <dgm:pt modelId="{2232F0C3-92F7-4B4D-A789-DE133A0693AF}" type="pres">
      <dgm:prSet presAssocID="{5295FBCB-C949-4F89-A776-A92A6B52F8E2}" presName="bgRect" presStyleLbl="bgShp" presStyleIdx="0" presStyleCnt="4" custLinFactNeighborX="-1882"/>
      <dgm:spPr>
        <a:solidFill>
          <a:srgbClr val="E41053"/>
        </a:solidFill>
      </dgm:spPr>
    </dgm:pt>
    <dgm:pt modelId="{1ABF5079-1812-4AF2-9B06-F02047CBE9D3}" type="pres">
      <dgm:prSet presAssocID="{5295FBCB-C949-4F89-A776-A92A6B52F8E2}" presName="iconRect" presStyleLbl="node1" presStyleIdx="0" presStyleCnt="4" custLinFactNeighborX="-7848" custLinFactNeighborY="-446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boek"/>
        </a:ext>
      </dgm:extLst>
    </dgm:pt>
    <dgm:pt modelId="{B172B113-BFBB-4CD9-AC92-9849565430D6}" type="pres">
      <dgm:prSet presAssocID="{5295FBCB-C949-4F89-A776-A92A6B52F8E2}" presName="spaceRect" presStyleCnt="0"/>
      <dgm:spPr/>
    </dgm:pt>
    <dgm:pt modelId="{F501FD6A-CAFF-4D0C-8718-9CAA23816A6E}" type="pres">
      <dgm:prSet presAssocID="{5295FBCB-C949-4F89-A776-A92A6B52F8E2}" presName="parTx" presStyleLbl="revTx" presStyleIdx="0" presStyleCnt="4">
        <dgm:presLayoutVars>
          <dgm:chMax val="0"/>
          <dgm:chPref val="0"/>
        </dgm:presLayoutVars>
      </dgm:prSet>
      <dgm:spPr/>
    </dgm:pt>
    <dgm:pt modelId="{8DE70DFA-7369-4D15-947E-774CA00B347A}" type="pres">
      <dgm:prSet presAssocID="{B697CE38-E850-47BC-85DE-99B28C8741F5}" presName="sibTrans" presStyleCnt="0"/>
      <dgm:spPr/>
    </dgm:pt>
    <dgm:pt modelId="{5674CC1C-F29E-4AB1-8C60-D9756BB9633E}" type="pres">
      <dgm:prSet presAssocID="{FC5B8C82-7591-43F0-A1DF-387BDBA696E1}" presName="compNode" presStyleCnt="0"/>
      <dgm:spPr/>
    </dgm:pt>
    <dgm:pt modelId="{B685192A-7396-48A9-8E91-E869C0DD8F16}" type="pres">
      <dgm:prSet presAssocID="{FC5B8C82-7591-43F0-A1DF-387BDBA696E1}" presName="bgRect" presStyleLbl="bgShp" presStyleIdx="1" presStyleCnt="4"/>
      <dgm:spPr>
        <a:solidFill>
          <a:srgbClr val="FED23F"/>
        </a:solidFill>
      </dgm:spPr>
    </dgm:pt>
    <dgm:pt modelId="{97B72672-73A3-4BE0-948F-6F94930D4A03}" type="pres">
      <dgm:prSet presAssocID="{FC5B8C82-7591-43F0-A1DF-387BDBA696E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os"/>
        </a:ext>
      </dgm:extLst>
    </dgm:pt>
    <dgm:pt modelId="{A3BD9B11-ACB0-46DF-BB3D-F063E53B5F0D}" type="pres">
      <dgm:prSet presAssocID="{FC5B8C82-7591-43F0-A1DF-387BDBA696E1}" presName="spaceRect" presStyleCnt="0"/>
      <dgm:spPr/>
    </dgm:pt>
    <dgm:pt modelId="{6324BC16-B4D3-4F75-BAA4-D0ABD3A94E90}" type="pres">
      <dgm:prSet presAssocID="{FC5B8C82-7591-43F0-A1DF-387BDBA696E1}" presName="parTx" presStyleLbl="revTx" presStyleIdx="1" presStyleCnt="4">
        <dgm:presLayoutVars>
          <dgm:chMax val="0"/>
          <dgm:chPref val="0"/>
        </dgm:presLayoutVars>
      </dgm:prSet>
      <dgm:spPr/>
    </dgm:pt>
    <dgm:pt modelId="{81AFB86C-1CCB-B74A-B152-8C7141E47921}" type="pres">
      <dgm:prSet presAssocID="{B29AEB5B-8113-4591-AB85-FC617A84500A}" presName="sibTrans" presStyleCnt="0"/>
      <dgm:spPr/>
    </dgm:pt>
    <dgm:pt modelId="{7CC2DC83-47DB-4DD0-8CBA-908B62C5D1F2}" type="pres">
      <dgm:prSet presAssocID="{27E75148-6D63-4B7E-ACD1-CBF77C16FC05}" presName="compNode" presStyleCnt="0"/>
      <dgm:spPr/>
    </dgm:pt>
    <dgm:pt modelId="{DA87D148-D268-44C9-8223-0FEEA349A5F8}" type="pres">
      <dgm:prSet presAssocID="{27E75148-6D63-4B7E-ACD1-CBF77C16FC05}" presName="bgRect" presStyleLbl="bgShp" presStyleIdx="2" presStyleCnt="4"/>
      <dgm:spPr>
        <a:solidFill>
          <a:srgbClr val="20A6A8"/>
        </a:solidFill>
      </dgm:spPr>
    </dgm:pt>
    <dgm:pt modelId="{0ACDDA90-2849-4834-B6B6-972CFA117604}" type="pres">
      <dgm:prSet presAssocID="{27E75148-6D63-4B7E-ACD1-CBF77C16FC0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tlood"/>
        </a:ext>
      </dgm:extLst>
    </dgm:pt>
    <dgm:pt modelId="{CD362F69-FA17-47D4-ADCA-BF60FA7E06CD}" type="pres">
      <dgm:prSet presAssocID="{27E75148-6D63-4B7E-ACD1-CBF77C16FC05}" presName="spaceRect" presStyleCnt="0"/>
      <dgm:spPr/>
    </dgm:pt>
    <dgm:pt modelId="{5C96D124-B687-47B3-BF6E-C8C647C74E02}" type="pres">
      <dgm:prSet presAssocID="{27E75148-6D63-4B7E-ACD1-CBF77C16FC05}" presName="parTx" presStyleLbl="revTx" presStyleIdx="2" presStyleCnt="4">
        <dgm:presLayoutVars>
          <dgm:chMax val="0"/>
          <dgm:chPref val="0"/>
        </dgm:presLayoutVars>
      </dgm:prSet>
      <dgm:spPr/>
    </dgm:pt>
    <dgm:pt modelId="{454E9523-6A2A-4D36-AAD8-EDF1A0E84482}" type="pres">
      <dgm:prSet presAssocID="{CD991FD7-7095-44A7-8A64-8CB5449AE952}" presName="sibTrans" presStyleCnt="0"/>
      <dgm:spPr/>
    </dgm:pt>
    <dgm:pt modelId="{FD9C6596-4CAA-4FC8-9551-9C888A202953}" type="pres">
      <dgm:prSet presAssocID="{C6DE5AE4-D50E-4B3C-B943-6C914356A852}" presName="compNode" presStyleCnt="0"/>
      <dgm:spPr/>
    </dgm:pt>
    <dgm:pt modelId="{613CB982-45B9-49DB-A573-D4E315F2E25D}" type="pres">
      <dgm:prSet presAssocID="{C6DE5AE4-D50E-4B3C-B943-6C914356A852}" presName="bgRect" presStyleLbl="bgShp" presStyleIdx="3" presStyleCnt="4"/>
      <dgm:spPr>
        <a:solidFill>
          <a:srgbClr val="2AE0DE"/>
        </a:solidFill>
      </dgm:spPr>
    </dgm:pt>
    <dgm:pt modelId="{8F74B93D-6589-4B3C-B564-98DD3AC56CFA}" type="pres">
      <dgm:prSet presAssocID="{C6DE5AE4-D50E-4B3C-B943-6C914356A85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"/>
        </a:ext>
      </dgm:extLst>
    </dgm:pt>
    <dgm:pt modelId="{20CA220D-2B14-490D-8708-D3D7B259090C}" type="pres">
      <dgm:prSet presAssocID="{C6DE5AE4-D50E-4B3C-B943-6C914356A852}" presName="spaceRect" presStyleCnt="0"/>
      <dgm:spPr/>
    </dgm:pt>
    <dgm:pt modelId="{5CFF15EA-5FC4-4F9B-9A40-80CACB347642}" type="pres">
      <dgm:prSet presAssocID="{C6DE5AE4-D50E-4B3C-B943-6C914356A85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C575E10-23D1-4C9C-A2B1-5098DF878744}" srcId="{4907461B-9298-4371-BEE1-483FB49B28EA}" destId="{C6DE5AE4-D50E-4B3C-B943-6C914356A852}" srcOrd="3" destOrd="0" parTransId="{68951BFC-5557-4C97-BF91-EDEFD59E7199}" sibTransId="{DCB0223A-DA60-4555-92C0-1270B37561C2}"/>
    <dgm:cxn modelId="{7578E54D-8E79-AC46-9D21-50A9F6D36706}" type="presOf" srcId="{5295FBCB-C949-4F89-A776-A92A6B52F8E2}" destId="{F501FD6A-CAFF-4D0C-8718-9CAA23816A6E}" srcOrd="0" destOrd="0" presId="urn:microsoft.com/office/officeart/2018/2/layout/IconVerticalSolidList"/>
    <dgm:cxn modelId="{3FCF8868-0C4D-1541-B4CE-CF5B8785F8BE}" type="presOf" srcId="{FC5B8C82-7591-43F0-A1DF-387BDBA696E1}" destId="{6324BC16-B4D3-4F75-BAA4-D0ABD3A94E90}" srcOrd="0" destOrd="0" presId="urn:microsoft.com/office/officeart/2018/2/layout/IconVerticalSolidList"/>
    <dgm:cxn modelId="{EF2BEEAF-4137-4872-AB28-CCBB9B95DC49}" type="presOf" srcId="{4907461B-9298-4371-BEE1-483FB49B28EA}" destId="{898F3B2B-093B-4EBE-B149-C2EFD6E53826}" srcOrd="0" destOrd="0" presId="urn:microsoft.com/office/officeart/2018/2/layout/IconVerticalSolidList"/>
    <dgm:cxn modelId="{03691FB2-3D20-4A5F-8C3B-3F85D318F931}" srcId="{4907461B-9298-4371-BEE1-483FB49B28EA}" destId="{5295FBCB-C949-4F89-A776-A92A6B52F8E2}" srcOrd="0" destOrd="0" parTransId="{8E785944-F8AB-4D9B-AEBE-BB7CB3AB66B5}" sibTransId="{B697CE38-E850-47BC-85DE-99B28C8741F5}"/>
    <dgm:cxn modelId="{D312A8D0-1818-4315-B25D-859BB2DC4F42}" srcId="{4907461B-9298-4371-BEE1-483FB49B28EA}" destId="{FC5B8C82-7591-43F0-A1DF-387BDBA696E1}" srcOrd="1" destOrd="0" parTransId="{84ABB78B-C0BB-49A6-9366-225589250F54}" sibTransId="{B29AEB5B-8113-4591-AB85-FC617A84500A}"/>
    <dgm:cxn modelId="{F1B0CAD1-BBC2-487B-8D44-DEC7A2237E65}" srcId="{4907461B-9298-4371-BEE1-483FB49B28EA}" destId="{27E75148-6D63-4B7E-ACD1-CBF77C16FC05}" srcOrd="2" destOrd="0" parTransId="{75DEDCC5-40AC-480C-A1F9-F8DA1493A999}" sibTransId="{CD991FD7-7095-44A7-8A64-8CB5449AE952}"/>
    <dgm:cxn modelId="{6CD6A3E3-3BFA-6F40-A113-BD2203679958}" type="presOf" srcId="{C6DE5AE4-D50E-4B3C-B943-6C914356A852}" destId="{5CFF15EA-5FC4-4F9B-9A40-80CACB347642}" srcOrd="0" destOrd="0" presId="urn:microsoft.com/office/officeart/2018/2/layout/IconVerticalSolidList"/>
    <dgm:cxn modelId="{86B9C2F1-8978-924A-AD5E-4B7FD3960082}" type="presOf" srcId="{27E75148-6D63-4B7E-ACD1-CBF77C16FC05}" destId="{5C96D124-B687-47B3-BF6E-C8C647C74E02}" srcOrd="0" destOrd="0" presId="urn:microsoft.com/office/officeart/2018/2/layout/IconVerticalSolidList"/>
    <dgm:cxn modelId="{6E5D2AFF-6D4B-8049-97E8-6B30D58A6F1B}" type="presParOf" srcId="{898F3B2B-093B-4EBE-B149-C2EFD6E53826}" destId="{4F0F964C-EFA2-45DD-9F0E-1CCCE52E63BA}" srcOrd="0" destOrd="0" presId="urn:microsoft.com/office/officeart/2018/2/layout/IconVerticalSolidList"/>
    <dgm:cxn modelId="{E18698AD-F2E3-A144-BFAF-47E500AA0B60}" type="presParOf" srcId="{4F0F964C-EFA2-45DD-9F0E-1CCCE52E63BA}" destId="{2232F0C3-92F7-4B4D-A789-DE133A0693AF}" srcOrd="0" destOrd="0" presId="urn:microsoft.com/office/officeart/2018/2/layout/IconVerticalSolidList"/>
    <dgm:cxn modelId="{77F26859-BE31-5645-BF83-274CCA9892E1}" type="presParOf" srcId="{4F0F964C-EFA2-45DD-9F0E-1CCCE52E63BA}" destId="{1ABF5079-1812-4AF2-9B06-F02047CBE9D3}" srcOrd="1" destOrd="0" presId="urn:microsoft.com/office/officeart/2018/2/layout/IconVerticalSolidList"/>
    <dgm:cxn modelId="{358576CB-F560-C644-8EE2-CBF28F6B9709}" type="presParOf" srcId="{4F0F964C-EFA2-45DD-9F0E-1CCCE52E63BA}" destId="{B172B113-BFBB-4CD9-AC92-9849565430D6}" srcOrd="2" destOrd="0" presId="urn:microsoft.com/office/officeart/2018/2/layout/IconVerticalSolidList"/>
    <dgm:cxn modelId="{2F303118-BA6A-6D49-BD28-4CCE226E9427}" type="presParOf" srcId="{4F0F964C-EFA2-45DD-9F0E-1CCCE52E63BA}" destId="{F501FD6A-CAFF-4D0C-8718-9CAA23816A6E}" srcOrd="3" destOrd="0" presId="urn:microsoft.com/office/officeart/2018/2/layout/IconVerticalSolidList"/>
    <dgm:cxn modelId="{4FFF9C44-76D5-6749-A4DA-80899578B994}" type="presParOf" srcId="{898F3B2B-093B-4EBE-B149-C2EFD6E53826}" destId="{8DE70DFA-7369-4D15-947E-774CA00B347A}" srcOrd="1" destOrd="0" presId="urn:microsoft.com/office/officeart/2018/2/layout/IconVerticalSolidList"/>
    <dgm:cxn modelId="{BDC0BA66-8632-2E4E-B2C5-3F861D55A57D}" type="presParOf" srcId="{898F3B2B-093B-4EBE-B149-C2EFD6E53826}" destId="{5674CC1C-F29E-4AB1-8C60-D9756BB9633E}" srcOrd="2" destOrd="0" presId="urn:microsoft.com/office/officeart/2018/2/layout/IconVerticalSolidList"/>
    <dgm:cxn modelId="{857785AF-3495-F84E-96E7-9F35CE9D44E9}" type="presParOf" srcId="{5674CC1C-F29E-4AB1-8C60-D9756BB9633E}" destId="{B685192A-7396-48A9-8E91-E869C0DD8F16}" srcOrd="0" destOrd="0" presId="urn:microsoft.com/office/officeart/2018/2/layout/IconVerticalSolidList"/>
    <dgm:cxn modelId="{A0590BBE-B252-F74A-907F-182E16EE8E82}" type="presParOf" srcId="{5674CC1C-F29E-4AB1-8C60-D9756BB9633E}" destId="{97B72672-73A3-4BE0-948F-6F94930D4A03}" srcOrd="1" destOrd="0" presId="urn:microsoft.com/office/officeart/2018/2/layout/IconVerticalSolidList"/>
    <dgm:cxn modelId="{CCC4CC1D-70EF-BE40-9B08-344D4E5B3C63}" type="presParOf" srcId="{5674CC1C-F29E-4AB1-8C60-D9756BB9633E}" destId="{A3BD9B11-ACB0-46DF-BB3D-F063E53B5F0D}" srcOrd="2" destOrd="0" presId="urn:microsoft.com/office/officeart/2018/2/layout/IconVerticalSolidList"/>
    <dgm:cxn modelId="{03FC13D5-11D9-D648-BCCD-6F7F7FE12144}" type="presParOf" srcId="{5674CC1C-F29E-4AB1-8C60-D9756BB9633E}" destId="{6324BC16-B4D3-4F75-BAA4-D0ABD3A94E90}" srcOrd="3" destOrd="0" presId="urn:microsoft.com/office/officeart/2018/2/layout/IconVerticalSolidList"/>
    <dgm:cxn modelId="{62D8CF40-C225-7248-A4BC-C0B2CDA0B638}" type="presParOf" srcId="{898F3B2B-093B-4EBE-B149-C2EFD6E53826}" destId="{81AFB86C-1CCB-B74A-B152-8C7141E47921}" srcOrd="3" destOrd="0" presId="urn:microsoft.com/office/officeart/2018/2/layout/IconVerticalSolidList"/>
    <dgm:cxn modelId="{3774B5CB-A8CE-D24F-9367-50BBDC0FC4C3}" type="presParOf" srcId="{898F3B2B-093B-4EBE-B149-C2EFD6E53826}" destId="{7CC2DC83-47DB-4DD0-8CBA-908B62C5D1F2}" srcOrd="4" destOrd="0" presId="urn:microsoft.com/office/officeart/2018/2/layout/IconVerticalSolidList"/>
    <dgm:cxn modelId="{54E70790-A66F-C144-856A-F12144D82026}" type="presParOf" srcId="{7CC2DC83-47DB-4DD0-8CBA-908B62C5D1F2}" destId="{DA87D148-D268-44C9-8223-0FEEA349A5F8}" srcOrd="0" destOrd="0" presId="urn:microsoft.com/office/officeart/2018/2/layout/IconVerticalSolidList"/>
    <dgm:cxn modelId="{B4607011-7932-FF4F-BFE7-335B2B6A519A}" type="presParOf" srcId="{7CC2DC83-47DB-4DD0-8CBA-908B62C5D1F2}" destId="{0ACDDA90-2849-4834-B6B6-972CFA117604}" srcOrd="1" destOrd="0" presId="urn:microsoft.com/office/officeart/2018/2/layout/IconVerticalSolidList"/>
    <dgm:cxn modelId="{4E1A29D2-60D3-DD40-8E28-082BE6AB4DAF}" type="presParOf" srcId="{7CC2DC83-47DB-4DD0-8CBA-908B62C5D1F2}" destId="{CD362F69-FA17-47D4-ADCA-BF60FA7E06CD}" srcOrd="2" destOrd="0" presId="urn:microsoft.com/office/officeart/2018/2/layout/IconVerticalSolidList"/>
    <dgm:cxn modelId="{FCA334D4-A185-7940-AC53-AE3BB0C32C07}" type="presParOf" srcId="{7CC2DC83-47DB-4DD0-8CBA-908B62C5D1F2}" destId="{5C96D124-B687-47B3-BF6E-C8C647C74E02}" srcOrd="3" destOrd="0" presId="urn:microsoft.com/office/officeart/2018/2/layout/IconVerticalSolidList"/>
    <dgm:cxn modelId="{4E055D9B-4247-5D46-8291-993A247D0711}" type="presParOf" srcId="{898F3B2B-093B-4EBE-B149-C2EFD6E53826}" destId="{454E9523-6A2A-4D36-AAD8-EDF1A0E84482}" srcOrd="5" destOrd="0" presId="urn:microsoft.com/office/officeart/2018/2/layout/IconVerticalSolidList"/>
    <dgm:cxn modelId="{3BC08CF0-5E34-FE44-8E63-E5BA9272C832}" type="presParOf" srcId="{898F3B2B-093B-4EBE-B149-C2EFD6E53826}" destId="{FD9C6596-4CAA-4FC8-9551-9C888A202953}" srcOrd="6" destOrd="0" presId="urn:microsoft.com/office/officeart/2018/2/layout/IconVerticalSolidList"/>
    <dgm:cxn modelId="{0775FA88-CFCB-0F46-94DF-1E148FEE9D36}" type="presParOf" srcId="{FD9C6596-4CAA-4FC8-9551-9C888A202953}" destId="{613CB982-45B9-49DB-A573-D4E315F2E25D}" srcOrd="0" destOrd="0" presId="urn:microsoft.com/office/officeart/2018/2/layout/IconVerticalSolidList"/>
    <dgm:cxn modelId="{AC6BF51E-C039-2144-902E-6D50B8695424}" type="presParOf" srcId="{FD9C6596-4CAA-4FC8-9551-9C888A202953}" destId="{8F74B93D-6589-4B3C-B564-98DD3AC56CFA}" srcOrd="1" destOrd="0" presId="urn:microsoft.com/office/officeart/2018/2/layout/IconVerticalSolidList"/>
    <dgm:cxn modelId="{20476B9E-172F-5240-83B7-99204E37026E}" type="presParOf" srcId="{FD9C6596-4CAA-4FC8-9551-9C888A202953}" destId="{20CA220D-2B14-490D-8708-D3D7B259090C}" srcOrd="2" destOrd="0" presId="urn:microsoft.com/office/officeart/2018/2/layout/IconVerticalSolidList"/>
    <dgm:cxn modelId="{8F11A122-BB45-D243-8EFB-68277C619DA2}" type="presParOf" srcId="{FD9C6596-4CAA-4FC8-9551-9C888A202953}" destId="{5CFF15EA-5FC4-4F9B-9A40-80CACB34764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32F0C3-92F7-4B4D-A789-DE133A0693AF}">
      <dsp:nvSpPr>
        <dsp:cNvPr id="0" name=""/>
        <dsp:cNvSpPr/>
      </dsp:nvSpPr>
      <dsp:spPr>
        <a:xfrm>
          <a:off x="0" y="1882"/>
          <a:ext cx="3672408" cy="954260"/>
        </a:xfrm>
        <a:prstGeom prst="roundRect">
          <a:avLst>
            <a:gd name="adj" fmla="val 10000"/>
          </a:avLst>
        </a:prstGeom>
        <a:solidFill>
          <a:srgbClr val="E4105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BF5079-1812-4AF2-9B06-F02047CBE9D3}">
      <dsp:nvSpPr>
        <dsp:cNvPr id="0" name=""/>
        <dsp:cNvSpPr/>
      </dsp:nvSpPr>
      <dsp:spPr>
        <a:xfrm>
          <a:off x="247474" y="193162"/>
          <a:ext cx="524843" cy="52484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01FD6A-CAFF-4D0C-8718-9CAA23816A6E}">
      <dsp:nvSpPr>
        <dsp:cNvPr id="0" name=""/>
        <dsp:cNvSpPr/>
      </dsp:nvSpPr>
      <dsp:spPr>
        <a:xfrm>
          <a:off x="1102171" y="1882"/>
          <a:ext cx="2570236" cy="95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93" tIns="100993" rIns="100993" bIns="1009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rgbClr val="002060"/>
              </a:solidFill>
            </a:rPr>
            <a:t>Bestudeer je theorieboek goed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1102171" y="1882"/>
        <a:ext cx="2570236" cy="954260"/>
      </dsp:txXfrm>
    </dsp:sp>
    <dsp:sp modelId="{B685192A-7396-48A9-8E91-E869C0DD8F16}">
      <dsp:nvSpPr>
        <dsp:cNvPr id="0" name=""/>
        <dsp:cNvSpPr/>
      </dsp:nvSpPr>
      <dsp:spPr>
        <a:xfrm>
          <a:off x="0" y="1194708"/>
          <a:ext cx="3672408" cy="954260"/>
        </a:xfrm>
        <a:prstGeom prst="roundRect">
          <a:avLst>
            <a:gd name="adj" fmla="val 10000"/>
          </a:avLst>
        </a:prstGeom>
        <a:solidFill>
          <a:srgbClr val="FED23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72672-73A3-4BE0-948F-6F94930D4A03}">
      <dsp:nvSpPr>
        <dsp:cNvPr id="0" name=""/>
        <dsp:cNvSpPr/>
      </dsp:nvSpPr>
      <dsp:spPr>
        <a:xfrm>
          <a:off x="288663" y="1409417"/>
          <a:ext cx="524843" cy="52484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24BC16-B4D3-4F75-BAA4-D0ABD3A94E90}">
      <dsp:nvSpPr>
        <dsp:cNvPr id="0" name=""/>
        <dsp:cNvSpPr/>
      </dsp:nvSpPr>
      <dsp:spPr>
        <a:xfrm>
          <a:off x="1102171" y="1194708"/>
          <a:ext cx="2570236" cy="95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93" tIns="100993" rIns="100993" bIns="1009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 dirty="0">
              <a:solidFill>
                <a:srgbClr val="002060"/>
              </a:solidFill>
            </a:rPr>
            <a:t>Bekijk de presentatie en de leerdoelen goed</a:t>
          </a:r>
          <a:endParaRPr lang="en-US" sz="1800" kern="1200" dirty="0">
            <a:solidFill>
              <a:srgbClr val="002060"/>
            </a:solidFill>
          </a:endParaRPr>
        </a:p>
      </dsp:txBody>
      <dsp:txXfrm>
        <a:off x="1102171" y="1194708"/>
        <a:ext cx="2570236" cy="954260"/>
      </dsp:txXfrm>
    </dsp:sp>
    <dsp:sp modelId="{DA87D148-D268-44C9-8223-0FEEA349A5F8}">
      <dsp:nvSpPr>
        <dsp:cNvPr id="0" name=""/>
        <dsp:cNvSpPr/>
      </dsp:nvSpPr>
      <dsp:spPr>
        <a:xfrm>
          <a:off x="0" y="2387534"/>
          <a:ext cx="3672408" cy="954260"/>
        </a:xfrm>
        <a:prstGeom prst="roundRect">
          <a:avLst>
            <a:gd name="adj" fmla="val 10000"/>
          </a:avLst>
        </a:prstGeom>
        <a:solidFill>
          <a:srgbClr val="20A6A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CDDA90-2849-4834-B6B6-972CFA117604}">
      <dsp:nvSpPr>
        <dsp:cNvPr id="0" name=""/>
        <dsp:cNvSpPr/>
      </dsp:nvSpPr>
      <dsp:spPr>
        <a:xfrm>
          <a:off x="288663" y="2602243"/>
          <a:ext cx="524843" cy="52484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6D124-B687-47B3-BF6E-C8C647C74E02}">
      <dsp:nvSpPr>
        <dsp:cNvPr id="0" name=""/>
        <dsp:cNvSpPr/>
      </dsp:nvSpPr>
      <dsp:spPr>
        <a:xfrm>
          <a:off x="1102171" y="2387534"/>
          <a:ext cx="2570236" cy="95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93" tIns="100993" rIns="100993" bIns="1009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>
              <a:solidFill>
                <a:srgbClr val="002060"/>
              </a:solidFill>
            </a:rPr>
            <a:t>Maak de opdrachten op het leerdoelenblad</a:t>
          </a:r>
          <a:endParaRPr lang="en-US" sz="1800" kern="1200">
            <a:solidFill>
              <a:srgbClr val="002060"/>
            </a:solidFill>
          </a:endParaRPr>
        </a:p>
      </dsp:txBody>
      <dsp:txXfrm>
        <a:off x="1102171" y="2387534"/>
        <a:ext cx="2570236" cy="954260"/>
      </dsp:txXfrm>
    </dsp:sp>
    <dsp:sp modelId="{613CB982-45B9-49DB-A573-D4E315F2E25D}">
      <dsp:nvSpPr>
        <dsp:cNvPr id="0" name=""/>
        <dsp:cNvSpPr/>
      </dsp:nvSpPr>
      <dsp:spPr>
        <a:xfrm>
          <a:off x="0" y="3580360"/>
          <a:ext cx="3672408" cy="954260"/>
        </a:xfrm>
        <a:prstGeom prst="roundRect">
          <a:avLst>
            <a:gd name="adj" fmla="val 10000"/>
          </a:avLst>
        </a:prstGeom>
        <a:solidFill>
          <a:srgbClr val="2AE0D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74B93D-6589-4B3C-B564-98DD3AC56CFA}">
      <dsp:nvSpPr>
        <dsp:cNvPr id="0" name=""/>
        <dsp:cNvSpPr/>
      </dsp:nvSpPr>
      <dsp:spPr>
        <a:xfrm>
          <a:off x="288663" y="3795069"/>
          <a:ext cx="524843" cy="52484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FF15EA-5FC4-4F9B-9A40-80CACB347642}">
      <dsp:nvSpPr>
        <dsp:cNvPr id="0" name=""/>
        <dsp:cNvSpPr/>
      </dsp:nvSpPr>
      <dsp:spPr>
        <a:xfrm>
          <a:off x="1102171" y="3580360"/>
          <a:ext cx="2570236" cy="954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93" tIns="100993" rIns="100993" bIns="1009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1800" kern="1200">
              <a:solidFill>
                <a:srgbClr val="002060"/>
              </a:solidFill>
            </a:rPr>
            <a:t>Bekijk de filmpjes</a:t>
          </a:r>
          <a:endParaRPr lang="en-US" sz="1800" kern="1200">
            <a:solidFill>
              <a:srgbClr val="002060"/>
            </a:solidFill>
          </a:endParaRPr>
        </a:p>
      </dsp:txBody>
      <dsp:txXfrm>
        <a:off x="1102171" y="3580360"/>
        <a:ext cx="2570236" cy="954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6954E7-35CD-C645-ACFD-DEDE177434FF}" type="datetimeFigureOut">
              <a:rPr lang="nl-NL" smtClean="0"/>
              <a:t>17-08-2020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DB9F9-42E0-554F-8A03-8CF3C9CC2A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375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B9F9-42E0-554F-8A03-8CF3C9CC2A0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2977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B9F9-42E0-554F-8A03-8CF3C9CC2A0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4183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C5F05-42C3-5041-8497-EECC80F4363F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BB9BA-01EC-4B74-910A-CAD0FD13032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54778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A0BCE7-292D-DD4A-B035-5ABF2A8330E2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39A37-2D77-43A5-A567-493318F86ED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1086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EECE0-A713-B944-BD52-821937BD044B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012B0F-3C11-48D8-90C1-C32AA8AF085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01215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34798-C828-CB47-BEC9-801257DF51BE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B28926-11C7-46DA-8456-BDCC9C90F31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37582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12E0C9-5FBD-5A48-B0AA-3B4165A6084A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408E7C-CF88-4BF6-B915-F91B92DFAB3B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84732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080D9-21FF-A941-880D-77B74365283F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3B6E03-2DD9-4004-9575-F9BEC50925C1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3883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F20DF2-DBE0-204E-97A4-977A8774E3BA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271AFB-7BF0-424E-80D1-147F71FD337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59237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9A59D-DF9A-1443-A6E2-77E824116919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984613-EF0C-4107-9419-E2F9D2FD140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44251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51C41-709B-E048-9C0E-8406F2127DAD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43A66C-05BB-4A7A-BA60-CBCF9EE1333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9169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6C8755-8907-B343-AE98-2C4E02B53E34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7EE28D-6176-4075-BB83-534B176C700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81392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1720D-4D01-884B-81DF-2CBB385FE1E8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384D2-6E22-4F64-82AB-F0A2C723709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63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fld id="{5849E50C-0B5F-444F-9FA3-043A4522E2C7}" type="datetime1">
              <a:rPr lang="nl-NL" altLang="nl-NL" smtClean="0"/>
              <a:t>17-08-2020</a:t>
            </a:fld>
            <a:endParaRPr lang="nl-NL" altLang="nl-NL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1872D8F-D7A4-421A-909B-127A7ED3216C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1532301" y="5204715"/>
            <a:ext cx="1263701" cy="1653285"/>
          </a:xfrm>
          <a:prstGeom prst="rect">
            <a:avLst/>
          </a:prstGeom>
          <a:solidFill>
            <a:srgbClr val="E410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2805048" y="5190824"/>
            <a:ext cx="1240553" cy="1667176"/>
          </a:xfrm>
          <a:prstGeom prst="rect">
            <a:avLst/>
          </a:prstGeom>
          <a:solidFill>
            <a:srgbClr val="FED2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/>
          <p:cNvSpPr/>
          <p:nvPr/>
        </p:nvSpPr>
        <p:spPr>
          <a:xfrm>
            <a:off x="5284052" y="5211082"/>
            <a:ext cx="1215636" cy="1646917"/>
          </a:xfrm>
          <a:prstGeom prst="rect">
            <a:avLst/>
          </a:prstGeom>
          <a:solidFill>
            <a:srgbClr val="29D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444208" y="5211083"/>
            <a:ext cx="1215117" cy="1646917"/>
          </a:xfrm>
          <a:prstGeom prst="rect">
            <a:avLst/>
          </a:prstGeom>
          <a:solidFill>
            <a:srgbClr val="2C5D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4047107" y="5211082"/>
            <a:ext cx="1244973" cy="1646917"/>
          </a:xfrm>
          <a:prstGeom prst="rect">
            <a:avLst/>
          </a:prstGeom>
          <a:solidFill>
            <a:srgbClr val="20A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B18121-A0AA-4661-BA96-583CE4C14E5A}"/>
              </a:ext>
            </a:extLst>
          </p:cNvPr>
          <p:cNvSpPr txBox="1"/>
          <p:nvPr/>
        </p:nvSpPr>
        <p:spPr>
          <a:xfrm>
            <a:off x="971600" y="1083761"/>
            <a:ext cx="70720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i="1" dirty="0">
                <a:solidFill>
                  <a:schemeClr val="bg1"/>
                </a:solidFill>
              </a:rPr>
              <a:t>Nieuwe stoffen maken</a:t>
            </a:r>
            <a:endParaRPr lang="nl-NL" sz="4000" b="1" i="1" dirty="0">
              <a:solidFill>
                <a:schemeClr val="bg1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016043" y="2186324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600" b="1" i="1" dirty="0">
                <a:solidFill>
                  <a:schemeClr val="bg1"/>
                </a:solidFill>
              </a:rPr>
              <a:t>Hoofdstuk 4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1643874" y="6291546"/>
            <a:ext cx="100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Theorie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2845472" y="6262213"/>
            <a:ext cx="100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>
                <a:solidFill>
                  <a:schemeClr val="bg1"/>
                </a:solidFill>
              </a:rPr>
              <a:t>Leerdoel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4077401" y="6325758"/>
            <a:ext cx="11218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Opdracht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5490114" y="6354423"/>
            <a:ext cx="7201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Audio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6515838" y="6330806"/>
            <a:ext cx="1217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1"/>
                </a:solidFill>
              </a:rPr>
              <a:t>Practicum</a:t>
            </a: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74" y="5236370"/>
            <a:ext cx="1076796" cy="993664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02" y="5154804"/>
            <a:ext cx="1251105" cy="1154516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115" y="5142976"/>
            <a:ext cx="1147022" cy="1058468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949" y="5211082"/>
            <a:ext cx="1244168" cy="114811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7"/>
          <a:stretch/>
        </p:blipFill>
        <p:spPr>
          <a:xfrm>
            <a:off x="5292080" y="5156967"/>
            <a:ext cx="1131291" cy="117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6"/>
          <p:cNvGrpSpPr>
            <a:grpSpLocks/>
          </p:cNvGrpSpPr>
          <p:nvPr/>
        </p:nvGrpSpPr>
        <p:grpSpPr bwMode="auto">
          <a:xfrm>
            <a:off x="5471156" y="1780568"/>
            <a:ext cx="2918409" cy="2645359"/>
            <a:chOff x="267" y="324"/>
            <a:chExt cx="4031" cy="3633"/>
          </a:xfrm>
          <a:solidFill>
            <a:srgbClr val="FFE432"/>
          </a:solidFill>
        </p:grpSpPr>
        <p:grpSp>
          <p:nvGrpSpPr>
            <p:cNvPr id="8237" name="Group 4"/>
            <p:cNvGrpSpPr>
              <a:grpSpLocks/>
            </p:cNvGrpSpPr>
            <p:nvPr/>
          </p:nvGrpSpPr>
          <p:grpSpPr bwMode="auto">
            <a:xfrm>
              <a:off x="2319" y="327"/>
              <a:ext cx="1125" cy="1125"/>
              <a:chOff x="2522" y="603"/>
              <a:chExt cx="887" cy="887"/>
            </a:xfrm>
            <a:grpFill/>
          </p:grpSpPr>
          <p:sp>
            <p:nvSpPr>
              <p:cNvPr id="8266" name="Oval 5"/>
              <p:cNvSpPr>
                <a:spLocks noChangeArrowheads="1"/>
              </p:cNvSpPr>
              <p:nvPr/>
            </p:nvSpPr>
            <p:spPr bwMode="auto">
              <a:xfrm>
                <a:off x="2522" y="60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67" name="AutoShape 6"/>
              <p:cNvSpPr>
                <a:spLocks noChangeArrowheads="1"/>
              </p:cNvSpPr>
              <p:nvPr/>
            </p:nvSpPr>
            <p:spPr bwMode="auto">
              <a:xfrm rot="-5400000">
                <a:off x="3097" y="94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3">
                  <a:lumMod val="9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68" name="Oval 7"/>
              <p:cNvSpPr>
                <a:spLocks noChangeArrowheads="1"/>
              </p:cNvSpPr>
              <p:nvPr/>
            </p:nvSpPr>
            <p:spPr bwMode="auto">
              <a:xfrm>
                <a:off x="3114" y="90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8238" name="Group 8"/>
            <p:cNvGrpSpPr>
              <a:grpSpLocks/>
            </p:cNvGrpSpPr>
            <p:nvPr/>
          </p:nvGrpSpPr>
          <p:grpSpPr bwMode="auto">
            <a:xfrm>
              <a:off x="1196" y="324"/>
              <a:ext cx="1125" cy="1125"/>
              <a:chOff x="2522" y="603"/>
              <a:chExt cx="887" cy="887"/>
            </a:xfrm>
            <a:grpFill/>
          </p:grpSpPr>
          <p:sp>
            <p:nvSpPr>
              <p:cNvPr id="8263" name="Oval 9"/>
              <p:cNvSpPr>
                <a:spLocks noChangeArrowheads="1"/>
              </p:cNvSpPr>
              <p:nvPr/>
            </p:nvSpPr>
            <p:spPr bwMode="auto">
              <a:xfrm>
                <a:off x="2522" y="60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64" name="AutoShape 10"/>
              <p:cNvSpPr>
                <a:spLocks noChangeArrowheads="1"/>
              </p:cNvSpPr>
              <p:nvPr/>
            </p:nvSpPr>
            <p:spPr bwMode="auto">
              <a:xfrm rot="-5400000">
                <a:off x="3097" y="94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3">
                  <a:lumMod val="9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65" name="Oval 11"/>
              <p:cNvSpPr>
                <a:spLocks noChangeArrowheads="1"/>
              </p:cNvSpPr>
              <p:nvPr/>
            </p:nvSpPr>
            <p:spPr bwMode="auto">
              <a:xfrm>
                <a:off x="3114" y="90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8239" name="Group 12"/>
            <p:cNvGrpSpPr>
              <a:grpSpLocks/>
            </p:cNvGrpSpPr>
            <p:nvPr/>
          </p:nvGrpSpPr>
          <p:grpSpPr bwMode="auto">
            <a:xfrm>
              <a:off x="2241" y="2832"/>
              <a:ext cx="1125" cy="1125"/>
              <a:chOff x="2522" y="603"/>
              <a:chExt cx="887" cy="887"/>
            </a:xfrm>
            <a:grpFill/>
          </p:grpSpPr>
          <p:sp>
            <p:nvSpPr>
              <p:cNvPr id="8260" name="Oval 13"/>
              <p:cNvSpPr>
                <a:spLocks noChangeArrowheads="1"/>
              </p:cNvSpPr>
              <p:nvPr/>
            </p:nvSpPr>
            <p:spPr bwMode="auto">
              <a:xfrm>
                <a:off x="2522" y="60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61" name="AutoShape 14"/>
              <p:cNvSpPr>
                <a:spLocks noChangeArrowheads="1"/>
              </p:cNvSpPr>
              <p:nvPr/>
            </p:nvSpPr>
            <p:spPr bwMode="auto">
              <a:xfrm rot="-5400000">
                <a:off x="3097" y="94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3">
                  <a:lumMod val="9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62" name="Oval 15"/>
              <p:cNvSpPr>
                <a:spLocks noChangeArrowheads="1"/>
              </p:cNvSpPr>
              <p:nvPr/>
            </p:nvSpPr>
            <p:spPr bwMode="auto">
              <a:xfrm>
                <a:off x="3114" y="90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8240" name="Group 16"/>
            <p:cNvGrpSpPr>
              <a:grpSpLocks/>
            </p:cNvGrpSpPr>
            <p:nvPr/>
          </p:nvGrpSpPr>
          <p:grpSpPr bwMode="auto">
            <a:xfrm>
              <a:off x="1116" y="2827"/>
              <a:ext cx="1125" cy="1125"/>
              <a:chOff x="2522" y="603"/>
              <a:chExt cx="887" cy="887"/>
            </a:xfrm>
            <a:grpFill/>
          </p:grpSpPr>
          <p:sp>
            <p:nvSpPr>
              <p:cNvPr id="8257" name="Oval 17"/>
              <p:cNvSpPr>
                <a:spLocks noChangeArrowheads="1"/>
              </p:cNvSpPr>
              <p:nvPr/>
            </p:nvSpPr>
            <p:spPr bwMode="auto">
              <a:xfrm>
                <a:off x="2522" y="60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58" name="AutoShape 18"/>
              <p:cNvSpPr>
                <a:spLocks noChangeArrowheads="1"/>
              </p:cNvSpPr>
              <p:nvPr/>
            </p:nvSpPr>
            <p:spPr bwMode="auto">
              <a:xfrm rot="-5400000">
                <a:off x="3097" y="94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3">
                  <a:lumMod val="9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59" name="Oval 19"/>
              <p:cNvSpPr>
                <a:spLocks noChangeArrowheads="1"/>
              </p:cNvSpPr>
              <p:nvPr/>
            </p:nvSpPr>
            <p:spPr bwMode="auto">
              <a:xfrm>
                <a:off x="3114" y="90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8241" name="Group 20"/>
            <p:cNvGrpSpPr>
              <a:grpSpLocks/>
            </p:cNvGrpSpPr>
            <p:nvPr/>
          </p:nvGrpSpPr>
          <p:grpSpPr bwMode="auto">
            <a:xfrm>
              <a:off x="274" y="950"/>
              <a:ext cx="1125" cy="1125"/>
              <a:chOff x="2522" y="603"/>
              <a:chExt cx="887" cy="887"/>
            </a:xfrm>
            <a:grpFill/>
          </p:grpSpPr>
          <p:sp>
            <p:nvSpPr>
              <p:cNvPr id="8254" name="Oval 21"/>
              <p:cNvSpPr>
                <a:spLocks noChangeArrowheads="1"/>
              </p:cNvSpPr>
              <p:nvPr/>
            </p:nvSpPr>
            <p:spPr bwMode="auto">
              <a:xfrm>
                <a:off x="2522" y="60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55" name="AutoShape 22"/>
              <p:cNvSpPr>
                <a:spLocks noChangeArrowheads="1"/>
              </p:cNvSpPr>
              <p:nvPr/>
            </p:nvSpPr>
            <p:spPr bwMode="auto">
              <a:xfrm rot="-5400000">
                <a:off x="3097" y="94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3">
                  <a:lumMod val="9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56" name="Oval 23"/>
              <p:cNvSpPr>
                <a:spLocks noChangeArrowheads="1"/>
              </p:cNvSpPr>
              <p:nvPr/>
            </p:nvSpPr>
            <p:spPr bwMode="auto">
              <a:xfrm>
                <a:off x="3114" y="90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8242" name="Group 24"/>
            <p:cNvGrpSpPr>
              <a:grpSpLocks/>
            </p:cNvGrpSpPr>
            <p:nvPr/>
          </p:nvGrpSpPr>
          <p:grpSpPr bwMode="auto">
            <a:xfrm>
              <a:off x="267" y="2084"/>
              <a:ext cx="1125" cy="1125"/>
              <a:chOff x="2522" y="603"/>
              <a:chExt cx="887" cy="887"/>
            </a:xfrm>
            <a:grpFill/>
          </p:grpSpPr>
          <p:sp>
            <p:nvSpPr>
              <p:cNvPr id="8251" name="Oval 25"/>
              <p:cNvSpPr>
                <a:spLocks noChangeArrowheads="1"/>
              </p:cNvSpPr>
              <p:nvPr/>
            </p:nvSpPr>
            <p:spPr bwMode="auto">
              <a:xfrm>
                <a:off x="2522" y="60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52" name="AutoShape 26"/>
              <p:cNvSpPr>
                <a:spLocks noChangeArrowheads="1"/>
              </p:cNvSpPr>
              <p:nvPr/>
            </p:nvSpPr>
            <p:spPr bwMode="auto">
              <a:xfrm rot="-5400000">
                <a:off x="3097" y="94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3">
                  <a:lumMod val="9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53" name="Oval 27"/>
              <p:cNvSpPr>
                <a:spLocks noChangeArrowheads="1"/>
              </p:cNvSpPr>
              <p:nvPr/>
            </p:nvSpPr>
            <p:spPr bwMode="auto">
              <a:xfrm>
                <a:off x="3114" y="90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8243" name="Group 28"/>
            <p:cNvGrpSpPr>
              <a:grpSpLocks/>
            </p:cNvGrpSpPr>
            <p:nvPr/>
          </p:nvGrpSpPr>
          <p:grpSpPr bwMode="auto">
            <a:xfrm>
              <a:off x="3171" y="1067"/>
              <a:ext cx="1125" cy="1125"/>
              <a:chOff x="2522" y="603"/>
              <a:chExt cx="887" cy="887"/>
            </a:xfrm>
            <a:grpFill/>
          </p:grpSpPr>
          <p:sp>
            <p:nvSpPr>
              <p:cNvPr id="8248" name="Oval 29"/>
              <p:cNvSpPr>
                <a:spLocks noChangeArrowheads="1"/>
              </p:cNvSpPr>
              <p:nvPr/>
            </p:nvSpPr>
            <p:spPr bwMode="auto">
              <a:xfrm>
                <a:off x="2522" y="60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49" name="AutoShape 30"/>
              <p:cNvSpPr>
                <a:spLocks noChangeArrowheads="1"/>
              </p:cNvSpPr>
              <p:nvPr/>
            </p:nvSpPr>
            <p:spPr bwMode="auto">
              <a:xfrm rot="-5400000">
                <a:off x="3097" y="94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3">
                  <a:lumMod val="9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50" name="Oval 31"/>
              <p:cNvSpPr>
                <a:spLocks noChangeArrowheads="1"/>
              </p:cNvSpPr>
              <p:nvPr/>
            </p:nvSpPr>
            <p:spPr bwMode="auto">
              <a:xfrm>
                <a:off x="3114" y="90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8244" name="Group 32"/>
            <p:cNvGrpSpPr>
              <a:grpSpLocks/>
            </p:cNvGrpSpPr>
            <p:nvPr/>
          </p:nvGrpSpPr>
          <p:grpSpPr bwMode="auto">
            <a:xfrm>
              <a:off x="3173" y="2192"/>
              <a:ext cx="1125" cy="1125"/>
              <a:chOff x="2522" y="603"/>
              <a:chExt cx="887" cy="887"/>
            </a:xfrm>
            <a:grpFill/>
          </p:grpSpPr>
          <p:sp>
            <p:nvSpPr>
              <p:cNvPr id="8245" name="Oval 33"/>
              <p:cNvSpPr>
                <a:spLocks noChangeArrowheads="1"/>
              </p:cNvSpPr>
              <p:nvPr/>
            </p:nvSpPr>
            <p:spPr bwMode="auto">
              <a:xfrm>
                <a:off x="2522" y="60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46" name="AutoShape 34"/>
              <p:cNvSpPr>
                <a:spLocks noChangeArrowheads="1"/>
              </p:cNvSpPr>
              <p:nvPr/>
            </p:nvSpPr>
            <p:spPr bwMode="auto">
              <a:xfrm rot="-5400000">
                <a:off x="3097" y="94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3">
                  <a:lumMod val="9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47" name="Oval 35"/>
              <p:cNvSpPr>
                <a:spLocks noChangeArrowheads="1"/>
              </p:cNvSpPr>
              <p:nvPr/>
            </p:nvSpPr>
            <p:spPr bwMode="auto">
              <a:xfrm>
                <a:off x="3114" y="90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</p:grpSp>
      <p:grpSp>
        <p:nvGrpSpPr>
          <p:cNvPr id="11" name="Group 73"/>
          <p:cNvGrpSpPr>
            <a:grpSpLocks/>
          </p:cNvGrpSpPr>
          <p:nvPr/>
        </p:nvGrpSpPr>
        <p:grpSpPr bwMode="auto">
          <a:xfrm>
            <a:off x="757910" y="3465224"/>
            <a:ext cx="871464" cy="1551630"/>
            <a:chOff x="425" y="790"/>
            <a:chExt cx="676" cy="1112"/>
          </a:xfrm>
          <a:solidFill>
            <a:srgbClr val="FFE432"/>
          </a:solidFill>
        </p:grpSpPr>
        <p:grpSp>
          <p:nvGrpSpPr>
            <p:cNvPr id="8229" name="Group 42"/>
            <p:cNvGrpSpPr>
              <a:grpSpLocks/>
            </p:cNvGrpSpPr>
            <p:nvPr/>
          </p:nvGrpSpPr>
          <p:grpSpPr bwMode="auto">
            <a:xfrm>
              <a:off x="425" y="790"/>
              <a:ext cx="602" cy="556"/>
              <a:chOff x="2522" y="603"/>
              <a:chExt cx="887" cy="887"/>
            </a:xfrm>
            <a:grpFill/>
          </p:grpSpPr>
          <p:sp>
            <p:nvSpPr>
              <p:cNvPr id="8234" name="Oval 43"/>
              <p:cNvSpPr>
                <a:spLocks noChangeArrowheads="1"/>
              </p:cNvSpPr>
              <p:nvPr/>
            </p:nvSpPr>
            <p:spPr bwMode="auto">
              <a:xfrm>
                <a:off x="2522" y="60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35" name="AutoShape 44"/>
              <p:cNvSpPr>
                <a:spLocks noChangeArrowheads="1"/>
              </p:cNvSpPr>
              <p:nvPr/>
            </p:nvSpPr>
            <p:spPr bwMode="auto">
              <a:xfrm rot="-5400000">
                <a:off x="3097" y="94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3">
                  <a:lumMod val="9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36" name="Oval 45"/>
              <p:cNvSpPr>
                <a:spLocks noChangeArrowheads="1"/>
              </p:cNvSpPr>
              <p:nvPr/>
            </p:nvSpPr>
            <p:spPr bwMode="auto">
              <a:xfrm>
                <a:off x="3114" y="90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8230" name="Group 54"/>
            <p:cNvGrpSpPr>
              <a:grpSpLocks/>
            </p:cNvGrpSpPr>
            <p:nvPr/>
          </p:nvGrpSpPr>
          <p:grpSpPr bwMode="auto">
            <a:xfrm>
              <a:off x="499" y="1346"/>
              <a:ext cx="602" cy="556"/>
              <a:chOff x="2522" y="603"/>
              <a:chExt cx="887" cy="887"/>
            </a:xfrm>
            <a:grpFill/>
          </p:grpSpPr>
          <p:sp>
            <p:nvSpPr>
              <p:cNvPr id="8231" name="Oval 55"/>
              <p:cNvSpPr>
                <a:spLocks noChangeArrowheads="1"/>
              </p:cNvSpPr>
              <p:nvPr/>
            </p:nvSpPr>
            <p:spPr bwMode="auto">
              <a:xfrm>
                <a:off x="2522" y="60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32" name="AutoShape 56"/>
              <p:cNvSpPr>
                <a:spLocks noChangeArrowheads="1"/>
              </p:cNvSpPr>
              <p:nvPr/>
            </p:nvSpPr>
            <p:spPr bwMode="auto">
              <a:xfrm rot="-5400000">
                <a:off x="3097" y="94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3">
                  <a:lumMod val="9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33" name="Oval 57"/>
              <p:cNvSpPr>
                <a:spLocks noChangeArrowheads="1"/>
              </p:cNvSpPr>
              <p:nvPr/>
            </p:nvSpPr>
            <p:spPr bwMode="auto">
              <a:xfrm>
                <a:off x="3114" y="90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</p:grpSp>
      <p:grpSp>
        <p:nvGrpSpPr>
          <p:cNvPr id="14" name="Group 76"/>
          <p:cNvGrpSpPr>
            <a:grpSpLocks/>
          </p:cNvGrpSpPr>
          <p:nvPr/>
        </p:nvGrpSpPr>
        <p:grpSpPr bwMode="auto">
          <a:xfrm>
            <a:off x="605261" y="2032133"/>
            <a:ext cx="1361340" cy="1287910"/>
            <a:chOff x="568" y="2620"/>
            <a:chExt cx="1056" cy="923"/>
          </a:xfrm>
        </p:grpSpPr>
        <p:grpSp>
          <p:nvGrpSpPr>
            <p:cNvPr id="8221" name="Group 50"/>
            <p:cNvGrpSpPr>
              <a:grpSpLocks/>
            </p:cNvGrpSpPr>
            <p:nvPr/>
          </p:nvGrpSpPr>
          <p:grpSpPr bwMode="auto">
            <a:xfrm>
              <a:off x="1022" y="2987"/>
              <a:ext cx="602" cy="556"/>
              <a:chOff x="2522" y="603"/>
              <a:chExt cx="887" cy="887"/>
            </a:xfrm>
          </p:grpSpPr>
          <p:sp>
            <p:nvSpPr>
              <p:cNvPr id="8226" name="Oval 51"/>
              <p:cNvSpPr>
                <a:spLocks noChangeArrowheads="1"/>
              </p:cNvSpPr>
              <p:nvPr/>
            </p:nvSpPr>
            <p:spPr bwMode="auto">
              <a:xfrm>
                <a:off x="2522" y="603"/>
                <a:ext cx="887" cy="887"/>
              </a:xfrm>
              <a:prstGeom prst="ellipse">
                <a:avLst/>
              </a:prstGeom>
              <a:solidFill>
                <a:srgbClr val="FFE43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27" name="AutoShape 52"/>
              <p:cNvSpPr>
                <a:spLocks noChangeArrowheads="1"/>
              </p:cNvSpPr>
              <p:nvPr/>
            </p:nvSpPr>
            <p:spPr bwMode="auto">
              <a:xfrm rot="-5400000">
                <a:off x="3097" y="94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3">
                  <a:lumMod val="9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28" name="Oval 53"/>
              <p:cNvSpPr>
                <a:spLocks noChangeArrowheads="1"/>
              </p:cNvSpPr>
              <p:nvPr/>
            </p:nvSpPr>
            <p:spPr bwMode="auto">
              <a:xfrm>
                <a:off x="3114" y="902"/>
                <a:ext cx="89" cy="276"/>
              </a:xfrm>
              <a:prstGeom prst="ellipse">
                <a:avLst/>
              </a:prstGeom>
              <a:solidFill>
                <a:srgbClr val="FFE43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8222" name="Group 58"/>
            <p:cNvGrpSpPr>
              <a:grpSpLocks/>
            </p:cNvGrpSpPr>
            <p:nvPr/>
          </p:nvGrpSpPr>
          <p:grpSpPr bwMode="auto">
            <a:xfrm>
              <a:off x="568" y="2620"/>
              <a:ext cx="602" cy="555"/>
              <a:chOff x="2522" y="603"/>
              <a:chExt cx="887" cy="887"/>
            </a:xfrm>
          </p:grpSpPr>
          <p:sp>
            <p:nvSpPr>
              <p:cNvPr id="8223" name="Oval 59"/>
              <p:cNvSpPr>
                <a:spLocks noChangeArrowheads="1"/>
              </p:cNvSpPr>
              <p:nvPr/>
            </p:nvSpPr>
            <p:spPr bwMode="auto">
              <a:xfrm>
                <a:off x="2522" y="603"/>
                <a:ext cx="887" cy="887"/>
              </a:xfrm>
              <a:prstGeom prst="ellipse">
                <a:avLst/>
              </a:prstGeom>
              <a:solidFill>
                <a:srgbClr val="FFE43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24" name="AutoShape 60"/>
              <p:cNvSpPr>
                <a:spLocks noChangeArrowheads="1"/>
              </p:cNvSpPr>
              <p:nvPr/>
            </p:nvSpPr>
            <p:spPr bwMode="auto">
              <a:xfrm rot="-5400000">
                <a:off x="3097" y="94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3">
                  <a:lumMod val="9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25" name="Oval 61"/>
              <p:cNvSpPr>
                <a:spLocks noChangeArrowheads="1"/>
              </p:cNvSpPr>
              <p:nvPr/>
            </p:nvSpPr>
            <p:spPr bwMode="auto">
              <a:xfrm>
                <a:off x="3114" y="902"/>
                <a:ext cx="89" cy="276"/>
              </a:xfrm>
              <a:prstGeom prst="ellipse">
                <a:avLst/>
              </a:prstGeom>
              <a:solidFill>
                <a:srgbClr val="FFE43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</p:grpSp>
      <p:grpSp>
        <p:nvGrpSpPr>
          <p:cNvPr id="17" name="Group 74"/>
          <p:cNvGrpSpPr>
            <a:grpSpLocks/>
          </p:cNvGrpSpPr>
          <p:nvPr/>
        </p:nvGrpSpPr>
        <p:grpSpPr bwMode="auto">
          <a:xfrm>
            <a:off x="2222255" y="2178411"/>
            <a:ext cx="1552135" cy="838607"/>
            <a:chOff x="1593" y="993"/>
            <a:chExt cx="1204" cy="601"/>
          </a:xfrm>
          <a:solidFill>
            <a:srgbClr val="FFE432"/>
          </a:solidFill>
        </p:grpSpPr>
        <p:grpSp>
          <p:nvGrpSpPr>
            <p:cNvPr id="8213" name="Group 38"/>
            <p:cNvGrpSpPr>
              <a:grpSpLocks/>
            </p:cNvGrpSpPr>
            <p:nvPr/>
          </p:nvGrpSpPr>
          <p:grpSpPr bwMode="auto">
            <a:xfrm>
              <a:off x="1593" y="1038"/>
              <a:ext cx="602" cy="556"/>
              <a:chOff x="2522" y="603"/>
              <a:chExt cx="887" cy="887"/>
            </a:xfrm>
            <a:grpFill/>
          </p:grpSpPr>
          <p:sp>
            <p:nvSpPr>
              <p:cNvPr id="8218" name="Oval 39"/>
              <p:cNvSpPr>
                <a:spLocks noChangeArrowheads="1"/>
              </p:cNvSpPr>
              <p:nvPr/>
            </p:nvSpPr>
            <p:spPr bwMode="auto">
              <a:xfrm>
                <a:off x="2522" y="60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19" name="AutoShape 40"/>
              <p:cNvSpPr>
                <a:spLocks noChangeArrowheads="1"/>
              </p:cNvSpPr>
              <p:nvPr/>
            </p:nvSpPr>
            <p:spPr bwMode="auto">
              <a:xfrm rot="-5400000">
                <a:off x="3097" y="94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3">
                  <a:lumMod val="9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20" name="Oval 41"/>
              <p:cNvSpPr>
                <a:spLocks noChangeArrowheads="1"/>
              </p:cNvSpPr>
              <p:nvPr/>
            </p:nvSpPr>
            <p:spPr bwMode="auto">
              <a:xfrm>
                <a:off x="3114" y="90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8214" name="Group 62"/>
            <p:cNvGrpSpPr>
              <a:grpSpLocks/>
            </p:cNvGrpSpPr>
            <p:nvPr/>
          </p:nvGrpSpPr>
          <p:grpSpPr bwMode="auto">
            <a:xfrm>
              <a:off x="2195" y="993"/>
              <a:ext cx="602" cy="556"/>
              <a:chOff x="2522" y="603"/>
              <a:chExt cx="887" cy="887"/>
            </a:xfrm>
            <a:grpFill/>
          </p:grpSpPr>
          <p:sp>
            <p:nvSpPr>
              <p:cNvPr id="8215" name="Oval 63"/>
              <p:cNvSpPr>
                <a:spLocks noChangeArrowheads="1"/>
              </p:cNvSpPr>
              <p:nvPr/>
            </p:nvSpPr>
            <p:spPr bwMode="auto">
              <a:xfrm>
                <a:off x="2522" y="60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16" name="AutoShape 64"/>
              <p:cNvSpPr>
                <a:spLocks noChangeArrowheads="1"/>
              </p:cNvSpPr>
              <p:nvPr/>
            </p:nvSpPr>
            <p:spPr bwMode="auto">
              <a:xfrm rot="-5400000">
                <a:off x="3097" y="94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3">
                  <a:lumMod val="9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17" name="Oval 65"/>
              <p:cNvSpPr>
                <a:spLocks noChangeArrowheads="1"/>
              </p:cNvSpPr>
              <p:nvPr/>
            </p:nvSpPr>
            <p:spPr bwMode="auto">
              <a:xfrm>
                <a:off x="3114" y="90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</p:grpSp>
      <p:grpSp>
        <p:nvGrpSpPr>
          <p:cNvPr id="8198" name="Group 75"/>
          <p:cNvGrpSpPr>
            <a:grpSpLocks/>
          </p:cNvGrpSpPr>
          <p:nvPr/>
        </p:nvGrpSpPr>
        <p:grpSpPr bwMode="auto">
          <a:xfrm>
            <a:off x="2036619" y="3378517"/>
            <a:ext cx="1349738" cy="1293491"/>
            <a:chOff x="1395" y="1667"/>
            <a:chExt cx="1047" cy="927"/>
          </a:xfrm>
          <a:solidFill>
            <a:srgbClr val="FFE432"/>
          </a:solidFill>
        </p:grpSpPr>
        <p:grpSp>
          <p:nvGrpSpPr>
            <p:cNvPr id="8205" name="Group 46"/>
            <p:cNvGrpSpPr>
              <a:grpSpLocks/>
            </p:cNvGrpSpPr>
            <p:nvPr/>
          </p:nvGrpSpPr>
          <p:grpSpPr bwMode="auto">
            <a:xfrm>
              <a:off x="1395" y="2038"/>
              <a:ext cx="602" cy="556"/>
              <a:chOff x="2522" y="603"/>
              <a:chExt cx="887" cy="887"/>
            </a:xfrm>
            <a:grpFill/>
          </p:grpSpPr>
          <p:sp>
            <p:nvSpPr>
              <p:cNvPr id="8210" name="Oval 47"/>
              <p:cNvSpPr>
                <a:spLocks noChangeArrowheads="1"/>
              </p:cNvSpPr>
              <p:nvPr/>
            </p:nvSpPr>
            <p:spPr bwMode="auto">
              <a:xfrm>
                <a:off x="2522" y="60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11" name="AutoShape 48"/>
              <p:cNvSpPr>
                <a:spLocks noChangeArrowheads="1"/>
              </p:cNvSpPr>
              <p:nvPr/>
            </p:nvSpPr>
            <p:spPr bwMode="auto">
              <a:xfrm rot="-5400000">
                <a:off x="3097" y="94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3">
                  <a:lumMod val="9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12" name="Oval 49"/>
              <p:cNvSpPr>
                <a:spLocks noChangeArrowheads="1"/>
              </p:cNvSpPr>
              <p:nvPr/>
            </p:nvSpPr>
            <p:spPr bwMode="auto">
              <a:xfrm>
                <a:off x="3114" y="90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8206" name="Group 66"/>
            <p:cNvGrpSpPr>
              <a:grpSpLocks/>
            </p:cNvGrpSpPr>
            <p:nvPr/>
          </p:nvGrpSpPr>
          <p:grpSpPr bwMode="auto">
            <a:xfrm>
              <a:off x="1840" y="1667"/>
              <a:ext cx="602" cy="556"/>
              <a:chOff x="2522" y="603"/>
              <a:chExt cx="887" cy="887"/>
            </a:xfrm>
            <a:grpFill/>
          </p:grpSpPr>
          <p:sp>
            <p:nvSpPr>
              <p:cNvPr id="8207" name="Oval 67"/>
              <p:cNvSpPr>
                <a:spLocks noChangeArrowheads="1"/>
              </p:cNvSpPr>
              <p:nvPr/>
            </p:nvSpPr>
            <p:spPr bwMode="auto">
              <a:xfrm>
                <a:off x="2522" y="60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08" name="AutoShape 68"/>
              <p:cNvSpPr>
                <a:spLocks noChangeArrowheads="1"/>
              </p:cNvSpPr>
              <p:nvPr/>
            </p:nvSpPr>
            <p:spPr bwMode="auto">
              <a:xfrm rot="-5400000">
                <a:off x="3097" y="94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3">
                  <a:lumMod val="9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209" name="Oval 69"/>
              <p:cNvSpPr>
                <a:spLocks noChangeArrowheads="1"/>
              </p:cNvSpPr>
              <p:nvPr/>
            </p:nvSpPr>
            <p:spPr bwMode="auto">
              <a:xfrm>
                <a:off x="3114" y="90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</p:grpSp>
      <p:sp>
        <p:nvSpPr>
          <p:cNvPr id="8199" name="Text Box 70"/>
          <p:cNvSpPr txBox="1">
            <a:spLocks noChangeArrowheads="1"/>
          </p:cNvSpPr>
          <p:nvPr/>
        </p:nvSpPr>
        <p:spPr bwMode="auto">
          <a:xfrm>
            <a:off x="3624089" y="1037680"/>
            <a:ext cx="2324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S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   </a:t>
            </a:r>
            <a:r>
              <a:rPr lang="nl-NL" altLang="nl-NL" sz="2800">
                <a:solidFill>
                  <a:schemeClr val="bg1"/>
                </a:solidFill>
                <a:sym typeface="Wingdings" panose="05000000000000000000" pitchFamily="2" charset="2"/>
              </a:rPr>
              <a:t>    </a:t>
            </a:r>
            <a:r>
              <a:rPr lang="nl-NL" altLang="nl-NL" sz="2800">
                <a:solidFill>
                  <a:schemeClr val="bg1"/>
                </a:solidFill>
              </a:rPr>
              <a:t>S</a:t>
            </a:r>
            <a:r>
              <a:rPr lang="nl-NL" altLang="nl-NL" sz="2800" baseline="-25000">
                <a:solidFill>
                  <a:schemeClr val="bg1"/>
                </a:solidFill>
              </a:rPr>
              <a:t>8</a:t>
            </a:r>
            <a:endParaRPr lang="nl-NL" altLang="nl-NL" sz="2800">
              <a:solidFill>
                <a:schemeClr val="bg1"/>
              </a:solidFill>
            </a:endParaRPr>
          </a:p>
        </p:txBody>
      </p:sp>
      <p:sp>
        <p:nvSpPr>
          <p:cNvPr id="25671" name="Text Box 71"/>
          <p:cNvSpPr txBox="1">
            <a:spLocks noChangeArrowheads="1"/>
          </p:cNvSpPr>
          <p:nvPr/>
        </p:nvSpPr>
        <p:spPr bwMode="auto">
          <a:xfrm>
            <a:off x="3347864" y="1020217"/>
            <a:ext cx="5349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b="1" dirty="0">
                <a:solidFill>
                  <a:srgbClr val="00B0F0"/>
                </a:solidFill>
              </a:rPr>
              <a:t>4</a:t>
            </a:r>
            <a:r>
              <a:rPr lang="nl-NL" altLang="nl-NL" sz="2800" dirty="0">
                <a:solidFill>
                  <a:srgbClr val="00B0F0"/>
                </a:solidFill>
              </a:rPr>
              <a:t>   </a:t>
            </a:r>
          </a:p>
        </p:txBody>
      </p:sp>
      <p:sp>
        <p:nvSpPr>
          <p:cNvPr id="25672" name="Text Box 72"/>
          <p:cNvSpPr txBox="1">
            <a:spLocks noChangeArrowheads="1"/>
          </p:cNvSpPr>
          <p:nvPr/>
        </p:nvSpPr>
        <p:spPr bwMode="auto">
          <a:xfrm>
            <a:off x="4824239" y="1026567"/>
            <a:ext cx="5349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b="1" dirty="0">
                <a:solidFill>
                  <a:srgbClr val="00B0F0"/>
                </a:solidFill>
              </a:rPr>
              <a:t>1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8202" name="AutoShape 77"/>
          <p:cNvSpPr>
            <a:spLocks noChangeArrowheads="1"/>
          </p:cNvSpPr>
          <p:nvPr/>
        </p:nvSpPr>
        <p:spPr bwMode="auto">
          <a:xfrm>
            <a:off x="4130853" y="3140747"/>
            <a:ext cx="993597" cy="604166"/>
          </a:xfrm>
          <a:prstGeom prst="rightArrow">
            <a:avLst>
              <a:gd name="adj1" fmla="val 50000"/>
              <a:gd name="adj2" fmla="val 41453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sp>
        <p:nvSpPr>
          <p:cNvPr id="75" name="Rechthoek 74"/>
          <p:cNvSpPr>
            <a:spLocks noChangeArrowheads="1"/>
          </p:cNvSpPr>
          <p:nvPr/>
        </p:nvSpPr>
        <p:spPr bwMode="auto">
          <a:xfrm>
            <a:off x="8462963" y="62865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A3A3E0"/>
                </a:solidFill>
              </a:rPr>
              <a:t>…</a:t>
            </a:r>
            <a:endParaRPr lang="nl-NL" altLang="nl-NL" sz="1800"/>
          </a:p>
        </p:txBody>
      </p:sp>
      <p:sp>
        <p:nvSpPr>
          <p:cNvPr id="76" name="Rechthoek 75"/>
          <p:cNvSpPr>
            <a:spLocks noChangeArrowheads="1"/>
          </p:cNvSpPr>
          <p:nvPr/>
        </p:nvSpPr>
        <p:spPr bwMode="auto">
          <a:xfrm>
            <a:off x="8462963" y="6294438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A3A3E0"/>
                </a:solidFill>
              </a:rPr>
              <a:t>►</a:t>
            </a:r>
            <a:endParaRPr lang="nl-NL" altLang="nl-NL" sz="1800"/>
          </a:p>
        </p:txBody>
      </p:sp>
      <p:grpSp>
        <p:nvGrpSpPr>
          <p:cNvPr id="77" name="Groeperen 76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78" name="Rechthoek 77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79" name="Tekstvak 78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80" name="Afbeelding 7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796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5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5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71" grpId="0"/>
      <p:bldP spid="25672" grpId="0"/>
      <p:bldP spid="25672" grpId="1"/>
      <p:bldP spid="75" grpId="0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2243138" y="377190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8  x  S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9219" name="Rectangle 10"/>
          <p:cNvSpPr>
            <a:spLocks noChangeArrowheads="1"/>
          </p:cNvSpPr>
          <p:nvPr/>
        </p:nvSpPr>
        <p:spPr bwMode="auto">
          <a:xfrm>
            <a:off x="4514850" y="3427413"/>
            <a:ext cx="106363" cy="1597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3667125" y="2257425"/>
            <a:ext cx="2324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S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   </a:t>
            </a:r>
            <a:r>
              <a:rPr lang="nl-NL" altLang="nl-NL" sz="2800">
                <a:solidFill>
                  <a:schemeClr val="bg1"/>
                </a:solidFill>
                <a:sym typeface="Wingdings" panose="05000000000000000000" pitchFamily="2" charset="2"/>
              </a:rPr>
              <a:t>    </a:t>
            </a:r>
            <a:r>
              <a:rPr lang="nl-NL" altLang="nl-NL" sz="2800">
                <a:solidFill>
                  <a:schemeClr val="bg1"/>
                </a:solidFill>
              </a:rPr>
              <a:t>S</a:t>
            </a:r>
            <a:r>
              <a:rPr lang="nl-NL" altLang="nl-NL" sz="2800" baseline="-25000">
                <a:solidFill>
                  <a:schemeClr val="bg1"/>
                </a:solidFill>
              </a:rPr>
              <a:t>8</a:t>
            </a:r>
            <a:endParaRPr lang="nl-NL" altLang="nl-NL" sz="2800">
              <a:solidFill>
                <a:schemeClr val="bg1"/>
              </a:solidFill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390900" y="2239963"/>
            <a:ext cx="534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4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9222" name="Line 8"/>
          <p:cNvSpPr>
            <a:spLocks noChangeShapeType="1"/>
          </p:cNvSpPr>
          <p:nvPr/>
        </p:nvSpPr>
        <p:spPr bwMode="auto">
          <a:xfrm>
            <a:off x="987425" y="3425825"/>
            <a:ext cx="71564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1268413" y="2138363"/>
            <a:ext cx="5349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9224" name="Text Box 11"/>
          <p:cNvSpPr txBox="1">
            <a:spLocks noChangeArrowheads="1"/>
          </p:cNvSpPr>
          <p:nvPr/>
        </p:nvSpPr>
        <p:spPr bwMode="auto">
          <a:xfrm>
            <a:off x="1223580" y="434223"/>
            <a:ext cx="59407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Kloppend maken  -  </a:t>
            </a:r>
            <a:r>
              <a:rPr lang="nl-NL" altLang="nl-NL" sz="2800" dirty="0">
                <a:solidFill>
                  <a:srgbClr val="FFE4B1"/>
                </a:solidFill>
              </a:rPr>
              <a:t>voorbeeld 1</a:t>
            </a:r>
            <a:endParaRPr lang="nl-NL" altLang="nl-NL" sz="2800" baseline="30000" dirty="0">
              <a:solidFill>
                <a:srgbClr val="FFE4B1"/>
              </a:solidFill>
            </a:endParaRP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247900" y="3770313"/>
            <a:ext cx="226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2  x  S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4643438" y="3754438"/>
            <a:ext cx="226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8  x  S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4867275" y="2246313"/>
            <a:ext cx="534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1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5497513" y="1271163"/>
            <a:ext cx="2646362" cy="600500"/>
          </a:xfrm>
          <a:prstGeom prst="wedgeRoundRectCallout">
            <a:avLst>
              <a:gd name="adj1" fmla="val -60324"/>
              <a:gd name="adj2" fmla="val 115130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1 laat je weg</a:t>
            </a:r>
          </a:p>
        </p:txBody>
      </p:sp>
      <p:sp>
        <p:nvSpPr>
          <p:cNvPr id="13" name="Rechthoek 12"/>
          <p:cNvSpPr>
            <a:spLocks noChangeArrowheads="1"/>
          </p:cNvSpPr>
          <p:nvPr/>
        </p:nvSpPr>
        <p:spPr bwMode="auto">
          <a:xfrm>
            <a:off x="8462963" y="62865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A3A3E0"/>
                </a:solidFill>
              </a:rPr>
              <a:t>…</a:t>
            </a:r>
            <a:endParaRPr lang="nl-NL" altLang="nl-NL" sz="1800"/>
          </a:p>
        </p:txBody>
      </p:sp>
      <p:sp>
        <p:nvSpPr>
          <p:cNvPr id="14" name="Rechthoek 13"/>
          <p:cNvSpPr>
            <a:spLocks noChangeArrowheads="1"/>
          </p:cNvSpPr>
          <p:nvPr/>
        </p:nvSpPr>
        <p:spPr bwMode="auto">
          <a:xfrm>
            <a:off x="8462963" y="6294438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A3A3E0"/>
                </a:solidFill>
              </a:rPr>
              <a:t>►</a:t>
            </a:r>
            <a:endParaRPr lang="nl-NL" altLang="nl-NL" sz="1800"/>
          </a:p>
        </p:txBody>
      </p:sp>
      <p:grpSp>
        <p:nvGrpSpPr>
          <p:cNvPr id="15" name="Groeperen 14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16" name="Rechthoek 1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8" name="Afbeelding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346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2" grpId="0"/>
      <p:bldP spid="2053" grpId="0"/>
      <p:bldP spid="2060" grpId="0" build="allAtOnce"/>
      <p:bldP spid="2064" grpId="0"/>
      <p:bldP spid="2064" grpId="1"/>
      <p:bldP spid="2066" grpId="0" animBg="1"/>
      <p:bldP spid="2066" grpId="1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5752463" y="2813050"/>
            <a:ext cx="1131888" cy="1058862"/>
            <a:chOff x="2758" y="1427"/>
            <a:chExt cx="1775" cy="1660"/>
          </a:xfrm>
          <a:solidFill>
            <a:srgbClr val="FB757F"/>
          </a:solidFill>
        </p:grpSpPr>
        <p:grpSp>
          <p:nvGrpSpPr>
            <p:cNvPr id="10289" name="Group 3"/>
            <p:cNvGrpSpPr>
              <a:grpSpLocks/>
            </p:cNvGrpSpPr>
            <p:nvPr/>
          </p:nvGrpSpPr>
          <p:grpSpPr bwMode="auto">
            <a:xfrm>
              <a:off x="3203" y="1427"/>
              <a:ext cx="887" cy="887"/>
              <a:chOff x="4479" y="593"/>
              <a:chExt cx="887" cy="887"/>
            </a:xfrm>
            <a:grpFill/>
          </p:grpSpPr>
          <p:sp>
            <p:nvSpPr>
              <p:cNvPr id="10298" name="Oval 4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99" name="AutoShape 5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300" name="Oval 6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10290" name="Group 7"/>
            <p:cNvGrpSpPr>
              <a:grpSpLocks/>
            </p:cNvGrpSpPr>
            <p:nvPr/>
          </p:nvGrpSpPr>
          <p:grpSpPr bwMode="auto">
            <a:xfrm>
              <a:off x="3646" y="2200"/>
              <a:ext cx="887" cy="887"/>
              <a:chOff x="4479" y="593"/>
              <a:chExt cx="887" cy="887"/>
            </a:xfrm>
            <a:grpFill/>
          </p:grpSpPr>
          <p:sp>
            <p:nvSpPr>
              <p:cNvPr id="10295" name="Oval 8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96" name="AutoShape 9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97" name="Oval 10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10291" name="Group 11"/>
            <p:cNvGrpSpPr>
              <a:grpSpLocks/>
            </p:cNvGrpSpPr>
            <p:nvPr/>
          </p:nvGrpSpPr>
          <p:grpSpPr bwMode="auto">
            <a:xfrm>
              <a:off x="2758" y="2196"/>
              <a:ext cx="887" cy="887"/>
              <a:chOff x="4479" y="593"/>
              <a:chExt cx="887" cy="887"/>
            </a:xfrm>
            <a:grpFill/>
          </p:grpSpPr>
          <p:sp>
            <p:nvSpPr>
              <p:cNvPr id="10292" name="Oval 12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93" name="AutoShape 13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94" name="Oval 14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</p:grpSp>
      <p:grpSp>
        <p:nvGrpSpPr>
          <p:cNvPr id="10243" name="Group 29"/>
          <p:cNvGrpSpPr>
            <a:grpSpLocks/>
          </p:cNvGrpSpPr>
          <p:nvPr/>
        </p:nvGrpSpPr>
        <p:grpSpPr bwMode="auto">
          <a:xfrm>
            <a:off x="2871788" y="2641600"/>
            <a:ext cx="887412" cy="1030288"/>
            <a:chOff x="2238" y="1736"/>
            <a:chExt cx="1391" cy="1615"/>
          </a:xfrm>
          <a:solidFill>
            <a:srgbClr val="FB757F"/>
          </a:solidFill>
        </p:grpSpPr>
        <p:grpSp>
          <p:nvGrpSpPr>
            <p:cNvPr id="10281" name="Group 30"/>
            <p:cNvGrpSpPr>
              <a:grpSpLocks/>
            </p:cNvGrpSpPr>
            <p:nvPr/>
          </p:nvGrpSpPr>
          <p:grpSpPr bwMode="auto">
            <a:xfrm>
              <a:off x="2742" y="1736"/>
              <a:ext cx="887" cy="887"/>
              <a:chOff x="4479" y="593"/>
              <a:chExt cx="887" cy="887"/>
            </a:xfrm>
            <a:grpFill/>
          </p:grpSpPr>
          <p:sp>
            <p:nvSpPr>
              <p:cNvPr id="10286" name="Oval 31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87" name="AutoShape 32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88" name="Oval 33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10282" name="Group 34"/>
            <p:cNvGrpSpPr>
              <a:grpSpLocks/>
            </p:cNvGrpSpPr>
            <p:nvPr/>
          </p:nvGrpSpPr>
          <p:grpSpPr bwMode="auto">
            <a:xfrm>
              <a:off x="2238" y="2464"/>
              <a:ext cx="887" cy="887"/>
              <a:chOff x="4479" y="593"/>
              <a:chExt cx="887" cy="887"/>
            </a:xfrm>
            <a:grpFill/>
          </p:grpSpPr>
          <p:sp>
            <p:nvSpPr>
              <p:cNvPr id="10283" name="Oval 35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84" name="AutoShape 36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85" name="Oval 37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1903413" y="1905000"/>
            <a:ext cx="1047750" cy="908050"/>
            <a:chOff x="274" y="3220"/>
            <a:chExt cx="660" cy="572"/>
          </a:xfrm>
          <a:solidFill>
            <a:srgbClr val="FB757F"/>
          </a:solidFill>
        </p:grpSpPr>
        <p:grpSp>
          <p:nvGrpSpPr>
            <p:cNvPr id="10273" name="Group 57"/>
            <p:cNvGrpSpPr>
              <a:grpSpLocks/>
            </p:cNvGrpSpPr>
            <p:nvPr/>
          </p:nvGrpSpPr>
          <p:grpSpPr bwMode="auto">
            <a:xfrm>
              <a:off x="571" y="3220"/>
              <a:ext cx="363" cy="364"/>
              <a:chOff x="4479" y="593"/>
              <a:chExt cx="887" cy="887"/>
            </a:xfrm>
            <a:grpFill/>
          </p:grpSpPr>
          <p:sp>
            <p:nvSpPr>
              <p:cNvPr id="10278" name="Oval 58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79" name="AutoShape 59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80" name="Oval 60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10274" name="Group 61"/>
            <p:cNvGrpSpPr>
              <a:grpSpLocks/>
            </p:cNvGrpSpPr>
            <p:nvPr/>
          </p:nvGrpSpPr>
          <p:grpSpPr bwMode="auto">
            <a:xfrm>
              <a:off x="274" y="3428"/>
              <a:ext cx="364" cy="364"/>
              <a:chOff x="4479" y="593"/>
              <a:chExt cx="887" cy="887"/>
            </a:xfrm>
            <a:grpFill/>
          </p:grpSpPr>
          <p:sp>
            <p:nvSpPr>
              <p:cNvPr id="10275" name="Oval 62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76" name="AutoShape 63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77" name="Oval 64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</p:grpSp>
      <p:grpSp>
        <p:nvGrpSpPr>
          <p:cNvPr id="12" name="Group 65"/>
          <p:cNvGrpSpPr>
            <a:grpSpLocks/>
          </p:cNvGrpSpPr>
          <p:nvPr/>
        </p:nvGrpSpPr>
        <p:grpSpPr bwMode="auto">
          <a:xfrm>
            <a:off x="1536700" y="3187700"/>
            <a:ext cx="887413" cy="1030288"/>
            <a:chOff x="2238" y="1736"/>
            <a:chExt cx="1391" cy="1615"/>
          </a:xfrm>
          <a:solidFill>
            <a:srgbClr val="FB757F"/>
          </a:solidFill>
        </p:grpSpPr>
        <p:grpSp>
          <p:nvGrpSpPr>
            <p:cNvPr id="10265" name="Group 66"/>
            <p:cNvGrpSpPr>
              <a:grpSpLocks/>
            </p:cNvGrpSpPr>
            <p:nvPr/>
          </p:nvGrpSpPr>
          <p:grpSpPr bwMode="auto">
            <a:xfrm>
              <a:off x="2742" y="1736"/>
              <a:ext cx="887" cy="887"/>
              <a:chOff x="4479" y="593"/>
              <a:chExt cx="887" cy="887"/>
            </a:xfrm>
            <a:grpFill/>
          </p:grpSpPr>
          <p:sp>
            <p:nvSpPr>
              <p:cNvPr id="10270" name="Oval 67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71" name="AutoShape 68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72" name="Oval 69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10266" name="Group 70"/>
            <p:cNvGrpSpPr>
              <a:grpSpLocks/>
            </p:cNvGrpSpPr>
            <p:nvPr/>
          </p:nvGrpSpPr>
          <p:grpSpPr bwMode="auto">
            <a:xfrm>
              <a:off x="2238" y="2464"/>
              <a:ext cx="887" cy="887"/>
              <a:chOff x="4479" y="593"/>
              <a:chExt cx="887" cy="887"/>
            </a:xfrm>
            <a:grpFill/>
          </p:grpSpPr>
          <p:sp>
            <p:nvSpPr>
              <p:cNvPr id="10267" name="Oval 71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68" name="AutoShape 72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69" name="Oval 73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</p:grpSp>
      <p:grpSp>
        <p:nvGrpSpPr>
          <p:cNvPr id="15" name="Group 83"/>
          <p:cNvGrpSpPr>
            <a:grpSpLocks/>
          </p:cNvGrpSpPr>
          <p:nvPr/>
        </p:nvGrpSpPr>
        <p:grpSpPr bwMode="auto">
          <a:xfrm>
            <a:off x="6807987" y="1773485"/>
            <a:ext cx="1131888" cy="1058862"/>
            <a:chOff x="2758" y="1427"/>
            <a:chExt cx="1775" cy="1660"/>
          </a:xfrm>
          <a:solidFill>
            <a:srgbClr val="FB757F"/>
          </a:solidFill>
        </p:grpSpPr>
        <p:grpSp>
          <p:nvGrpSpPr>
            <p:cNvPr id="10253" name="Group 84"/>
            <p:cNvGrpSpPr>
              <a:grpSpLocks/>
            </p:cNvGrpSpPr>
            <p:nvPr/>
          </p:nvGrpSpPr>
          <p:grpSpPr bwMode="auto">
            <a:xfrm>
              <a:off x="3203" y="1427"/>
              <a:ext cx="887" cy="887"/>
              <a:chOff x="4479" y="593"/>
              <a:chExt cx="887" cy="887"/>
            </a:xfrm>
            <a:grpFill/>
          </p:grpSpPr>
          <p:sp>
            <p:nvSpPr>
              <p:cNvPr id="10262" name="Oval 85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63" name="AutoShape 86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64" name="Oval 87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10254" name="Group 88"/>
            <p:cNvGrpSpPr>
              <a:grpSpLocks/>
            </p:cNvGrpSpPr>
            <p:nvPr/>
          </p:nvGrpSpPr>
          <p:grpSpPr bwMode="auto">
            <a:xfrm>
              <a:off x="3646" y="2200"/>
              <a:ext cx="887" cy="887"/>
              <a:chOff x="4479" y="593"/>
              <a:chExt cx="887" cy="887"/>
            </a:xfrm>
            <a:grpFill/>
          </p:grpSpPr>
          <p:sp>
            <p:nvSpPr>
              <p:cNvPr id="10259" name="Oval 89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60" name="AutoShape 90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61" name="Oval 91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10255" name="Group 92"/>
            <p:cNvGrpSpPr>
              <a:grpSpLocks/>
            </p:cNvGrpSpPr>
            <p:nvPr/>
          </p:nvGrpSpPr>
          <p:grpSpPr bwMode="auto">
            <a:xfrm>
              <a:off x="2758" y="2196"/>
              <a:ext cx="887" cy="887"/>
              <a:chOff x="4479" y="593"/>
              <a:chExt cx="887" cy="887"/>
            </a:xfrm>
            <a:grpFill/>
          </p:grpSpPr>
          <p:sp>
            <p:nvSpPr>
              <p:cNvPr id="10256" name="Oval 93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57" name="AutoShape 94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0258" name="Oval 95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</p:grpSp>
      <p:sp>
        <p:nvSpPr>
          <p:cNvPr id="10247" name="AutoShape 98"/>
          <p:cNvSpPr>
            <a:spLocks noChangeArrowheads="1"/>
          </p:cNvSpPr>
          <p:nvPr/>
        </p:nvSpPr>
        <p:spPr bwMode="auto">
          <a:xfrm>
            <a:off x="4224338" y="2728913"/>
            <a:ext cx="1131887" cy="682625"/>
          </a:xfrm>
          <a:prstGeom prst="rightArrow">
            <a:avLst>
              <a:gd name="adj1" fmla="val 50000"/>
              <a:gd name="adj2" fmla="val 4145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sp>
        <p:nvSpPr>
          <p:cNvPr id="10248" name="Text Box 99"/>
          <p:cNvSpPr txBox="1">
            <a:spLocks noChangeArrowheads="1"/>
          </p:cNvSpPr>
          <p:nvPr/>
        </p:nvSpPr>
        <p:spPr bwMode="auto">
          <a:xfrm>
            <a:off x="3740150" y="688975"/>
            <a:ext cx="2324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O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   </a:t>
            </a:r>
            <a:r>
              <a:rPr lang="nl-NL" altLang="nl-NL" sz="2800">
                <a:solidFill>
                  <a:schemeClr val="bg1"/>
                </a:solidFill>
                <a:sym typeface="Wingdings" panose="05000000000000000000" pitchFamily="2" charset="2"/>
              </a:rPr>
              <a:t>      </a:t>
            </a:r>
            <a:r>
              <a:rPr lang="nl-NL" altLang="nl-NL" sz="2800">
                <a:solidFill>
                  <a:schemeClr val="bg1"/>
                </a:solidFill>
              </a:rPr>
              <a:t>O</a:t>
            </a:r>
            <a:r>
              <a:rPr lang="nl-NL" altLang="nl-NL" sz="2800" baseline="-25000">
                <a:solidFill>
                  <a:schemeClr val="bg1"/>
                </a:solidFill>
              </a:rPr>
              <a:t>3</a:t>
            </a:r>
            <a:endParaRPr lang="nl-NL" altLang="nl-NL" sz="2800">
              <a:solidFill>
                <a:schemeClr val="bg1"/>
              </a:solidFill>
            </a:endParaRPr>
          </a:p>
        </p:txBody>
      </p:sp>
      <p:sp>
        <p:nvSpPr>
          <p:cNvPr id="22628" name="Text Box 100"/>
          <p:cNvSpPr txBox="1">
            <a:spLocks noChangeArrowheads="1"/>
          </p:cNvSpPr>
          <p:nvPr/>
        </p:nvSpPr>
        <p:spPr bwMode="auto">
          <a:xfrm>
            <a:off x="3463925" y="671513"/>
            <a:ext cx="534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3   </a:t>
            </a:r>
          </a:p>
        </p:txBody>
      </p:sp>
      <p:sp>
        <p:nvSpPr>
          <p:cNvPr id="22629" name="Text Box 101"/>
          <p:cNvSpPr txBox="1">
            <a:spLocks noChangeArrowheads="1"/>
          </p:cNvSpPr>
          <p:nvPr/>
        </p:nvSpPr>
        <p:spPr bwMode="auto">
          <a:xfrm>
            <a:off x="5148263" y="690563"/>
            <a:ext cx="5349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2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59" name="Rechthoek 58"/>
          <p:cNvSpPr>
            <a:spLocks noChangeArrowheads="1"/>
          </p:cNvSpPr>
          <p:nvPr/>
        </p:nvSpPr>
        <p:spPr bwMode="auto">
          <a:xfrm>
            <a:off x="8462963" y="62865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A3A3E0"/>
                </a:solidFill>
              </a:rPr>
              <a:t>…</a:t>
            </a:r>
            <a:endParaRPr lang="nl-NL" altLang="nl-NL" sz="1800"/>
          </a:p>
        </p:txBody>
      </p:sp>
      <p:sp>
        <p:nvSpPr>
          <p:cNvPr id="60" name="Rechthoek 59"/>
          <p:cNvSpPr>
            <a:spLocks noChangeArrowheads="1"/>
          </p:cNvSpPr>
          <p:nvPr/>
        </p:nvSpPr>
        <p:spPr bwMode="auto">
          <a:xfrm>
            <a:off x="8462963" y="6294438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A3A3E0"/>
                </a:solidFill>
              </a:rPr>
              <a:t>►</a:t>
            </a:r>
            <a:endParaRPr lang="nl-NL" altLang="nl-NL" sz="1800"/>
          </a:p>
        </p:txBody>
      </p:sp>
      <p:grpSp>
        <p:nvGrpSpPr>
          <p:cNvPr id="61" name="Groeperen 60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62" name="Rechthoek 61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63" name="Tekstvak 62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64" name="Afbeelding 6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57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28" grpId="0"/>
      <p:bldP spid="22629" grpId="0"/>
      <p:bldP spid="59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4616450" y="3741738"/>
            <a:ext cx="226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6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6158" name="Text Box 14"/>
          <p:cNvSpPr txBox="1">
            <a:spLocks noChangeArrowheads="1"/>
          </p:cNvSpPr>
          <p:nvPr/>
        </p:nvSpPr>
        <p:spPr bwMode="auto">
          <a:xfrm>
            <a:off x="2219325" y="3756025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2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3609975" y="2228850"/>
            <a:ext cx="2324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O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   </a:t>
            </a:r>
            <a:r>
              <a:rPr lang="nl-NL" altLang="nl-NL" sz="2800">
                <a:solidFill>
                  <a:schemeClr val="bg1"/>
                </a:solidFill>
                <a:sym typeface="Wingdings" panose="05000000000000000000" pitchFamily="2" charset="2"/>
              </a:rPr>
              <a:t>      </a:t>
            </a:r>
            <a:r>
              <a:rPr lang="nl-NL" altLang="nl-NL" sz="2800">
                <a:solidFill>
                  <a:schemeClr val="bg1"/>
                </a:solidFill>
              </a:rPr>
              <a:t>O</a:t>
            </a:r>
            <a:r>
              <a:rPr lang="nl-NL" altLang="nl-NL" sz="2800" baseline="-25000">
                <a:solidFill>
                  <a:schemeClr val="bg1"/>
                </a:solidFill>
              </a:rPr>
              <a:t>3</a:t>
            </a:r>
            <a:endParaRPr lang="nl-NL" altLang="nl-NL" sz="2800">
              <a:solidFill>
                <a:schemeClr val="bg1"/>
              </a:solidFill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333750" y="2211388"/>
            <a:ext cx="534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rgbClr val="00B0F0"/>
                </a:solidFill>
              </a:rPr>
              <a:t>3   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239838" y="2124075"/>
            <a:ext cx="5349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018088" y="2230438"/>
            <a:ext cx="5349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rgbClr val="00B0F0"/>
                </a:solidFill>
              </a:rPr>
              <a:t>2   </a:t>
            </a:r>
          </a:p>
        </p:txBody>
      </p:sp>
      <p:sp>
        <p:nvSpPr>
          <p:cNvPr id="11273" name="Rectangle 11"/>
          <p:cNvSpPr>
            <a:spLocks noChangeArrowheads="1"/>
          </p:cNvSpPr>
          <p:nvPr/>
        </p:nvSpPr>
        <p:spPr bwMode="auto">
          <a:xfrm>
            <a:off x="4483100" y="3416300"/>
            <a:ext cx="106363" cy="1597025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bg1"/>
              </a:solidFill>
            </a:endParaRPr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>
            <a:off x="958850" y="3411538"/>
            <a:ext cx="71564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2214563" y="3757613"/>
            <a:ext cx="226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6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4614863" y="374015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3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3" name="Rechthoek 12"/>
          <p:cNvSpPr>
            <a:spLocks noChangeArrowheads="1"/>
          </p:cNvSpPr>
          <p:nvPr/>
        </p:nvSpPr>
        <p:spPr bwMode="auto">
          <a:xfrm>
            <a:off x="8462963" y="62865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A3A3E0"/>
                </a:solidFill>
              </a:rPr>
              <a:t>…</a:t>
            </a:r>
            <a:endParaRPr lang="nl-NL" altLang="nl-NL" sz="1800"/>
          </a:p>
        </p:txBody>
      </p:sp>
      <p:sp>
        <p:nvSpPr>
          <p:cNvPr id="14" name="Rechthoek 13"/>
          <p:cNvSpPr>
            <a:spLocks noChangeArrowheads="1"/>
          </p:cNvSpPr>
          <p:nvPr/>
        </p:nvSpPr>
        <p:spPr bwMode="auto">
          <a:xfrm>
            <a:off x="8462963" y="6294438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A3A3E0"/>
                </a:solidFill>
              </a:rPr>
              <a:t>►</a:t>
            </a:r>
            <a:endParaRPr lang="nl-NL" altLang="nl-NL" sz="1800"/>
          </a:p>
        </p:txBody>
      </p:sp>
      <p:grpSp>
        <p:nvGrpSpPr>
          <p:cNvPr id="15" name="Groeperen 14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16" name="Rechthoek 1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8" name="Afbeelding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223580" y="434223"/>
            <a:ext cx="61567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Kloppend maken  - </a:t>
            </a:r>
            <a:r>
              <a:rPr lang="nl-NL" altLang="nl-NL" sz="2800" dirty="0">
                <a:solidFill>
                  <a:srgbClr val="FFE4B1"/>
                </a:solidFill>
              </a:rPr>
              <a:t>voorbeeld 2</a:t>
            </a:r>
            <a:endParaRPr lang="nl-NL" altLang="nl-NL" sz="2800" baseline="30000" dirty="0">
              <a:solidFill>
                <a:srgbClr val="FFE4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3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0" grpId="0"/>
      <p:bldP spid="6158" grpId="0" build="allAtOnce"/>
      <p:bldP spid="6148" grpId="0"/>
      <p:bldP spid="6152" grpId="0"/>
      <p:bldP spid="6157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1576388" y="1487488"/>
            <a:ext cx="2324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O</a:t>
            </a:r>
            <a:r>
              <a:rPr lang="nl-NL" altLang="nl-NL" sz="2800" baseline="-25000" dirty="0">
                <a:solidFill>
                  <a:schemeClr val="bg1"/>
                </a:solidFill>
              </a:rPr>
              <a:t>2</a:t>
            </a:r>
            <a:r>
              <a:rPr lang="nl-NL" altLang="nl-NL" sz="2800" dirty="0">
                <a:solidFill>
                  <a:schemeClr val="bg1"/>
                </a:solidFill>
              </a:rPr>
              <a:t>   </a:t>
            </a:r>
            <a:r>
              <a:rPr lang="nl-NL" altLang="nl-NL" sz="2800" dirty="0">
                <a:solidFill>
                  <a:schemeClr val="bg1"/>
                </a:solidFill>
                <a:sym typeface="Wingdings" panose="05000000000000000000" pitchFamily="2" charset="2"/>
              </a:rPr>
              <a:t>      </a:t>
            </a:r>
            <a:r>
              <a:rPr lang="nl-NL" altLang="nl-NL" sz="2800" dirty="0">
                <a:solidFill>
                  <a:schemeClr val="bg1"/>
                </a:solidFill>
              </a:rPr>
              <a:t>O</a:t>
            </a:r>
            <a:r>
              <a:rPr lang="nl-NL" altLang="nl-NL" sz="2800" baseline="-25000" dirty="0">
                <a:solidFill>
                  <a:schemeClr val="bg1"/>
                </a:solidFill>
              </a:rPr>
              <a:t>3</a:t>
            </a:r>
            <a:endParaRPr lang="nl-NL" altLang="nl-NL" sz="2800" dirty="0">
              <a:solidFill>
                <a:schemeClr val="bg1"/>
              </a:solidFill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1300163" y="1470025"/>
            <a:ext cx="5349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3   </a:t>
            </a:r>
          </a:p>
        </p:txBody>
      </p:sp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1168400" y="2268538"/>
            <a:ext cx="534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2984500" y="1489075"/>
            <a:ext cx="5349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rgbClr val="00B0F0"/>
                </a:solidFill>
              </a:rPr>
              <a:t>2   </a:t>
            </a: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1563688" y="2354263"/>
            <a:ext cx="23241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O</a:t>
            </a:r>
            <a:r>
              <a:rPr lang="nl-NL" altLang="nl-NL" sz="2800" baseline="-25000" dirty="0">
                <a:solidFill>
                  <a:schemeClr val="bg1"/>
                </a:solidFill>
              </a:rPr>
              <a:t>2</a:t>
            </a:r>
            <a:r>
              <a:rPr lang="nl-NL" altLang="nl-NL" sz="2800" dirty="0">
                <a:solidFill>
                  <a:schemeClr val="bg1"/>
                </a:solidFill>
              </a:rPr>
              <a:t>   </a:t>
            </a:r>
            <a:r>
              <a:rPr lang="nl-NL" altLang="nl-NL" sz="2800" dirty="0">
                <a:solidFill>
                  <a:schemeClr val="bg1"/>
                </a:solidFill>
                <a:sym typeface="Wingdings" panose="05000000000000000000" pitchFamily="2" charset="2"/>
              </a:rPr>
              <a:t>      </a:t>
            </a:r>
            <a:r>
              <a:rPr lang="nl-NL" altLang="nl-NL" sz="2800" dirty="0">
                <a:solidFill>
                  <a:schemeClr val="bg1"/>
                </a:solidFill>
              </a:rPr>
              <a:t>O</a:t>
            </a:r>
            <a:r>
              <a:rPr lang="nl-NL" altLang="nl-NL" sz="2800" baseline="-25000" dirty="0">
                <a:solidFill>
                  <a:schemeClr val="bg1"/>
                </a:solidFill>
              </a:rPr>
              <a:t>3</a:t>
            </a:r>
            <a:endParaRPr lang="nl-NL" altLang="nl-NL" sz="2800" dirty="0">
              <a:solidFill>
                <a:schemeClr val="bg1"/>
              </a:solidFill>
            </a:endParaRP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1069975" y="2336800"/>
            <a:ext cx="679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rgbClr val="00B0F0"/>
                </a:solidFill>
              </a:rPr>
              <a:t>30   </a:t>
            </a:r>
          </a:p>
        </p:txBody>
      </p:sp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2797175" y="2355850"/>
            <a:ext cx="636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rgbClr val="00B0F0"/>
                </a:solidFill>
              </a:rPr>
              <a:t>20   </a:t>
            </a: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1546225" y="3297238"/>
            <a:ext cx="25987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O</a:t>
            </a:r>
            <a:r>
              <a:rPr lang="nl-NL" altLang="nl-NL" sz="2800" baseline="-25000" dirty="0">
                <a:solidFill>
                  <a:schemeClr val="bg1"/>
                </a:solidFill>
              </a:rPr>
              <a:t>2</a:t>
            </a:r>
            <a:r>
              <a:rPr lang="nl-NL" altLang="nl-NL" sz="2800" dirty="0">
                <a:solidFill>
                  <a:schemeClr val="bg1"/>
                </a:solidFill>
              </a:rPr>
              <a:t>   </a:t>
            </a:r>
            <a:r>
              <a:rPr lang="nl-NL" altLang="nl-NL" sz="2800" dirty="0">
                <a:solidFill>
                  <a:schemeClr val="bg1"/>
                </a:solidFill>
                <a:sym typeface="Wingdings" panose="05000000000000000000" pitchFamily="2" charset="2"/>
              </a:rPr>
              <a:t>       </a:t>
            </a:r>
            <a:r>
              <a:rPr lang="nl-NL" altLang="nl-NL" sz="2800" dirty="0">
                <a:solidFill>
                  <a:schemeClr val="bg1"/>
                </a:solidFill>
              </a:rPr>
              <a:t>O</a:t>
            </a:r>
            <a:r>
              <a:rPr lang="nl-NL" altLang="nl-NL" sz="2800" baseline="-25000" dirty="0">
                <a:solidFill>
                  <a:schemeClr val="bg1"/>
                </a:solidFill>
              </a:rPr>
              <a:t>3</a:t>
            </a:r>
            <a:endParaRPr lang="nl-NL" altLang="nl-NL" sz="2800" dirty="0">
              <a:solidFill>
                <a:schemeClr val="bg1"/>
              </a:solidFill>
            </a:endParaRP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1255713" y="3279775"/>
            <a:ext cx="70961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rgbClr val="00B0F0"/>
                </a:solidFill>
              </a:rPr>
              <a:t>6  </a:t>
            </a: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3032125" y="3302000"/>
            <a:ext cx="636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rgbClr val="00B0F0"/>
                </a:solidFill>
              </a:rPr>
              <a:t>4   </a:t>
            </a:r>
          </a:p>
        </p:txBody>
      </p:sp>
      <p:sp>
        <p:nvSpPr>
          <p:cNvPr id="8212" name="Text Box 20"/>
          <p:cNvSpPr txBox="1">
            <a:spLocks noChangeArrowheads="1"/>
          </p:cNvSpPr>
          <p:nvPr/>
        </p:nvSpPr>
        <p:spPr bwMode="auto">
          <a:xfrm>
            <a:off x="1558925" y="4184650"/>
            <a:ext cx="25987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O</a:t>
            </a:r>
            <a:r>
              <a:rPr lang="nl-NL" altLang="nl-NL" sz="2800" baseline="-25000" dirty="0">
                <a:solidFill>
                  <a:schemeClr val="bg1"/>
                </a:solidFill>
              </a:rPr>
              <a:t>2</a:t>
            </a:r>
            <a:r>
              <a:rPr lang="nl-NL" altLang="nl-NL" sz="2800" dirty="0">
                <a:solidFill>
                  <a:schemeClr val="bg1"/>
                </a:solidFill>
              </a:rPr>
              <a:t>   </a:t>
            </a:r>
            <a:r>
              <a:rPr lang="nl-NL" altLang="nl-NL" sz="2800" dirty="0">
                <a:solidFill>
                  <a:schemeClr val="bg1"/>
                </a:solidFill>
                <a:sym typeface="Wingdings" panose="05000000000000000000" pitchFamily="2" charset="2"/>
              </a:rPr>
              <a:t>   </a:t>
            </a:r>
            <a:r>
              <a:rPr lang="nl-NL" altLang="nl-NL" sz="2800" dirty="0">
                <a:solidFill>
                  <a:schemeClr val="bg1"/>
                </a:solidFill>
              </a:rPr>
              <a:t>O</a:t>
            </a:r>
            <a:r>
              <a:rPr lang="nl-NL" altLang="nl-NL" sz="2800" baseline="-25000" dirty="0">
                <a:solidFill>
                  <a:schemeClr val="bg1"/>
                </a:solidFill>
              </a:rPr>
              <a:t>3</a:t>
            </a:r>
            <a:endParaRPr lang="nl-NL" altLang="nl-NL" sz="2800" dirty="0">
              <a:solidFill>
                <a:schemeClr val="bg1"/>
              </a:solidFill>
            </a:endParaRPr>
          </a:p>
        </p:txBody>
      </p:sp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947738" y="4181475"/>
            <a:ext cx="8556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rgbClr val="00B0F0"/>
                </a:solidFill>
              </a:rPr>
              <a:t>1½   </a:t>
            </a:r>
          </a:p>
        </p:txBody>
      </p:sp>
      <p:sp>
        <p:nvSpPr>
          <p:cNvPr id="8215" name="Text Box 23"/>
          <p:cNvSpPr txBox="1">
            <a:spLocks noChangeArrowheads="1"/>
          </p:cNvSpPr>
          <p:nvPr/>
        </p:nvSpPr>
        <p:spPr bwMode="auto">
          <a:xfrm>
            <a:off x="4283968" y="2420888"/>
            <a:ext cx="4430712" cy="528638"/>
          </a:xfrm>
          <a:prstGeom prst="rect">
            <a:avLst/>
          </a:prstGeom>
          <a:solidFill>
            <a:srgbClr val="FDC43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/>
              <a:t>Véél te grote coëfficiënten!</a:t>
            </a:r>
          </a:p>
        </p:txBody>
      </p:sp>
      <p:sp>
        <p:nvSpPr>
          <p:cNvPr id="8216" name="Text Box 24"/>
          <p:cNvSpPr txBox="1">
            <a:spLocks noChangeArrowheads="1"/>
          </p:cNvSpPr>
          <p:nvPr/>
        </p:nvSpPr>
        <p:spPr bwMode="auto">
          <a:xfrm>
            <a:off x="4339530" y="3347988"/>
            <a:ext cx="4011613" cy="528638"/>
          </a:xfrm>
          <a:prstGeom prst="rect">
            <a:avLst/>
          </a:prstGeom>
          <a:solidFill>
            <a:srgbClr val="FDC43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/>
              <a:t>Te grote coëfficiënten!</a:t>
            </a:r>
          </a:p>
        </p:txBody>
      </p: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4366518" y="4276676"/>
            <a:ext cx="4071937" cy="528637"/>
          </a:xfrm>
          <a:prstGeom prst="rect">
            <a:avLst/>
          </a:prstGeom>
          <a:solidFill>
            <a:srgbClr val="FDC43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/>
              <a:t>Geen breuken!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 rot="2704815">
            <a:off x="2132013" y="2238375"/>
            <a:ext cx="749300" cy="755650"/>
            <a:chOff x="1519" y="3067"/>
            <a:chExt cx="907" cy="907"/>
          </a:xfrm>
        </p:grpSpPr>
        <p:sp>
          <p:nvSpPr>
            <p:cNvPr id="12315" name="Rectangle 27"/>
            <p:cNvSpPr>
              <a:spLocks noChangeArrowheads="1"/>
            </p:cNvSpPr>
            <p:nvPr/>
          </p:nvSpPr>
          <p:spPr bwMode="auto">
            <a:xfrm>
              <a:off x="1519" y="3495"/>
              <a:ext cx="907" cy="46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12316" name="Rectangle 28"/>
            <p:cNvSpPr>
              <a:spLocks noChangeArrowheads="1"/>
            </p:cNvSpPr>
            <p:nvPr/>
          </p:nvSpPr>
          <p:spPr bwMode="auto">
            <a:xfrm rot="-5400000">
              <a:off x="1518" y="3498"/>
              <a:ext cx="907" cy="46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 rot="2704815">
            <a:off x="2187575" y="3182938"/>
            <a:ext cx="749300" cy="755650"/>
            <a:chOff x="1519" y="3067"/>
            <a:chExt cx="907" cy="907"/>
          </a:xfrm>
        </p:grpSpPr>
        <p:sp>
          <p:nvSpPr>
            <p:cNvPr id="12313" name="Rectangle 30"/>
            <p:cNvSpPr>
              <a:spLocks noChangeArrowheads="1"/>
            </p:cNvSpPr>
            <p:nvPr/>
          </p:nvSpPr>
          <p:spPr bwMode="auto">
            <a:xfrm>
              <a:off x="1519" y="3495"/>
              <a:ext cx="907" cy="46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12314" name="Rectangle 31"/>
            <p:cNvSpPr>
              <a:spLocks noChangeArrowheads="1"/>
            </p:cNvSpPr>
            <p:nvPr/>
          </p:nvSpPr>
          <p:spPr bwMode="auto">
            <a:xfrm rot="-5400000">
              <a:off x="1518" y="3498"/>
              <a:ext cx="907" cy="46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 rot="2704815">
            <a:off x="2198688" y="4071938"/>
            <a:ext cx="749300" cy="755650"/>
            <a:chOff x="1519" y="3067"/>
            <a:chExt cx="907" cy="907"/>
          </a:xfrm>
        </p:grpSpPr>
        <p:sp>
          <p:nvSpPr>
            <p:cNvPr id="12311" name="Rectangle 33"/>
            <p:cNvSpPr>
              <a:spLocks noChangeArrowheads="1"/>
            </p:cNvSpPr>
            <p:nvPr/>
          </p:nvSpPr>
          <p:spPr bwMode="auto">
            <a:xfrm>
              <a:off x="1519" y="3495"/>
              <a:ext cx="907" cy="46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12312" name="Rectangle 34"/>
            <p:cNvSpPr>
              <a:spLocks noChangeArrowheads="1"/>
            </p:cNvSpPr>
            <p:nvPr/>
          </p:nvSpPr>
          <p:spPr bwMode="auto">
            <a:xfrm rot="-5400000">
              <a:off x="1518" y="3498"/>
              <a:ext cx="907" cy="46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</p:grpSp>
      <p:sp>
        <p:nvSpPr>
          <p:cNvPr id="27" name="Rechthoek 26"/>
          <p:cNvSpPr>
            <a:spLocks noChangeArrowheads="1"/>
          </p:cNvSpPr>
          <p:nvPr/>
        </p:nvSpPr>
        <p:spPr bwMode="auto">
          <a:xfrm>
            <a:off x="8462963" y="62865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A3A3E0"/>
                </a:solidFill>
              </a:rPr>
              <a:t>…</a:t>
            </a:r>
            <a:endParaRPr lang="nl-NL" altLang="nl-NL" sz="1800"/>
          </a:p>
        </p:txBody>
      </p:sp>
      <p:sp>
        <p:nvSpPr>
          <p:cNvPr id="28" name="Rechthoek 27"/>
          <p:cNvSpPr>
            <a:spLocks noChangeArrowheads="1"/>
          </p:cNvSpPr>
          <p:nvPr/>
        </p:nvSpPr>
        <p:spPr bwMode="auto">
          <a:xfrm>
            <a:off x="8462963" y="6294438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A3A3E0"/>
                </a:solidFill>
              </a:rPr>
              <a:t>►</a:t>
            </a:r>
            <a:endParaRPr lang="nl-NL" altLang="nl-NL" sz="1800"/>
          </a:p>
        </p:txBody>
      </p:sp>
      <p:grpSp>
        <p:nvGrpSpPr>
          <p:cNvPr id="29" name="Groeperen 28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30" name="Rechthoek 29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31" name="Tekstvak 30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32" name="Afbeelding 3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1223580" y="434223"/>
            <a:ext cx="5868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Kloppend maken  -  enkele regels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9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200" grpId="0"/>
      <p:bldP spid="8205" grpId="0"/>
      <p:bldP spid="8206" grpId="0"/>
      <p:bldP spid="8207" grpId="0"/>
      <p:bldP spid="8208" grpId="0"/>
      <p:bldP spid="8209" grpId="0"/>
      <p:bldP spid="8210" grpId="0"/>
      <p:bldP spid="8212" grpId="0"/>
      <p:bldP spid="8213" grpId="0"/>
      <p:bldP spid="8215" grpId="0" animBg="1" autoUpdateAnimBg="0"/>
      <p:bldP spid="8216" grpId="0" animBg="1" autoUpdateAnimBg="0"/>
      <p:bldP spid="8217" grpId="0" animBg="1" autoUpdateAnimBg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7"/>
          <p:cNvGrpSpPr>
            <a:grpSpLocks/>
          </p:cNvGrpSpPr>
          <p:nvPr/>
        </p:nvGrpSpPr>
        <p:grpSpPr bwMode="auto">
          <a:xfrm>
            <a:off x="649288" y="3405188"/>
            <a:ext cx="609600" cy="609600"/>
            <a:chOff x="886" y="548"/>
            <a:chExt cx="887" cy="887"/>
          </a:xfrm>
        </p:grpSpPr>
        <p:sp>
          <p:nvSpPr>
            <p:cNvPr id="13351" name="Oval 28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13352" name="AutoShape 29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13353" name="Oval 30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</p:grpSp>
      <p:grpSp>
        <p:nvGrpSpPr>
          <p:cNvPr id="13315" name="Group 36"/>
          <p:cNvGrpSpPr>
            <a:grpSpLocks/>
          </p:cNvGrpSpPr>
          <p:nvPr/>
        </p:nvGrpSpPr>
        <p:grpSpPr bwMode="auto">
          <a:xfrm>
            <a:off x="1247775" y="3508375"/>
            <a:ext cx="609600" cy="609600"/>
            <a:chOff x="886" y="548"/>
            <a:chExt cx="887" cy="887"/>
          </a:xfrm>
        </p:grpSpPr>
        <p:sp>
          <p:nvSpPr>
            <p:cNvPr id="13348" name="Oval 37"/>
            <p:cNvSpPr>
              <a:spLocks noChangeArrowheads="1"/>
            </p:cNvSpPr>
            <p:nvPr/>
          </p:nvSpPr>
          <p:spPr bwMode="auto">
            <a:xfrm>
              <a:off x="886" y="548"/>
              <a:ext cx="887" cy="88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13349" name="AutoShape 38"/>
            <p:cNvSpPr>
              <a:spLocks noChangeArrowheads="1"/>
            </p:cNvSpPr>
            <p:nvPr/>
          </p:nvSpPr>
          <p:spPr bwMode="auto">
            <a:xfrm rot="-5400000">
              <a:off x="1461" y="885"/>
              <a:ext cx="265" cy="199"/>
            </a:xfrm>
            <a:prstGeom prst="can">
              <a:avLst>
                <a:gd name="adj" fmla="val 37454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13350" name="Oval 39"/>
            <p:cNvSpPr>
              <a:spLocks noChangeArrowheads="1"/>
            </p:cNvSpPr>
            <p:nvPr/>
          </p:nvSpPr>
          <p:spPr bwMode="auto">
            <a:xfrm>
              <a:off x="1478" y="847"/>
              <a:ext cx="89" cy="2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</p:grpSp>
      <p:sp>
        <p:nvSpPr>
          <p:cNvPr id="13316" name="AutoShape 40"/>
          <p:cNvSpPr>
            <a:spLocks noChangeArrowheads="1"/>
          </p:cNvSpPr>
          <p:nvPr/>
        </p:nvSpPr>
        <p:spPr bwMode="auto">
          <a:xfrm>
            <a:off x="3967450" y="3216802"/>
            <a:ext cx="1131887" cy="682625"/>
          </a:xfrm>
          <a:prstGeom prst="rightArrow">
            <a:avLst>
              <a:gd name="adj1" fmla="val 50000"/>
              <a:gd name="adj2" fmla="val 41453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sp>
        <p:nvSpPr>
          <p:cNvPr id="13317" name="Text Box 41"/>
          <p:cNvSpPr txBox="1">
            <a:spLocks noChangeArrowheads="1"/>
          </p:cNvSpPr>
          <p:nvPr/>
        </p:nvSpPr>
        <p:spPr bwMode="auto">
          <a:xfrm>
            <a:off x="2459038" y="671513"/>
            <a:ext cx="40497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H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   +     Br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  </a:t>
            </a:r>
            <a:r>
              <a:rPr lang="nl-NL" altLang="nl-NL" sz="2800">
                <a:solidFill>
                  <a:schemeClr val="bg1"/>
                </a:solidFill>
                <a:sym typeface="Wingdings" panose="05000000000000000000" pitchFamily="2" charset="2"/>
              </a:rPr>
              <a:t>     </a:t>
            </a:r>
            <a:r>
              <a:rPr lang="nl-NL" altLang="nl-NL" sz="2800" dirty="0" err="1">
                <a:solidFill>
                  <a:schemeClr val="bg1"/>
                </a:solidFill>
              </a:rPr>
              <a:t>HBr</a:t>
            </a:r>
            <a:endParaRPr lang="nl-NL" altLang="nl-NL" sz="2800" dirty="0">
              <a:solidFill>
                <a:schemeClr val="bg1"/>
              </a:solidFill>
            </a:endParaRPr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5132388" y="673100"/>
            <a:ext cx="5349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2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grpSp>
        <p:nvGrpSpPr>
          <p:cNvPr id="13319" name="Group 60"/>
          <p:cNvGrpSpPr>
            <a:grpSpLocks/>
          </p:cNvGrpSpPr>
          <p:nvPr/>
        </p:nvGrpSpPr>
        <p:grpSpPr bwMode="auto">
          <a:xfrm>
            <a:off x="2008126" y="2167810"/>
            <a:ext cx="1597374" cy="3167778"/>
            <a:chOff x="1378" y="1506"/>
            <a:chExt cx="1235" cy="2449"/>
          </a:xfrm>
        </p:grpSpPr>
        <p:grpSp>
          <p:nvGrpSpPr>
            <p:cNvPr id="13340" name="Group 45"/>
            <p:cNvGrpSpPr>
              <a:grpSpLocks/>
            </p:cNvGrpSpPr>
            <p:nvPr/>
          </p:nvGrpSpPr>
          <p:grpSpPr bwMode="auto">
            <a:xfrm>
              <a:off x="1388" y="1506"/>
              <a:ext cx="1225" cy="1225"/>
              <a:chOff x="1388" y="1506"/>
              <a:chExt cx="1225" cy="1225"/>
            </a:xfrm>
          </p:grpSpPr>
          <p:sp>
            <p:nvSpPr>
              <p:cNvPr id="13345" name="Oval 24"/>
              <p:cNvSpPr>
                <a:spLocks noChangeArrowheads="1"/>
              </p:cNvSpPr>
              <p:nvPr/>
            </p:nvSpPr>
            <p:spPr bwMode="auto">
              <a:xfrm>
                <a:off x="1388" y="1506"/>
                <a:ext cx="1225" cy="1225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3346" name="AutoShape 25"/>
              <p:cNvSpPr>
                <a:spLocks noChangeArrowheads="1"/>
              </p:cNvSpPr>
              <p:nvPr/>
            </p:nvSpPr>
            <p:spPr bwMode="auto">
              <a:xfrm rot="-5400000">
                <a:off x="2183" y="1971"/>
                <a:ext cx="366" cy="275"/>
              </a:xfrm>
              <a:prstGeom prst="can">
                <a:avLst>
                  <a:gd name="adj" fmla="val 37454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3347" name="Oval 26"/>
              <p:cNvSpPr>
                <a:spLocks noChangeArrowheads="1"/>
              </p:cNvSpPr>
              <p:nvPr/>
            </p:nvSpPr>
            <p:spPr bwMode="auto">
              <a:xfrm>
                <a:off x="2206" y="1919"/>
                <a:ext cx="123" cy="381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13341" name="Group 46"/>
            <p:cNvGrpSpPr>
              <a:grpSpLocks/>
            </p:cNvGrpSpPr>
            <p:nvPr/>
          </p:nvGrpSpPr>
          <p:grpSpPr bwMode="auto">
            <a:xfrm>
              <a:off x="1378" y="2730"/>
              <a:ext cx="1225" cy="1225"/>
              <a:chOff x="1388" y="1506"/>
              <a:chExt cx="1225" cy="1225"/>
            </a:xfrm>
          </p:grpSpPr>
          <p:sp>
            <p:nvSpPr>
              <p:cNvPr id="13342" name="Oval 47"/>
              <p:cNvSpPr>
                <a:spLocks noChangeArrowheads="1"/>
              </p:cNvSpPr>
              <p:nvPr/>
            </p:nvSpPr>
            <p:spPr bwMode="auto">
              <a:xfrm>
                <a:off x="1388" y="1506"/>
                <a:ext cx="1225" cy="1225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3343" name="AutoShape 48"/>
              <p:cNvSpPr>
                <a:spLocks noChangeArrowheads="1"/>
              </p:cNvSpPr>
              <p:nvPr/>
            </p:nvSpPr>
            <p:spPr bwMode="auto">
              <a:xfrm rot="-5400000">
                <a:off x="2183" y="1971"/>
                <a:ext cx="366" cy="275"/>
              </a:xfrm>
              <a:prstGeom prst="can">
                <a:avLst>
                  <a:gd name="adj" fmla="val 37454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3344" name="Oval 49"/>
              <p:cNvSpPr>
                <a:spLocks noChangeArrowheads="1"/>
              </p:cNvSpPr>
              <p:nvPr/>
            </p:nvSpPr>
            <p:spPr bwMode="auto">
              <a:xfrm>
                <a:off x="2206" y="1919"/>
                <a:ext cx="123" cy="381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</p:grpSp>
      <p:grpSp>
        <p:nvGrpSpPr>
          <p:cNvPr id="7" name="Group 59"/>
          <p:cNvGrpSpPr>
            <a:grpSpLocks/>
          </p:cNvGrpSpPr>
          <p:nvPr/>
        </p:nvGrpSpPr>
        <p:grpSpPr bwMode="auto">
          <a:xfrm>
            <a:off x="5250088" y="3697709"/>
            <a:ext cx="2052618" cy="1602309"/>
            <a:chOff x="3888" y="1271"/>
            <a:chExt cx="1461" cy="1093"/>
          </a:xfrm>
        </p:grpSpPr>
        <p:grpSp>
          <p:nvGrpSpPr>
            <p:cNvPr id="13332" name="Group 8"/>
            <p:cNvGrpSpPr>
              <a:grpSpLocks/>
            </p:cNvGrpSpPr>
            <p:nvPr/>
          </p:nvGrpSpPr>
          <p:grpSpPr bwMode="auto">
            <a:xfrm>
              <a:off x="3888" y="1390"/>
              <a:ext cx="400" cy="420"/>
              <a:chOff x="867" y="465"/>
              <a:chExt cx="922" cy="970"/>
            </a:xfrm>
          </p:grpSpPr>
          <p:sp>
            <p:nvSpPr>
              <p:cNvPr id="13337" name="Oval 9"/>
              <p:cNvSpPr>
                <a:spLocks noChangeArrowheads="1"/>
              </p:cNvSpPr>
              <p:nvPr/>
            </p:nvSpPr>
            <p:spPr bwMode="auto">
              <a:xfrm>
                <a:off x="867" y="465"/>
                <a:ext cx="922" cy="97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3338" name="AutoShape 10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3339" name="Oval 11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13333" name="Group 50"/>
            <p:cNvGrpSpPr>
              <a:grpSpLocks/>
            </p:cNvGrpSpPr>
            <p:nvPr/>
          </p:nvGrpSpPr>
          <p:grpSpPr bwMode="auto">
            <a:xfrm>
              <a:off x="4251" y="1271"/>
              <a:ext cx="1098" cy="1093"/>
              <a:chOff x="1372" y="1638"/>
              <a:chExt cx="1098" cy="1093"/>
            </a:xfrm>
          </p:grpSpPr>
          <p:sp>
            <p:nvSpPr>
              <p:cNvPr id="13334" name="Oval 51"/>
              <p:cNvSpPr>
                <a:spLocks noChangeArrowheads="1"/>
              </p:cNvSpPr>
              <p:nvPr/>
            </p:nvSpPr>
            <p:spPr bwMode="auto">
              <a:xfrm>
                <a:off x="1372" y="1638"/>
                <a:ext cx="1098" cy="109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3335" name="AutoShape 52"/>
              <p:cNvSpPr>
                <a:spLocks noChangeArrowheads="1"/>
              </p:cNvSpPr>
              <p:nvPr/>
            </p:nvSpPr>
            <p:spPr bwMode="auto">
              <a:xfrm rot="16200000">
                <a:off x="2084" y="1988"/>
                <a:ext cx="326" cy="247"/>
              </a:xfrm>
              <a:prstGeom prst="can">
                <a:avLst>
                  <a:gd name="adj" fmla="val 37454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3336" name="Oval 53"/>
              <p:cNvSpPr>
                <a:spLocks noChangeArrowheads="1"/>
              </p:cNvSpPr>
              <p:nvPr/>
            </p:nvSpPr>
            <p:spPr bwMode="auto">
              <a:xfrm>
                <a:off x="2079" y="1919"/>
                <a:ext cx="123" cy="381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</p:grpSp>
      <p:sp>
        <p:nvSpPr>
          <p:cNvPr id="40" name="Rechthoek 39"/>
          <p:cNvSpPr>
            <a:spLocks noChangeArrowheads="1"/>
          </p:cNvSpPr>
          <p:nvPr/>
        </p:nvSpPr>
        <p:spPr bwMode="auto">
          <a:xfrm>
            <a:off x="8462963" y="62865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A3A3E0"/>
                </a:solidFill>
              </a:rPr>
              <a:t>…</a:t>
            </a:r>
            <a:endParaRPr lang="nl-NL" altLang="nl-NL" sz="1800"/>
          </a:p>
        </p:txBody>
      </p:sp>
      <p:sp>
        <p:nvSpPr>
          <p:cNvPr id="41" name="Rechthoek 40"/>
          <p:cNvSpPr>
            <a:spLocks noChangeArrowheads="1"/>
          </p:cNvSpPr>
          <p:nvPr/>
        </p:nvSpPr>
        <p:spPr bwMode="auto">
          <a:xfrm>
            <a:off x="8462963" y="6294438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A3A3E0"/>
                </a:solidFill>
              </a:rPr>
              <a:t>►</a:t>
            </a:r>
            <a:endParaRPr lang="nl-NL" altLang="nl-NL" sz="1800"/>
          </a:p>
        </p:txBody>
      </p:sp>
      <p:grpSp>
        <p:nvGrpSpPr>
          <p:cNvPr id="42" name="Groeperen 41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43" name="Rechthoek 42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44" name="Tekstvak 43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45" name="Afbeelding 4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grpSp>
        <p:nvGrpSpPr>
          <p:cNvPr id="55" name="Group 59"/>
          <p:cNvGrpSpPr>
            <a:grpSpLocks/>
          </p:cNvGrpSpPr>
          <p:nvPr/>
        </p:nvGrpSpPr>
        <p:grpSpPr bwMode="auto">
          <a:xfrm>
            <a:off x="5482441" y="1993359"/>
            <a:ext cx="2052618" cy="1602309"/>
            <a:chOff x="3888" y="1271"/>
            <a:chExt cx="1461" cy="1093"/>
          </a:xfrm>
        </p:grpSpPr>
        <p:grpSp>
          <p:nvGrpSpPr>
            <p:cNvPr id="56" name="Group 8"/>
            <p:cNvGrpSpPr>
              <a:grpSpLocks/>
            </p:cNvGrpSpPr>
            <p:nvPr/>
          </p:nvGrpSpPr>
          <p:grpSpPr bwMode="auto">
            <a:xfrm>
              <a:off x="3888" y="1390"/>
              <a:ext cx="400" cy="420"/>
              <a:chOff x="867" y="465"/>
              <a:chExt cx="922" cy="970"/>
            </a:xfrm>
          </p:grpSpPr>
          <p:sp>
            <p:nvSpPr>
              <p:cNvPr id="61" name="Oval 9"/>
              <p:cNvSpPr>
                <a:spLocks noChangeArrowheads="1"/>
              </p:cNvSpPr>
              <p:nvPr/>
            </p:nvSpPr>
            <p:spPr bwMode="auto">
              <a:xfrm>
                <a:off x="867" y="465"/>
                <a:ext cx="922" cy="97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2" name="AutoShape 10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3" name="Oval 11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57" name="Group 50"/>
            <p:cNvGrpSpPr>
              <a:grpSpLocks/>
            </p:cNvGrpSpPr>
            <p:nvPr/>
          </p:nvGrpSpPr>
          <p:grpSpPr bwMode="auto">
            <a:xfrm>
              <a:off x="4251" y="1271"/>
              <a:ext cx="1098" cy="1093"/>
              <a:chOff x="1372" y="1638"/>
              <a:chExt cx="1098" cy="1093"/>
            </a:xfrm>
          </p:grpSpPr>
          <p:sp>
            <p:nvSpPr>
              <p:cNvPr id="58" name="Oval 51"/>
              <p:cNvSpPr>
                <a:spLocks noChangeArrowheads="1"/>
              </p:cNvSpPr>
              <p:nvPr/>
            </p:nvSpPr>
            <p:spPr bwMode="auto">
              <a:xfrm>
                <a:off x="1372" y="1638"/>
                <a:ext cx="1098" cy="109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59" name="AutoShape 52"/>
              <p:cNvSpPr>
                <a:spLocks noChangeArrowheads="1"/>
              </p:cNvSpPr>
              <p:nvPr/>
            </p:nvSpPr>
            <p:spPr bwMode="auto">
              <a:xfrm rot="16200000">
                <a:off x="2084" y="1988"/>
                <a:ext cx="326" cy="247"/>
              </a:xfrm>
              <a:prstGeom prst="can">
                <a:avLst>
                  <a:gd name="adj" fmla="val 37454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0" name="Oval 53"/>
              <p:cNvSpPr>
                <a:spLocks noChangeArrowheads="1"/>
              </p:cNvSpPr>
              <p:nvPr/>
            </p:nvSpPr>
            <p:spPr bwMode="auto">
              <a:xfrm>
                <a:off x="2079" y="1919"/>
                <a:ext cx="123" cy="381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284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18" grpId="0"/>
      <p:bldP spid="40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4" name="Text Box 26"/>
          <p:cNvSpPr txBox="1">
            <a:spLocks noChangeArrowheads="1"/>
          </p:cNvSpPr>
          <p:nvPr/>
        </p:nvSpPr>
        <p:spPr bwMode="auto">
          <a:xfrm>
            <a:off x="5108575" y="3768725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2  x  Br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2212975" y="3059113"/>
            <a:ext cx="16208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2  x  H</a:t>
            </a:r>
            <a:endParaRPr lang="nl-NL" altLang="nl-NL" sz="2800" baseline="30000" dirty="0">
              <a:solidFill>
                <a:schemeClr val="bg1"/>
              </a:solidFill>
            </a:endParaRP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5149850" y="304165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1  x  H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225675" y="377190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2  x  Br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4481513" y="2717800"/>
            <a:ext cx="106362" cy="15970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sp>
        <p:nvSpPr>
          <p:cNvPr id="14344" name="Line 10"/>
          <p:cNvSpPr>
            <a:spLocks noChangeShapeType="1"/>
          </p:cNvSpPr>
          <p:nvPr/>
        </p:nvSpPr>
        <p:spPr bwMode="auto">
          <a:xfrm>
            <a:off x="957263" y="2713038"/>
            <a:ext cx="71564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5110163" y="3770313"/>
            <a:ext cx="226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1  x  Br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4346" name="Text Box 19"/>
          <p:cNvSpPr txBox="1">
            <a:spLocks noChangeArrowheads="1"/>
          </p:cNvSpPr>
          <p:nvPr/>
        </p:nvSpPr>
        <p:spPr bwMode="auto">
          <a:xfrm>
            <a:off x="2239963" y="1512888"/>
            <a:ext cx="40497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H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   +     Br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  </a:t>
            </a:r>
            <a:r>
              <a:rPr lang="nl-NL" altLang="nl-NL" sz="2800">
                <a:solidFill>
                  <a:schemeClr val="bg1"/>
                </a:solidFill>
                <a:sym typeface="Wingdings" panose="05000000000000000000" pitchFamily="2" charset="2"/>
              </a:rPr>
              <a:t>     </a:t>
            </a:r>
            <a:r>
              <a:rPr lang="nl-NL" altLang="nl-NL" sz="2800" dirty="0" err="1">
                <a:solidFill>
                  <a:schemeClr val="bg1"/>
                </a:solidFill>
              </a:rPr>
              <a:t>HBr</a:t>
            </a:r>
            <a:endParaRPr lang="nl-NL" altLang="nl-NL" sz="2800" dirty="0">
              <a:solidFill>
                <a:schemeClr val="bg1"/>
              </a:solidFill>
            </a:endParaRPr>
          </a:p>
        </p:txBody>
      </p:sp>
      <p:sp>
        <p:nvSpPr>
          <p:cNvPr id="7189" name="Text Box 21"/>
          <p:cNvSpPr txBox="1">
            <a:spLocks noChangeArrowheads="1"/>
          </p:cNvSpPr>
          <p:nvPr/>
        </p:nvSpPr>
        <p:spPr bwMode="auto">
          <a:xfrm>
            <a:off x="4913313" y="1514475"/>
            <a:ext cx="5349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2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5151438" y="304165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2  x  H</a:t>
            </a:r>
            <a:endParaRPr lang="nl-NL" altLang="nl-NL" sz="2800" baseline="30000" dirty="0">
              <a:solidFill>
                <a:schemeClr val="bg1"/>
              </a:solidFill>
            </a:endParaRPr>
          </a:p>
        </p:txBody>
      </p:sp>
      <p:sp>
        <p:nvSpPr>
          <p:cNvPr id="13" name="Vrije vorm 4"/>
          <p:cNvSpPr>
            <a:spLocks/>
          </p:cNvSpPr>
          <p:nvPr/>
        </p:nvSpPr>
        <p:spPr bwMode="auto">
          <a:xfrm>
            <a:off x="5878513" y="3713163"/>
            <a:ext cx="1871662" cy="1816100"/>
          </a:xfrm>
          <a:custGeom>
            <a:avLst/>
            <a:gdLst>
              <a:gd name="T0" fmla="*/ 0 w 3367314"/>
              <a:gd name="T1" fmla="*/ 3703563 h 3812419"/>
              <a:gd name="T2" fmla="*/ 275771 w 3367314"/>
              <a:gd name="T3" fmla="*/ 3718077 h 3812419"/>
              <a:gd name="T4" fmla="*/ 1030514 w 3367314"/>
              <a:gd name="T5" fmla="*/ 3137505 h 3812419"/>
              <a:gd name="T6" fmla="*/ 1901371 w 3367314"/>
              <a:gd name="T7" fmla="*/ 2136019 h 3812419"/>
              <a:gd name="T8" fmla="*/ 2656114 w 3367314"/>
              <a:gd name="T9" fmla="*/ 1120020 h 3812419"/>
              <a:gd name="T10" fmla="*/ 3091542 w 3367314"/>
              <a:gd name="T11" fmla="*/ 379791 h 3812419"/>
              <a:gd name="T12" fmla="*/ 3149600 w 3367314"/>
              <a:gd name="T13" fmla="*/ 176591 h 3812419"/>
              <a:gd name="T14" fmla="*/ 3106056 w 3367314"/>
              <a:gd name="T15" fmla="*/ 74991 h 3812419"/>
              <a:gd name="T16" fmla="*/ 2931884 w 3367314"/>
              <a:gd name="T17" fmla="*/ 2419 h 3812419"/>
              <a:gd name="T18" fmla="*/ 2641600 w 3367314"/>
              <a:gd name="T19" fmla="*/ 89505 h 3812419"/>
              <a:gd name="T20" fmla="*/ 2162628 w 3367314"/>
              <a:gd name="T21" fmla="*/ 423334 h 3812419"/>
              <a:gd name="T22" fmla="*/ 1654628 w 3367314"/>
              <a:gd name="T23" fmla="*/ 945848 h 3812419"/>
              <a:gd name="T24" fmla="*/ 1277257 w 3367314"/>
              <a:gd name="T25" fmla="*/ 1526420 h 3812419"/>
              <a:gd name="T26" fmla="*/ 1190171 w 3367314"/>
              <a:gd name="T27" fmla="*/ 1845735 h 3812419"/>
              <a:gd name="T28" fmla="*/ 1277257 w 3367314"/>
              <a:gd name="T29" fmla="*/ 2048935 h 3812419"/>
              <a:gd name="T30" fmla="*/ 1553028 w 3367314"/>
              <a:gd name="T31" fmla="*/ 2106991 h 3812419"/>
              <a:gd name="T32" fmla="*/ 2017485 w 3367314"/>
              <a:gd name="T33" fmla="*/ 1947335 h 3812419"/>
              <a:gd name="T34" fmla="*/ 2467428 w 3367314"/>
              <a:gd name="T35" fmla="*/ 1787677 h 3812419"/>
              <a:gd name="T36" fmla="*/ 2859314 w 3367314"/>
              <a:gd name="T37" fmla="*/ 1686077 h 3812419"/>
              <a:gd name="T38" fmla="*/ 3251198 w 3367314"/>
              <a:gd name="T39" fmla="*/ 1715105 h 3812419"/>
              <a:gd name="T40" fmla="*/ 3352800 w 3367314"/>
              <a:gd name="T41" fmla="*/ 1903792 h 3812419"/>
              <a:gd name="T42" fmla="*/ 3309256 w 3367314"/>
              <a:gd name="T43" fmla="*/ 2208591 h 3812419"/>
              <a:gd name="T44" fmla="*/ 3004456 w 3367314"/>
              <a:gd name="T45" fmla="*/ 2745619 h 3812419"/>
              <a:gd name="T46" fmla="*/ 2627084 w 3367314"/>
              <a:gd name="T47" fmla="*/ 3268135 h 3812419"/>
              <a:gd name="T48" fmla="*/ 2598056 w 3367314"/>
              <a:gd name="T49" fmla="*/ 3529391 h 3812419"/>
              <a:gd name="T50" fmla="*/ 2815770 w 3367314"/>
              <a:gd name="T51" fmla="*/ 3572935 h 3812419"/>
              <a:gd name="T52" fmla="*/ 3222170 w 3367314"/>
              <a:gd name="T53" fmla="*/ 3413277 h 381241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367314" h="3812419">
                <a:moveTo>
                  <a:pt x="0" y="3703562"/>
                </a:moveTo>
                <a:cubicBezTo>
                  <a:pt x="52009" y="3757990"/>
                  <a:pt x="104019" y="3812419"/>
                  <a:pt x="275771" y="3718076"/>
                </a:cubicBezTo>
                <a:cubicBezTo>
                  <a:pt x="447523" y="3623733"/>
                  <a:pt x="759581" y="3401181"/>
                  <a:pt x="1030514" y="3137505"/>
                </a:cubicBezTo>
                <a:cubicBezTo>
                  <a:pt x="1301447" y="2873829"/>
                  <a:pt x="1630438" y="2472267"/>
                  <a:pt x="1901371" y="2136019"/>
                </a:cubicBezTo>
                <a:cubicBezTo>
                  <a:pt x="2172304" y="1799771"/>
                  <a:pt x="2457752" y="1412724"/>
                  <a:pt x="2656114" y="1120019"/>
                </a:cubicBezTo>
                <a:cubicBezTo>
                  <a:pt x="2854476" y="827314"/>
                  <a:pt x="3009295" y="537029"/>
                  <a:pt x="3091543" y="379791"/>
                </a:cubicBezTo>
                <a:cubicBezTo>
                  <a:pt x="3173791" y="222553"/>
                  <a:pt x="3147181" y="227391"/>
                  <a:pt x="3149600" y="176591"/>
                </a:cubicBezTo>
                <a:cubicBezTo>
                  <a:pt x="3152019" y="125791"/>
                  <a:pt x="3142343" y="104020"/>
                  <a:pt x="3106057" y="74991"/>
                </a:cubicBezTo>
                <a:cubicBezTo>
                  <a:pt x="3069771" y="45962"/>
                  <a:pt x="3009294" y="0"/>
                  <a:pt x="2931885" y="2419"/>
                </a:cubicBezTo>
                <a:cubicBezTo>
                  <a:pt x="2854476" y="4838"/>
                  <a:pt x="2769810" y="19353"/>
                  <a:pt x="2641600" y="89505"/>
                </a:cubicBezTo>
                <a:cubicBezTo>
                  <a:pt x="2513391" y="159658"/>
                  <a:pt x="2327123" y="280610"/>
                  <a:pt x="2162628" y="423334"/>
                </a:cubicBezTo>
                <a:cubicBezTo>
                  <a:pt x="1998133" y="566058"/>
                  <a:pt x="1802190" y="762001"/>
                  <a:pt x="1654628" y="945848"/>
                </a:cubicBezTo>
                <a:cubicBezTo>
                  <a:pt x="1507066" y="1129695"/>
                  <a:pt x="1354667" y="1376438"/>
                  <a:pt x="1277257" y="1526419"/>
                </a:cubicBezTo>
                <a:cubicBezTo>
                  <a:pt x="1199848" y="1676400"/>
                  <a:pt x="1190171" y="1758648"/>
                  <a:pt x="1190171" y="1845734"/>
                </a:cubicBezTo>
                <a:cubicBezTo>
                  <a:pt x="1190171" y="1932820"/>
                  <a:pt x="1216781" y="2005391"/>
                  <a:pt x="1277257" y="2048934"/>
                </a:cubicBezTo>
                <a:cubicBezTo>
                  <a:pt x="1337733" y="2092477"/>
                  <a:pt x="1429657" y="2123924"/>
                  <a:pt x="1553028" y="2106991"/>
                </a:cubicBezTo>
                <a:cubicBezTo>
                  <a:pt x="1676399" y="2090058"/>
                  <a:pt x="1865085" y="2000553"/>
                  <a:pt x="2017485" y="1947334"/>
                </a:cubicBezTo>
                <a:cubicBezTo>
                  <a:pt x="2169885" y="1894115"/>
                  <a:pt x="2327123" y="1831219"/>
                  <a:pt x="2467428" y="1787676"/>
                </a:cubicBezTo>
                <a:cubicBezTo>
                  <a:pt x="2607733" y="1744133"/>
                  <a:pt x="2728686" y="1698171"/>
                  <a:pt x="2859314" y="1686076"/>
                </a:cubicBezTo>
                <a:cubicBezTo>
                  <a:pt x="2989942" y="1673981"/>
                  <a:pt x="3168951" y="1678818"/>
                  <a:pt x="3251199" y="1715104"/>
                </a:cubicBezTo>
                <a:cubicBezTo>
                  <a:pt x="3333447" y="1751390"/>
                  <a:pt x="3343124" y="1821543"/>
                  <a:pt x="3352800" y="1903791"/>
                </a:cubicBezTo>
                <a:cubicBezTo>
                  <a:pt x="3362476" y="1986039"/>
                  <a:pt x="3367314" y="2068286"/>
                  <a:pt x="3309257" y="2208591"/>
                </a:cubicBezTo>
                <a:cubicBezTo>
                  <a:pt x="3251200" y="2348896"/>
                  <a:pt x="3118152" y="2569029"/>
                  <a:pt x="3004457" y="2745619"/>
                </a:cubicBezTo>
                <a:cubicBezTo>
                  <a:pt x="2890762" y="2922209"/>
                  <a:pt x="2694818" y="3137505"/>
                  <a:pt x="2627085" y="3268134"/>
                </a:cubicBezTo>
                <a:cubicBezTo>
                  <a:pt x="2559352" y="3398763"/>
                  <a:pt x="2566609" y="3478591"/>
                  <a:pt x="2598057" y="3529391"/>
                </a:cubicBezTo>
                <a:cubicBezTo>
                  <a:pt x="2629505" y="3580191"/>
                  <a:pt x="2711752" y="3592286"/>
                  <a:pt x="2815771" y="3572934"/>
                </a:cubicBezTo>
                <a:cubicBezTo>
                  <a:pt x="2919790" y="3553582"/>
                  <a:pt x="3070980" y="3483429"/>
                  <a:pt x="3222171" y="3413276"/>
                </a:cubicBezTo>
              </a:path>
            </a:pathLst>
          </a:custGeom>
          <a:noFill/>
          <a:ln w="76200" cap="flat" cmpd="sng" algn="ctr">
            <a:solidFill>
              <a:srgbClr val="FF0000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76200" dir="2700000" algn="tl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nl-NL">
              <a:latin typeface="Arial" charset="0"/>
              <a:cs typeface="Arial" charset="0"/>
            </a:endParaRPr>
          </a:p>
        </p:txBody>
      </p:sp>
      <p:sp>
        <p:nvSpPr>
          <p:cNvPr id="14" name="Rechthoek 13"/>
          <p:cNvSpPr>
            <a:spLocks noChangeArrowheads="1"/>
          </p:cNvSpPr>
          <p:nvPr/>
        </p:nvSpPr>
        <p:spPr bwMode="auto">
          <a:xfrm>
            <a:off x="8462963" y="62865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A3A3E0"/>
                </a:solidFill>
              </a:rPr>
              <a:t>…</a:t>
            </a:r>
            <a:endParaRPr lang="nl-NL" altLang="nl-NL" sz="1800"/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auto">
          <a:xfrm>
            <a:off x="8462963" y="6294438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A3A3E0"/>
                </a:solidFill>
              </a:rPr>
              <a:t>►</a:t>
            </a:r>
            <a:endParaRPr lang="nl-NL" altLang="nl-NL" sz="1800"/>
          </a:p>
        </p:txBody>
      </p:sp>
      <p:grpSp>
        <p:nvGrpSpPr>
          <p:cNvPr id="16" name="Groeperen 15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17" name="Rechthoek 16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9" name="Afbeelding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223580" y="434223"/>
            <a:ext cx="58687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Kloppend maken  - </a:t>
            </a:r>
            <a:r>
              <a:rPr lang="nl-NL" altLang="nl-NL" sz="2800" dirty="0">
                <a:solidFill>
                  <a:srgbClr val="FFE4B1"/>
                </a:solidFill>
              </a:rPr>
              <a:t>voorbeeld 3</a:t>
            </a:r>
            <a:endParaRPr lang="nl-NL" altLang="nl-NL" sz="2800" baseline="30000" dirty="0">
              <a:solidFill>
                <a:srgbClr val="FFE4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47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/>
      <p:bldP spid="7180" grpId="0" build="allAtOnce"/>
      <p:bldP spid="7189" grpId="0" autoUpdateAnimBg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56"/>
          <p:cNvGrpSpPr>
            <a:grpSpLocks/>
          </p:cNvGrpSpPr>
          <p:nvPr/>
        </p:nvGrpSpPr>
        <p:grpSpPr bwMode="auto">
          <a:xfrm>
            <a:off x="1233488" y="2465914"/>
            <a:ext cx="2118825" cy="1918965"/>
            <a:chOff x="271" y="2293"/>
            <a:chExt cx="1610" cy="1395"/>
          </a:xfrm>
        </p:grpSpPr>
        <p:grpSp>
          <p:nvGrpSpPr>
            <p:cNvPr id="15413" name="Group 4"/>
            <p:cNvGrpSpPr>
              <a:grpSpLocks/>
            </p:cNvGrpSpPr>
            <p:nvPr/>
          </p:nvGrpSpPr>
          <p:grpSpPr bwMode="auto">
            <a:xfrm>
              <a:off x="994" y="2293"/>
              <a:ext cx="887" cy="887"/>
              <a:chOff x="4479" y="593"/>
              <a:chExt cx="887" cy="887"/>
            </a:xfrm>
          </p:grpSpPr>
          <p:sp>
            <p:nvSpPr>
              <p:cNvPr id="15418" name="Oval 5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5419" name="AutoShape 6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5420" name="Oval 7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15414" name="Group 8"/>
            <p:cNvGrpSpPr>
              <a:grpSpLocks/>
            </p:cNvGrpSpPr>
            <p:nvPr/>
          </p:nvGrpSpPr>
          <p:grpSpPr bwMode="auto">
            <a:xfrm>
              <a:off x="271" y="2801"/>
              <a:ext cx="887" cy="887"/>
              <a:chOff x="4479" y="593"/>
              <a:chExt cx="887" cy="887"/>
            </a:xfrm>
          </p:grpSpPr>
          <p:sp>
            <p:nvSpPr>
              <p:cNvPr id="15415" name="Oval 9"/>
              <p:cNvSpPr>
                <a:spLocks noChangeArrowheads="1"/>
              </p:cNvSpPr>
              <p:nvPr/>
            </p:nvSpPr>
            <p:spPr bwMode="auto">
              <a:xfrm>
                <a:off x="4479" y="593"/>
                <a:ext cx="887" cy="887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5416" name="AutoShape 10"/>
              <p:cNvSpPr>
                <a:spLocks noChangeArrowheads="1"/>
              </p:cNvSpPr>
              <p:nvPr/>
            </p:nvSpPr>
            <p:spPr bwMode="auto">
              <a:xfrm rot="-5400000">
                <a:off x="5054" y="930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5417" name="Oval 11"/>
              <p:cNvSpPr>
                <a:spLocks noChangeArrowheads="1"/>
              </p:cNvSpPr>
              <p:nvPr/>
            </p:nvSpPr>
            <p:spPr bwMode="auto">
              <a:xfrm>
                <a:off x="5071" y="892"/>
                <a:ext cx="89" cy="27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</p:grpSp>
      <p:grpSp>
        <p:nvGrpSpPr>
          <p:cNvPr id="5" name="Group 54"/>
          <p:cNvGrpSpPr>
            <a:grpSpLocks/>
          </p:cNvGrpSpPr>
          <p:nvPr/>
        </p:nvGrpSpPr>
        <p:grpSpPr bwMode="auto">
          <a:xfrm>
            <a:off x="1178547" y="1819387"/>
            <a:ext cx="801490" cy="1156489"/>
            <a:chOff x="1878" y="1725"/>
            <a:chExt cx="523" cy="730"/>
          </a:xfrm>
        </p:grpSpPr>
        <p:grpSp>
          <p:nvGrpSpPr>
            <p:cNvPr id="15405" name="Group 12"/>
            <p:cNvGrpSpPr>
              <a:grpSpLocks/>
            </p:cNvGrpSpPr>
            <p:nvPr/>
          </p:nvGrpSpPr>
          <p:grpSpPr bwMode="auto">
            <a:xfrm>
              <a:off x="1878" y="1725"/>
              <a:ext cx="384" cy="384"/>
              <a:chOff x="886" y="548"/>
              <a:chExt cx="887" cy="887"/>
            </a:xfrm>
          </p:grpSpPr>
          <p:sp>
            <p:nvSpPr>
              <p:cNvPr id="15410" name="Oval 13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5411" name="AutoShape 14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5412" name="Oval 15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15406" name="Group 16"/>
            <p:cNvGrpSpPr>
              <a:grpSpLocks/>
            </p:cNvGrpSpPr>
            <p:nvPr/>
          </p:nvGrpSpPr>
          <p:grpSpPr bwMode="auto">
            <a:xfrm>
              <a:off x="2017" y="2071"/>
              <a:ext cx="384" cy="384"/>
              <a:chOff x="886" y="548"/>
              <a:chExt cx="887" cy="887"/>
            </a:xfrm>
          </p:grpSpPr>
          <p:sp>
            <p:nvSpPr>
              <p:cNvPr id="15407" name="Oval 17"/>
              <p:cNvSpPr>
                <a:spLocks noChangeArrowheads="1"/>
              </p:cNvSpPr>
              <p:nvPr/>
            </p:nvSpPr>
            <p:spPr bwMode="auto">
              <a:xfrm>
                <a:off x="886" y="548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5408" name="AutoShape 18"/>
              <p:cNvSpPr>
                <a:spLocks noChangeArrowheads="1"/>
              </p:cNvSpPr>
              <p:nvPr/>
            </p:nvSpPr>
            <p:spPr bwMode="auto">
              <a:xfrm rot="-5400000">
                <a:off x="1461" y="885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5409" name="Oval 19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</p:grpSp>
      <p:grpSp>
        <p:nvGrpSpPr>
          <p:cNvPr id="3" name="Groeperen 2"/>
          <p:cNvGrpSpPr/>
          <p:nvPr/>
        </p:nvGrpSpPr>
        <p:grpSpPr>
          <a:xfrm>
            <a:off x="2763839" y="3989389"/>
            <a:ext cx="1169497" cy="755478"/>
            <a:chOff x="2763839" y="3989389"/>
            <a:chExt cx="1169497" cy="755478"/>
          </a:xfrm>
        </p:grpSpPr>
        <p:sp>
          <p:nvSpPr>
            <p:cNvPr id="15402" name="Oval 21"/>
            <p:cNvSpPr>
              <a:spLocks noChangeArrowheads="1"/>
            </p:cNvSpPr>
            <p:nvPr/>
          </p:nvSpPr>
          <p:spPr bwMode="auto">
            <a:xfrm>
              <a:off x="3344862" y="4136522"/>
              <a:ext cx="588474" cy="60834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15403" name="AutoShape 22"/>
            <p:cNvSpPr>
              <a:spLocks noChangeArrowheads="1"/>
            </p:cNvSpPr>
            <p:nvPr/>
          </p:nvSpPr>
          <p:spPr bwMode="auto">
            <a:xfrm rot="16200000">
              <a:off x="3714094" y="4382919"/>
              <a:ext cx="180602" cy="131794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15404" name="Oval 23"/>
            <p:cNvSpPr>
              <a:spLocks noChangeArrowheads="1"/>
            </p:cNvSpPr>
            <p:nvPr/>
          </p:nvSpPr>
          <p:spPr bwMode="auto">
            <a:xfrm>
              <a:off x="3727771" y="4353762"/>
              <a:ext cx="59767" cy="1901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grpSp>
          <p:nvGrpSpPr>
            <p:cNvPr id="15398" name="Group 24"/>
            <p:cNvGrpSpPr>
              <a:grpSpLocks/>
            </p:cNvGrpSpPr>
            <p:nvPr/>
          </p:nvGrpSpPr>
          <p:grpSpPr bwMode="auto">
            <a:xfrm>
              <a:off x="2763839" y="3989389"/>
              <a:ext cx="588474" cy="608345"/>
              <a:chOff x="1532" y="3581"/>
              <a:chExt cx="384" cy="384"/>
            </a:xfrm>
          </p:grpSpPr>
          <p:sp>
            <p:nvSpPr>
              <p:cNvPr id="15399" name="Oval 25"/>
              <p:cNvSpPr>
                <a:spLocks noChangeArrowheads="1"/>
              </p:cNvSpPr>
              <p:nvPr/>
            </p:nvSpPr>
            <p:spPr bwMode="auto">
              <a:xfrm>
                <a:off x="1532" y="3581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5400" name="AutoShape 26"/>
              <p:cNvSpPr>
                <a:spLocks noChangeArrowheads="1"/>
              </p:cNvSpPr>
              <p:nvPr/>
            </p:nvSpPr>
            <p:spPr bwMode="auto">
              <a:xfrm rot="-5400000">
                <a:off x="1781" y="3727"/>
                <a:ext cx="114" cy="86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5401" name="Oval 27"/>
              <p:cNvSpPr>
                <a:spLocks noChangeArrowheads="1"/>
              </p:cNvSpPr>
              <p:nvPr/>
            </p:nvSpPr>
            <p:spPr bwMode="auto">
              <a:xfrm>
                <a:off x="1788" y="3710"/>
                <a:ext cx="39" cy="12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</p:grpSp>
      <p:grpSp>
        <p:nvGrpSpPr>
          <p:cNvPr id="15365" name="Group 52"/>
          <p:cNvGrpSpPr>
            <a:grpSpLocks/>
          </p:cNvGrpSpPr>
          <p:nvPr/>
        </p:nvGrpSpPr>
        <p:grpSpPr bwMode="auto">
          <a:xfrm>
            <a:off x="5730904" y="2091582"/>
            <a:ext cx="1504925" cy="1763187"/>
            <a:chOff x="3824" y="871"/>
            <a:chExt cx="954" cy="1188"/>
          </a:xfrm>
        </p:grpSpPr>
        <p:grpSp>
          <p:nvGrpSpPr>
            <p:cNvPr id="15385" name="Group 28"/>
            <p:cNvGrpSpPr>
              <a:grpSpLocks/>
            </p:cNvGrpSpPr>
            <p:nvPr/>
          </p:nvGrpSpPr>
          <p:grpSpPr bwMode="auto">
            <a:xfrm>
              <a:off x="4021" y="1033"/>
              <a:ext cx="757" cy="771"/>
              <a:chOff x="4487" y="650"/>
              <a:chExt cx="757" cy="771"/>
            </a:xfrm>
          </p:grpSpPr>
          <p:sp>
            <p:nvSpPr>
              <p:cNvPr id="15394" name="Oval 29"/>
              <p:cNvSpPr>
                <a:spLocks noChangeArrowheads="1"/>
              </p:cNvSpPr>
              <p:nvPr/>
            </p:nvSpPr>
            <p:spPr bwMode="auto">
              <a:xfrm>
                <a:off x="4487" y="650"/>
                <a:ext cx="757" cy="77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5395" name="AutoShape 30"/>
              <p:cNvSpPr>
                <a:spLocks noChangeArrowheads="1"/>
              </p:cNvSpPr>
              <p:nvPr/>
            </p:nvSpPr>
            <p:spPr bwMode="auto">
              <a:xfrm rot="16200000">
                <a:off x="4897" y="911"/>
                <a:ext cx="242" cy="180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5396" name="Oval 31"/>
              <p:cNvSpPr>
                <a:spLocks noChangeArrowheads="1"/>
              </p:cNvSpPr>
              <p:nvPr/>
            </p:nvSpPr>
            <p:spPr bwMode="auto">
              <a:xfrm>
                <a:off x="4862" y="842"/>
                <a:ext cx="155" cy="3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15386" name="Group 32"/>
            <p:cNvGrpSpPr>
              <a:grpSpLocks/>
            </p:cNvGrpSpPr>
            <p:nvPr/>
          </p:nvGrpSpPr>
          <p:grpSpPr bwMode="auto">
            <a:xfrm>
              <a:off x="3824" y="871"/>
              <a:ext cx="316" cy="344"/>
              <a:chOff x="1044" y="615"/>
              <a:chExt cx="730" cy="796"/>
            </a:xfrm>
          </p:grpSpPr>
          <p:sp>
            <p:nvSpPr>
              <p:cNvPr id="15391" name="Oval 33"/>
              <p:cNvSpPr>
                <a:spLocks noChangeArrowheads="1"/>
              </p:cNvSpPr>
              <p:nvPr/>
            </p:nvSpPr>
            <p:spPr bwMode="auto">
              <a:xfrm>
                <a:off x="1044" y="615"/>
                <a:ext cx="730" cy="79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5392" name="AutoShape 34"/>
              <p:cNvSpPr>
                <a:spLocks noChangeArrowheads="1"/>
              </p:cNvSpPr>
              <p:nvPr/>
            </p:nvSpPr>
            <p:spPr bwMode="auto">
              <a:xfrm rot="16200000">
                <a:off x="1461" y="884"/>
                <a:ext cx="265" cy="199"/>
              </a:xfrm>
              <a:prstGeom prst="can">
                <a:avLst>
                  <a:gd name="adj" fmla="val 3745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5393" name="Oval 35"/>
              <p:cNvSpPr>
                <a:spLocks noChangeArrowheads="1"/>
              </p:cNvSpPr>
              <p:nvPr/>
            </p:nvSpPr>
            <p:spPr bwMode="auto">
              <a:xfrm>
                <a:off x="1478" y="847"/>
                <a:ext cx="89" cy="2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  <p:grpSp>
          <p:nvGrpSpPr>
            <p:cNvPr id="15387" name="Group 36"/>
            <p:cNvGrpSpPr>
              <a:grpSpLocks/>
            </p:cNvGrpSpPr>
            <p:nvPr/>
          </p:nvGrpSpPr>
          <p:grpSpPr bwMode="auto">
            <a:xfrm>
              <a:off x="3890" y="1675"/>
              <a:ext cx="384" cy="384"/>
              <a:chOff x="886" y="390"/>
              <a:chExt cx="887" cy="887"/>
            </a:xfrm>
          </p:grpSpPr>
          <p:sp>
            <p:nvSpPr>
              <p:cNvPr id="15388" name="Oval 37"/>
              <p:cNvSpPr>
                <a:spLocks noChangeArrowheads="1"/>
              </p:cNvSpPr>
              <p:nvPr/>
            </p:nvSpPr>
            <p:spPr bwMode="auto">
              <a:xfrm>
                <a:off x="886" y="390"/>
                <a:ext cx="887" cy="887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15390" name="Oval 39"/>
              <p:cNvSpPr>
                <a:spLocks noChangeArrowheads="1"/>
              </p:cNvSpPr>
              <p:nvPr/>
            </p:nvSpPr>
            <p:spPr bwMode="auto">
              <a:xfrm>
                <a:off x="1350" y="615"/>
                <a:ext cx="217" cy="32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</p:grpSp>
      </p:grpSp>
      <p:sp>
        <p:nvSpPr>
          <p:cNvPr id="15367" name="AutoShape 57"/>
          <p:cNvSpPr>
            <a:spLocks noChangeArrowheads="1"/>
          </p:cNvSpPr>
          <p:nvPr/>
        </p:nvSpPr>
        <p:spPr bwMode="auto">
          <a:xfrm>
            <a:off x="4070474" y="2823407"/>
            <a:ext cx="1131888" cy="682625"/>
          </a:xfrm>
          <a:prstGeom prst="rightArrow">
            <a:avLst>
              <a:gd name="adj1" fmla="val 50000"/>
              <a:gd name="adj2" fmla="val 4145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bg1"/>
              </a:solidFill>
            </a:endParaRPr>
          </a:p>
        </p:txBody>
      </p:sp>
      <p:sp>
        <p:nvSpPr>
          <p:cNvPr id="15368" name="Text Box 58"/>
          <p:cNvSpPr txBox="1">
            <a:spLocks noChangeArrowheads="1"/>
          </p:cNvSpPr>
          <p:nvPr/>
        </p:nvSpPr>
        <p:spPr bwMode="auto">
          <a:xfrm>
            <a:off x="2487613" y="919163"/>
            <a:ext cx="40497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H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   +     O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  </a:t>
            </a:r>
            <a:r>
              <a:rPr lang="nl-NL" altLang="nl-NL" sz="2800">
                <a:solidFill>
                  <a:schemeClr val="bg1"/>
                </a:solidFill>
                <a:sym typeface="Wingdings" panose="05000000000000000000" pitchFamily="2" charset="2"/>
              </a:rPr>
              <a:t>      </a:t>
            </a:r>
            <a:r>
              <a:rPr lang="nl-NL" altLang="nl-NL" sz="2800">
                <a:solidFill>
                  <a:schemeClr val="bg1"/>
                </a:solidFill>
              </a:rPr>
              <a:t>H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23611" name="Text Box 59"/>
          <p:cNvSpPr txBox="1">
            <a:spLocks noChangeArrowheads="1"/>
          </p:cNvSpPr>
          <p:nvPr/>
        </p:nvSpPr>
        <p:spPr bwMode="auto">
          <a:xfrm>
            <a:off x="5186363" y="920750"/>
            <a:ext cx="5349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2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23612" name="Text Box 60"/>
          <p:cNvSpPr txBox="1">
            <a:spLocks noChangeArrowheads="1"/>
          </p:cNvSpPr>
          <p:nvPr/>
        </p:nvSpPr>
        <p:spPr bwMode="auto">
          <a:xfrm>
            <a:off x="2220913" y="923925"/>
            <a:ext cx="5349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2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59" name="Rechthoek 58"/>
          <p:cNvSpPr>
            <a:spLocks noChangeArrowheads="1"/>
          </p:cNvSpPr>
          <p:nvPr/>
        </p:nvSpPr>
        <p:spPr bwMode="auto">
          <a:xfrm>
            <a:off x="8462963" y="62865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A3A3E0"/>
                </a:solidFill>
              </a:rPr>
              <a:t>…</a:t>
            </a:r>
            <a:endParaRPr lang="nl-NL" altLang="nl-NL" sz="1800"/>
          </a:p>
        </p:txBody>
      </p:sp>
      <p:sp>
        <p:nvSpPr>
          <p:cNvPr id="60" name="Rechthoek 59"/>
          <p:cNvSpPr>
            <a:spLocks noChangeArrowheads="1"/>
          </p:cNvSpPr>
          <p:nvPr/>
        </p:nvSpPr>
        <p:spPr bwMode="auto">
          <a:xfrm>
            <a:off x="8462963" y="6294438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A3A3E0"/>
                </a:solidFill>
              </a:rPr>
              <a:t>►</a:t>
            </a:r>
            <a:endParaRPr lang="nl-NL" altLang="nl-NL" sz="1800"/>
          </a:p>
        </p:txBody>
      </p:sp>
      <p:grpSp>
        <p:nvGrpSpPr>
          <p:cNvPr id="61" name="Groeperen 60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62" name="Rechthoek 61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63" name="Tekstvak 62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64" name="Afbeelding 6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grpSp>
        <p:nvGrpSpPr>
          <p:cNvPr id="2" name="Groeperen 1"/>
          <p:cNvGrpSpPr/>
          <p:nvPr/>
        </p:nvGrpSpPr>
        <p:grpSpPr>
          <a:xfrm>
            <a:off x="6156176" y="3429000"/>
            <a:ext cx="2076309" cy="1974353"/>
            <a:chOff x="6156176" y="3429000"/>
            <a:chExt cx="2076309" cy="1974353"/>
          </a:xfrm>
        </p:grpSpPr>
        <p:sp>
          <p:nvSpPr>
            <p:cNvPr id="65" name="AutoShape 22"/>
            <p:cNvSpPr>
              <a:spLocks noChangeArrowheads="1"/>
            </p:cNvSpPr>
            <p:nvPr/>
          </p:nvSpPr>
          <p:spPr bwMode="auto">
            <a:xfrm rot="16200000">
              <a:off x="6142499" y="3458157"/>
              <a:ext cx="180602" cy="131794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66" name="Oval 23"/>
            <p:cNvSpPr>
              <a:spLocks noChangeArrowheads="1"/>
            </p:cNvSpPr>
            <p:nvPr/>
          </p:nvSpPr>
          <p:spPr bwMode="auto">
            <a:xfrm>
              <a:off x="6156176" y="3429000"/>
              <a:ext cx="59767" cy="1901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grpSp>
          <p:nvGrpSpPr>
            <p:cNvPr id="67" name="Group 52"/>
            <p:cNvGrpSpPr>
              <a:grpSpLocks/>
            </p:cNvGrpSpPr>
            <p:nvPr/>
          </p:nvGrpSpPr>
          <p:grpSpPr bwMode="auto">
            <a:xfrm>
              <a:off x="6727560" y="3640166"/>
              <a:ext cx="1504925" cy="1763187"/>
              <a:chOff x="3824" y="871"/>
              <a:chExt cx="954" cy="1188"/>
            </a:xfrm>
          </p:grpSpPr>
          <p:grpSp>
            <p:nvGrpSpPr>
              <p:cNvPr id="68" name="Group 28"/>
              <p:cNvGrpSpPr>
                <a:grpSpLocks/>
              </p:cNvGrpSpPr>
              <p:nvPr/>
            </p:nvGrpSpPr>
            <p:grpSpPr bwMode="auto">
              <a:xfrm>
                <a:off x="4021" y="1033"/>
                <a:ext cx="757" cy="771"/>
                <a:chOff x="4487" y="650"/>
                <a:chExt cx="757" cy="771"/>
              </a:xfrm>
            </p:grpSpPr>
            <p:sp>
              <p:nvSpPr>
                <p:cNvPr id="76" name="Oval 29"/>
                <p:cNvSpPr>
                  <a:spLocks noChangeArrowheads="1"/>
                </p:cNvSpPr>
                <p:nvPr/>
              </p:nvSpPr>
              <p:spPr bwMode="auto">
                <a:xfrm>
                  <a:off x="4487" y="650"/>
                  <a:ext cx="757" cy="77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nl-NL" altLang="nl-NL" sz="1800"/>
                </a:p>
              </p:txBody>
            </p:sp>
            <p:sp>
              <p:nvSpPr>
                <p:cNvPr id="77" name="AutoShape 30"/>
                <p:cNvSpPr>
                  <a:spLocks noChangeArrowheads="1"/>
                </p:cNvSpPr>
                <p:nvPr/>
              </p:nvSpPr>
              <p:spPr bwMode="auto">
                <a:xfrm rot="16200000">
                  <a:off x="4897" y="911"/>
                  <a:ext cx="242" cy="180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nl-NL" altLang="nl-NL" sz="1800"/>
                </a:p>
              </p:txBody>
            </p:sp>
            <p:sp>
              <p:nvSpPr>
                <p:cNvPr id="78" name="Oval 31"/>
                <p:cNvSpPr>
                  <a:spLocks noChangeArrowheads="1"/>
                </p:cNvSpPr>
                <p:nvPr/>
              </p:nvSpPr>
              <p:spPr bwMode="auto">
                <a:xfrm>
                  <a:off x="4862" y="842"/>
                  <a:ext cx="155" cy="326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nl-NL" altLang="nl-NL" sz="1800"/>
                </a:p>
              </p:txBody>
            </p:sp>
          </p:grpSp>
          <p:grpSp>
            <p:nvGrpSpPr>
              <p:cNvPr id="69" name="Group 32"/>
              <p:cNvGrpSpPr>
                <a:grpSpLocks/>
              </p:cNvGrpSpPr>
              <p:nvPr/>
            </p:nvGrpSpPr>
            <p:grpSpPr bwMode="auto">
              <a:xfrm>
                <a:off x="3824" y="871"/>
                <a:ext cx="316" cy="344"/>
                <a:chOff x="1044" y="615"/>
                <a:chExt cx="730" cy="796"/>
              </a:xfrm>
            </p:grpSpPr>
            <p:sp>
              <p:nvSpPr>
                <p:cNvPr id="73" name="Oval 33"/>
                <p:cNvSpPr>
                  <a:spLocks noChangeArrowheads="1"/>
                </p:cNvSpPr>
                <p:nvPr/>
              </p:nvSpPr>
              <p:spPr bwMode="auto">
                <a:xfrm>
                  <a:off x="1044" y="615"/>
                  <a:ext cx="730" cy="796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nl-NL" altLang="nl-NL" sz="1800"/>
                </a:p>
              </p:txBody>
            </p:sp>
            <p:sp>
              <p:nvSpPr>
                <p:cNvPr id="74" name="AutoShape 34"/>
                <p:cNvSpPr>
                  <a:spLocks noChangeArrowheads="1"/>
                </p:cNvSpPr>
                <p:nvPr/>
              </p:nvSpPr>
              <p:spPr bwMode="auto">
                <a:xfrm rot="16200000">
                  <a:off x="1461" y="884"/>
                  <a:ext cx="265" cy="199"/>
                </a:xfrm>
                <a:prstGeom prst="can">
                  <a:avLst>
                    <a:gd name="adj" fmla="val 37454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nl-NL" altLang="nl-NL" sz="1800"/>
                </a:p>
              </p:txBody>
            </p:sp>
            <p:sp>
              <p:nvSpPr>
                <p:cNvPr id="75" name="Oval 35"/>
                <p:cNvSpPr>
                  <a:spLocks noChangeArrowheads="1"/>
                </p:cNvSpPr>
                <p:nvPr/>
              </p:nvSpPr>
              <p:spPr bwMode="auto">
                <a:xfrm>
                  <a:off x="1478" y="847"/>
                  <a:ext cx="89" cy="27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nl-NL" altLang="nl-NL" sz="1800"/>
                </a:p>
              </p:txBody>
            </p:sp>
          </p:grpSp>
          <p:grpSp>
            <p:nvGrpSpPr>
              <p:cNvPr id="70" name="Group 36"/>
              <p:cNvGrpSpPr>
                <a:grpSpLocks/>
              </p:cNvGrpSpPr>
              <p:nvPr/>
            </p:nvGrpSpPr>
            <p:grpSpPr bwMode="auto">
              <a:xfrm>
                <a:off x="3890" y="1675"/>
                <a:ext cx="384" cy="384"/>
                <a:chOff x="886" y="390"/>
                <a:chExt cx="887" cy="887"/>
              </a:xfrm>
            </p:grpSpPr>
            <p:sp>
              <p:nvSpPr>
                <p:cNvPr id="71" name="Oval 37"/>
                <p:cNvSpPr>
                  <a:spLocks noChangeArrowheads="1"/>
                </p:cNvSpPr>
                <p:nvPr/>
              </p:nvSpPr>
              <p:spPr bwMode="auto">
                <a:xfrm>
                  <a:off x="886" y="390"/>
                  <a:ext cx="887" cy="887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nl-NL" altLang="nl-NL" sz="1800"/>
                </a:p>
              </p:txBody>
            </p:sp>
            <p:sp>
              <p:nvSpPr>
                <p:cNvPr id="72" name="Oval 39"/>
                <p:cNvSpPr>
                  <a:spLocks noChangeArrowheads="1"/>
                </p:cNvSpPr>
                <p:nvPr/>
              </p:nvSpPr>
              <p:spPr bwMode="auto">
                <a:xfrm>
                  <a:off x="1350" y="615"/>
                  <a:ext cx="217" cy="32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nl-NL" altLang="nl-NL" sz="1800"/>
                </a:p>
              </p:txBody>
            </p:sp>
          </p:grpSp>
        </p:grpSp>
        <p:sp>
          <p:nvSpPr>
            <p:cNvPr id="79" name="AutoShape 22"/>
            <p:cNvSpPr>
              <a:spLocks noChangeArrowheads="1"/>
            </p:cNvSpPr>
            <p:nvPr/>
          </p:nvSpPr>
          <p:spPr bwMode="auto">
            <a:xfrm rot="16200000">
              <a:off x="7150611" y="4996241"/>
              <a:ext cx="180602" cy="131794"/>
            </a:xfrm>
            <a:prstGeom prst="can">
              <a:avLst>
                <a:gd name="adj" fmla="val 3745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80" name="Oval 23"/>
            <p:cNvSpPr>
              <a:spLocks noChangeArrowheads="1"/>
            </p:cNvSpPr>
            <p:nvPr/>
          </p:nvSpPr>
          <p:spPr bwMode="auto">
            <a:xfrm>
              <a:off x="7164288" y="4967084"/>
              <a:ext cx="59767" cy="1901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</p:grpSp>
    </p:spTree>
    <p:extLst>
      <p:ext uri="{BB962C8B-B14F-4D97-AF65-F5344CB8AC3E}">
        <p14:creationId xmlns:p14="http://schemas.microsoft.com/office/powerpoint/2010/main" val="129689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11" grpId="0"/>
      <p:bldP spid="23612" grpId="0"/>
      <p:bldP spid="59" grpId="0"/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267325" y="302895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4  x  H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5227638" y="3757613"/>
            <a:ext cx="226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1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5268913" y="302895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2  x  H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5227638" y="3756025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2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330450" y="3046413"/>
            <a:ext cx="16208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2  x  H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343150" y="375920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2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6392" name="Text Box 6"/>
          <p:cNvSpPr txBox="1">
            <a:spLocks noChangeArrowheads="1"/>
          </p:cNvSpPr>
          <p:nvPr/>
        </p:nvSpPr>
        <p:spPr bwMode="auto">
          <a:xfrm>
            <a:off x="1427163" y="1325563"/>
            <a:ext cx="5349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16394" name="Rectangle 8"/>
          <p:cNvSpPr>
            <a:spLocks noChangeArrowheads="1"/>
          </p:cNvSpPr>
          <p:nvPr/>
        </p:nvSpPr>
        <p:spPr bwMode="auto">
          <a:xfrm>
            <a:off x="4598988" y="2705100"/>
            <a:ext cx="106362" cy="159702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bg1"/>
              </a:solidFill>
            </a:endParaRPr>
          </a:p>
        </p:txBody>
      </p:sp>
      <p:sp>
        <p:nvSpPr>
          <p:cNvPr id="16395" name="Line 9"/>
          <p:cNvSpPr>
            <a:spLocks noChangeShapeType="1"/>
          </p:cNvSpPr>
          <p:nvPr/>
        </p:nvSpPr>
        <p:spPr bwMode="auto">
          <a:xfrm>
            <a:off x="1074738" y="2700338"/>
            <a:ext cx="71564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396" name="Text Box 11"/>
          <p:cNvSpPr txBox="1">
            <a:spLocks noChangeArrowheads="1"/>
          </p:cNvSpPr>
          <p:nvPr/>
        </p:nvSpPr>
        <p:spPr bwMode="auto">
          <a:xfrm>
            <a:off x="2357438" y="1500188"/>
            <a:ext cx="58213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H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   +     O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  </a:t>
            </a:r>
            <a:r>
              <a:rPr lang="nl-NL" altLang="nl-NL" sz="2800">
                <a:solidFill>
                  <a:schemeClr val="bg1"/>
                </a:solidFill>
                <a:sym typeface="Wingdings" panose="05000000000000000000" pitchFamily="2" charset="2"/>
              </a:rPr>
              <a:t>      </a:t>
            </a:r>
            <a:r>
              <a:rPr lang="nl-NL" altLang="nl-NL" sz="2800">
                <a:solidFill>
                  <a:schemeClr val="bg1"/>
                </a:solidFill>
              </a:rPr>
              <a:t>H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056188" y="1501775"/>
            <a:ext cx="5349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2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2090738" y="1504950"/>
            <a:ext cx="5349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2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13329" name="Text Box 17"/>
          <p:cNvSpPr txBox="1">
            <a:spLocks noChangeArrowheads="1"/>
          </p:cNvSpPr>
          <p:nvPr/>
        </p:nvSpPr>
        <p:spPr bwMode="auto">
          <a:xfrm>
            <a:off x="2328863" y="3044825"/>
            <a:ext cx="16208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4  x  H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9" name="Vrije vorm 4"/>
          <p:cNvSpPr>
            <a:spLocks/>
          </p:cNvSpPr>
          <p:nvPr/>
        </p:nvSpPr>
        <p:spPr bwMode="auto">
          <a:xfrm>
            <a:off x="5878513" y="3713163"/>
            <a:ext cx="1871662" cy="1816100"/>
          </a:xfrm>
          <a:custGeom>
            <a:avLst/>
            <a:gdLst>
              <a:gd name="T0" fmla="*/ 0 w 3367314"/>
              <a:gd name="T1" fmla="*/ 3703563 h 3812419"/>
              <a:gd name="T2" fmla="*/ 275771 w 3367314"/>
              <a:gd name="T3" fmla="*/ 3718077 h 3812419"/>
              <a:gd name="T4" fmla="*/ 1030514 w 3367314"/>
              <a:gd name="T5" fmla="*/ 3137505 h 3812419"/>
              <a:gd name="T6" fmla="*/ 1901371 w 3367314"/>
              <a:gd name="T7" fmla="*/ 2136019 h 3812419"/>
              <a:gd name="T8" fmla="*/ 2656114 w 3367314"/>
              <a:gd name="T9" fmla="*/ 1120020 h 3812419"/>
              <a:gd name="T10" fmla="*/ 3091542 w 3367314"/>
              <a:gd name="T11" fmla="*/ 379791 h 3812419"/>
              <a:gd name="T12" fmla="*/ 3149600 w 3367314"/>
              <a:gd name="T13" fmla="*/ 176591 h 3812419"/>
              <a:gd name="T14" fmla="*/ 3106056 w 3367314"/>
              <a:gd name="T15" fmla="*/ 74991 h 3812419"/>
              <a:gd name="T16" fmla="*/ 2931884 w 3367314"/>
              <a:gd name="T17" fmla="*/ 2419 h 3812419"/>
              <a:gd name="T18" fmla="*/ 2641600 w 3367314"/>
              <a:gd name="T19" fmla="*/ 89505 h 3812419"/>
              <a:gd name="T20" fmla="*/ 2162628 w 3367314"/>
              <a:gd name="T21" fmla="*/ 423334 h 3812419"/>
              <a:gd name="T22" fmla="*/ 1654628 w 3367314"/>
              <a:gd name="T23" fmla="*/ 945848 h 3812419"/>
              <a:gd name="T24" fmla="*/ 1277257 w 3367314"/>
              <a:gd name="T25" fmla="*/ 1526420 h 3812419"/>
              <a:gd name="T26" fmla="*/ 1190171 w 3367314"/>
              <a:gd name="T27" fmla="*/ 1845735 h 3812419"/>
              <a:gd name="T28" fmla="*/ 1277257 w 3367314"/>
              <a:gd name="T29" fmla="*/ 2048935 h 3812419"/>
              <a:gd name="T30" fmla="*/ 1553028 w 3367314"/>
              <a:gd name="T31" fmla="*/ 2106991 h 3812419"/>
              <a:gd name="T32" fmla="*/ 2017485 w 3367314"/>
              <a:gd name="T33" fmla="*/ 1947335 h 3812419"/>
              <a:gd name="T34" fmla="*/ 2467428 w 3367314"/>
              <a:gd name="T35" fmla="*/ 1787677 h 3812419"/>
              <a:gd name="T36" fmla="*/ 2859314 w 3367314"/>
              <a:gd name="T37" fmla="*/ 1686077 h 3812419"/>
              <a:gd name="T38" fmla="*/ 3251198 w 3367314"/>
              <a:gd name="T39" fmla="*/ 1715105 h 3812419"/>
              <a:gd name="T40" fmla="*/ 3352800 w 3367314"/>
              <a:gd name="T41" fmla="*/ 1903792 h 3812419"/>
              <a:gd name="T42" fmla="*/ 3309256 w 3367314"/>
              <a:gd name="T43" fmla="*/ 2208591 h 3812419"/>
              <a:gd name="T44" fmla="*/ 3004456 w 3367314"/>
              <a:gd name="T45" fmla="*/ 2745619 h 3812419"/>
              <a:gd name="T46" fmla="*/ 2627084 w 3367314"/>
              <a:gd name="T47" fmla="*/ 3268135 h 3812419"/>
              <a:gd name="T48" fmla="*/ 2598056 w 3367314"/>
              <a:gd name="T49" fmla="*/ 3529391 h 3812419"/>
              <a:gd name="T50" fmla="*/ 2815770 w 3367314"/>
              <a:gd name="T51" fmla="*/ 3572935 h 3812419"/>
              <a:gd name="T52" fmla="*/ 3222170 w 3367314"/>
              <a:gd name="T53" fmla="*/ 3413277 h 381241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367314" h="3812419">
                <a:moveTo>
                  <a:pt x="0" y="3703562"/>
                </a:moveTo>
                <a:cubicBezTo>
                  <a:pt x="52009" y="3757990"/>
                  <a:pt x="104019" y="3812419"/>
                  <a:pt x="275771" y="3718076"/>
                </a:cubicBezTo>
                <a:cubicBezTo>
                  <a:pt x="447523" y="3623733"/>
                  <a:pt x="759581" y="3401181"/>
                  <a:pt x="1030514" y="3137505"/>
                </a:cubicBezTo>
                <a:cubicBezTo>
                  <a:pt x="1301447" y="2873829"/>
                  <a:pt x="1630438" y="2472267"/>
                  <a:pt x="1901371" y="2136019"/>
                </a:cubicBezTo>
                <a:cubicBezTo>
                  <a:pt x="2172304" y="1799771"/>
                  <a:pt x="2457752" y="1412724"/>
                  <a:pt x="2656114" y="1120019"/>
                </a:cubicBezTo>
                <a:cubicBezTo>
                  <a:pt x="2854476" y="827314"/>
                  <a:pt x="3009295" y="537029"/>
                  <a:pt x="3091543" y="379791"/>
                </a:cubicBezTo>
                <a:cubicBezTo>
                  <a:pt x="3173791" y="222553"/>
                  <a:pt x="3147181" y="227391"/>
                  <a:pt x="3149600" y="176591"/>
                </a:cubicBezTo>
                <a:cubicBezTo>
                  <a:pt x="3152019" y="125791"/>
                  <a:pt x="3142343" y="104020"/>
                  <a:pt x="3106057" y="74991"/>
                </a:cubicBezTo>
                <a:cubicBezTo>
                  <a:pt x="3069771" y="45962"/>
                  <a:pt x="3009294" y="0"/>
                  <a:pt x="2931885" y="2419"/>
                </a:cubicBezTo>
                <a:cubicBezTo>
                  <a:pt x="2854476" y="4838"/>
                  <a:pt x="2769810" y="19353"/>
                  <a:pt x="2641600" y="89505"/>
                </a:cubicBezTo>
                <a:cubicBezTo>
                  <a:pt x="2513391" y="159658"/>
                  <a:pt x="2327123" y="280610"/>
                  <a:pt x="2162628" y="423334"/>
                </a:cubicBezTo>
                <a:cubicBezTo>
                  <a:pt x="1998133" y="566058"/>
                  <a:pt x="1802190" y="762001"/>
                  <a:pt x="1654628" y="945848"/>
                </a:cubicBezTo>
                <a:cubicBezTo>
                  <a:pt x="1507066" y="1129695"/>
                  <a:pt x="1354667" y="1376438"/>
                  <a:pt x="1277257" y="1526419"/>
                </a:cubicBezTo>
                <a:cubicBezTo>
                  <a:pt x="1199848" y="1676400"/>
                  <a:pt x="1190171" y="1758648"/>
                  <a:pt x="1190171" y="1845734"/>
                </a:cubicBezTo>
                <a:cubicBezTo>
                  <a:pt x="1190171" y="1932820"/>
                  <a:pt x="1216781" y="2005391"/>
                  <a:pt x="1277257" y="2048934"/>
                </a:cubicBezTo>
                <a:cubicBezTo>
                  <a:pt x="1337733" y="2092477"/>
                  <a:pt x="1429657" y="2123924"/>
                  <a:pt x="1553028" y="2106991"/>
                </a:cubicBezTo>
                <a:cubicBezTo>
                  <a:pt x="1676399" y="2090058"/>
                  <a:pt x="1865085" y="2000553"/>
                  <a:pt x="2017485" y="1947334"/>
                </a:cubicBezTo>
                <a:cubicBezTo>
                  <a:pt x="2169885" y="1894115"/>
                  <a:pt x="2327123" y="1831219"/>
                  <a:pt x="2467428" y="1787676"/>
                </a:cubicBezTo>
                <a:cubicBezTo>
                  <a:pt x="2607733" y="1744133"/>
                  <a:pt x="2728686" y="1698171"/>
                  <a:pt x="2859314" y="1686076"/>
                </a:cubicBezTo>
                <a:cubicBezTo>
                  <a:pt x="2989942" y="1673981"/>
                  <a:pt x="3168951" y="1678818"/>
                  <a:pt x="3251199" y="1715104"/>
                </a:cubicBezTo>
                <a:cubicBezTo>
                  <a:pt x="3333447" y="1751390"/>
                  <a:pt x="3343124" y="1821543"/>
                  <a:pt x="3352800" y="1903791"/>
                </a:cubicBezTo>
                <a:cubicBezTo>
                  <a:pt x="3362476" y="1986039"/>
                  <a:pt x="3367314" y="2068286"/>
                  <a:pt x="3309257" y="2208591"/>
                </a:cubicBezTo>
                <a:cubicBezTo>
                  <a:pt x="3251200" y="2348896"/>
                  <a:pt x="3118152" y="2569029"/>
                  <a:pt x="3004457" y="2745619"/>
                </a:cubicBezTo>
                <a:cubicBezTo>
                  <a:pt x="2890762" y="2922209"/>
                  <a:pt x="2694818" y="3137505"/>
                  <a:pt x="2627085" y="3268134"/>
                </a:cubicBezTo>
                <a:cubicBezTo>
                  <a:pt x="2559352" y="3398763"/>
                  <a:pt x="2566609" y="3478591"/>
                  <a:pt x="2598057" y="3529391"/>
                </a:cubicBezTo>
                <a:cubicBezTo>
                  <a:pt x="2629505" y="3580191"/>
                  <a:pt x="2711752" y="3592286"/>
                  <a:pt x="2815771" y="3572934"/>
                </a:cubicBezTo>
                <a:cubicBezTo>
                  <a:pt x="2919790" y="3553582"/>
                  <a:pt x="3070980" y="3483429"/>
                  <a:pt x="3222171" y="3413276"/>
                </a:cubicBezTo>
              </a:path>
            </a:pathLst>
          </a:custGeom>
          <a:noFill/>
          <a:ln w="76200" cap="flat" cmpd="sng" algn="ctr">
            <a:solidFill>
              <a:srgbClr val="FF0000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76200" dir="2700000" algn="tl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nl-NL">
              <a:latin typeface="Arial" charset="0"/>
              <a:cs typeface="Arial" charset="0"/>
            </a:endParaRPr>
          </a:p>
        </p:txBody>
      </p:sp>
      <p:sp>
        <p:nvSpPr>
          <p:cNvPr id="17" name="Rechthoek 16"/>
          <p:cNvSpPr>
            <a:spLocks noChangeArrowheads="1"/>
          </p:cNvSpPr>
          <p:nvPr/>
        </p:nvSpPr>
        <p:spPr bwMode="auto">
          <a:xfrm>
            <a:off x="8462963" y="62865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A3A3E0"/>
                </a:solidFill>
              </a:rPr>
              <a:t>…</a:t>
            </a:r>
            <a:endParaRPr lang="nl-NL" altLang="nl-NL" sz="1800"/>
          </a:p>
        </p:txBody>
      </p:sp>
      <p:sp>
        <p:nvSpPr>
          <p:cNvPr id="18" name="Rechthoek 17"/>
          <p:cNvSpPr>
            <a:spLocks noChangeArrowheads="1"/>
          </p:cNvSpPr>
          <p:nvPr/>
        </p:nvSpPr>
        <p:spPr bwMode="auto">
          <a:xfrm>
            <a:off x="8462963" y="6294438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A3A3E0"/>
                </a:solidFill>
              </a:rPr>
              <a:t>►</a:t>
            </a:r>
            <a:endParaRPr lang="nl-NL" altLang="nl-NL" sz="1800"/>
          </a:p>
        </p:txBody>
      </p:sp>
      <p:grpSp>
        <p:nvGrpSpPr>
          <p:cNvPr id="20" name="Groeperen 19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21" name="Rechthoek 20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22" name="Tekstvak 21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23" name="Afbeelding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223580" y="434223"/>
            <a:ext cx="60127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Kloppend maken  -  </a:t>
            </a:r>
            <a:r>
              <a:rPr lang="nl-NL" altLang="nl-NL" sz="2800" dirty="0">
                <a:solidFill>
                  <a:srgbClr val="FFE4B1"/>
                </a:solidFill>
              </a:rPr>
              <a:t>voorbeeld 4</a:t>
            </a:r>
            <a:endParaRPr lang="nl-NL" altLang="nl-NL" sz="2800" baseline="30000" dirty="0">
              <a:solidFill>
                <a:srgbClr val="FFE4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41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  <p:bldP spid="13315" grpId="1"/>
      <p:bldP spid="13324" grpId="0" autoUpdateAnimBg="0"/>
      <p:bldP spid="13326" grpId="0" autoUpdateAnimBg="0"/>
      <p:bldP spid="13329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1603375" y="2368732"/>
            <a:ext cx="58213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H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   +     O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  </a:t>
            </a:r>
            <a:r>
              <a:rPr lang="nl-NL" altLang="nl-NL" sz="2800">
                <a:solidFill>
                  <a:schemeClr val="bg1"/>
                </a:solidFill>
                <a:sym typeface="Wingdings" panose="05000000000000000000" pitchFamily="2" charset="2"/>
              </a:rPr>
              <a:t>      </a:t>
            </a:r>
            <a:r>
              <a:rPr lang="nl-NL" altLang="nl-NL" sz="2800">
                <a:solidFill>
                  <a:schemeClr val="bg1"/>
                </a:solidFill>
              </a:rPr>
              <a:t>H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3260676" y="2573147"/>
            <a:ext cx="3032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9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413" name="Text Box 19"/>
          <p:cNvSpPr txBox="1">
            <a:spLocks noChangeArrowheads="1"/>
          </p:cNvSpPr>
          <p:nvPr/>
        </p:nvSpPr>
        <p:spPr bwMode="auto">
          <a:xfrm>
            <a:off x="1643063" y="1452744"/>
            <a:ext cx="58213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H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   +     O   </a:t>
            </a:r>
            <a:r>
              <a:rPr lang="nl-NL" altLang="nl-NL" sz="2800">
                <a:solidFill>
                  <a:schemeClr val="bg1"/>
                </a:solidFill>
                <a:sym typeface="Wingdings" panose="05000000000000000000" pitchFamily="2" charset="2"/>
              </a:rPr>
              <a:t>      </a:t>
            </a:r>
            <a:r>
              <a:rPr lang="nl-NL" altLang="nl-NL" sz="2800">
                <a:solidFill>
                  <a:schemeClr val="bg1"/>
                </a:solidFill>
              </a:rPr>
              <a:t>H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3306763" y="1652769"/>
            <a:ext cx="2651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9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2316105" y="3222161"/>
            <a:ext cx="3360985" cy="2123658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536575" indent="-536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400" dirty="0">
                <a:solidFill>
                  <a:schemeClr val="bg1"/>
                </a:solidFill>
              </a:rPr>
              <a:t>Een </a:t>
            </a:r>
            <a:r>
              <a:rPr lang="nl-NL" altLang="nl-NL" sz="2400" i="1" u="sng" dirty="0">
                <a:solidFill>
                  <a:schemeClr val="bg1"/>
                </a:solidFill>
              </a:rPr>
              <a:t>index</a:t>
            </a:r>
            <a:r>
              <a:rPr lang="nl-NL" altLang="nl-NL" sz="2400" dirty="0">
                <a:solidFill>
                  <a:schemeClr val="bg1"/>
                </a:solidFill>
              </a:rPr>
              <a:t> </a:t>
            </a:r>
            <a:r>
              <a:rPr lang="nl-NL" altLang="nl-NL" sz="2400">
                <a:solidFill>
                  <a:schemeClr val="bg1"/>
                </a:solidFill>
              </a:rPr>
              <a:t>mag</a:t>
            </a:r>
            <a:r>
              <a:rPr lang="nl-NL" altLang="nl-NL" sz="2400" dirty="0">
                <a:solidFill>
                  <a:schemeClr val="bg1"/>
                </a:solidFill>
              </a:rPr>
              <a:t> je </a:t>
            </a:r>
            <a:r>
              <a:rPr lang="nl-NL" altLang="nl-NL" sz="2400" b="1" dirty="0">
                <a:solidFill>
                  <a:schemeClr val="bg1"/>
                </a:solidFill>
              </a:rPr>
              <a:t>niet</a:t>
            </a:r>
            <a:r>
              <a:rPr lang="nl-NL" altLang="nl-NL" sz="2400" dirty="0">
                <a:solidFill>
                  <a:schemeClr val="bg1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400" dirty="0">
                <a:solidFill>
                  <a:schemeClr val="bg1"/>
                </a:solidFill>
              </a:rPr>
              <a:t>weglaten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400" dirty="0">
                <a:solidFill>
                  <a:schemeClr val="bg1"/>
                </a:solidFill>
              </a:rPr>
              <a:t>toevoegen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nl-NL" sz="2400" dirty="0">
                <a:solidFill>
                  <a:schemeClr val="bg1"/>
                </a:solidFill>
              </a:rPr>
              <a:t>wijzigen</a:t>
            </a: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 rot="2704815">
            <a:off x="3094038" y="1478144"/>
            <a:ext cx="749300" cy="755650"/>
            <a:chOff x="1519" y="3067"/>
            <a:chExt cx="907" cy="907"/>
          </a:xfrm>
        </p:grpSpPr>
        <p:sp>
          <p:nvSpPr>
            <p:cNvPr id="17422" name="Rectangle 23"/>
            <p:cNvSpPr>
              <a:spLocks noChangeArrowheads="1"/>
            </p:cNvSpPr>
            <p:nvPr/>
          </p:nvSpPr>
          <p:spPr bwMode="auto">
            <a:xfrm>
              <a:off x="1519" y="3495"/>
              <a:ext cx="907" cy="46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17423" name="Rectangle 24"/>
            <p:cNvSpPr>
              <a:spLocks noChangeArrowheads="1"/>
            </p:cNvSpPr>
            <p:nvPr/>
          </p:nvSpPr>
          <p:spPr bwMode="auto">
            <a:xfrm rot="-5400000">
              <a:off x="1518" y="3498"/>
              <a:ext cx="907" cy="46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 rot="2704815">
            <a:off x="5022850" y="2375082"/>
            <a:ext cx="749300" cy="755650"/>
            <a:chOff x="1519" y="3067"/>
            <a:chExt cx="907" cy="907"/>
          </a:xfrm>
        </p:grpSpPr>
        <p:sp>
          <p:nvSpPr>
            <p:cNvPr id="17420" name="Rectangle 26"/>
            <p:cNvSpPr>
              <a:spLocks noChangeArrowheads="1"/>
            </p:cNvSpPr>
            <p:nvPr/>
          </p:nvSpPr>
          <p:spPr bwMode="auto">
            <a:xfrm>
              <a:off x="1519" y="3495"/>
              <a:ext cx="907" cy="46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17421" name="Rectangle 27"/>
            <p:cNvSpPr>
              <a:spLocks noChangeArrowheads="1"/>
            </p:cNvSpPr>
            <p:nvPr/>
          </p:nvSpPr>
          <p:spPr bwMode="auto">
            <a:xfrm rot="-5400000">
              <a:off x="1518" y="3498"/>
              <a:ext cx="907" cy="46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</p:grpSp>
      <p:sp>
        <p:nvSpPr>
          <p:cNvPr id="14" name="Rechthoek 13"/>
          <p:cNvSpPr>
            <a:spLocks noChangeArrowheads="1"/>
          </p:cNvSpPr>
          <p:nvPr/>
        </p:nvSpPr>
        <p:spPr bwMode="auto">
          <a:xfrm>
            <a:off x="8462963" y="62865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A3A3E0"/>
                </a:solidFill>
              </a:rPr>
              <a:t>…</a:t>
            </a:r>
            <a:endParaRPr lang="nl-NL" altLang="nl-NL" sz="1800"/>
          </a:p>
        </p:txBody>
      </p:sp>
      <p:sp>
        <p:nvSpPr>
          <p:cNvPr id="15" name="Rechthoek 14"/>
          <p:cNvSpPr>
            <a:spLocks noChangeArrowheads="1"/>
          </p:cNvSpPr>
          <p:nvPr/>
        </p:nvSpPr>
        <p:spPr bwMode="auto">
          <a:xfrm>
            <a:off x="8462963" y="6294438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A3A3E0"/>
                </a:solidFill>
              </a:rPr>
              <a:t>►</a:t>
            </a:r>
            <a:endParaRPr lang="nl-NL" altLang="nl-NL" sz="1800"/>
          </a:p>
        </p:txBody>
      </p:sp>
      <p:grpSp>
        <p:nvGrpSpPr>
          <p:cNvPr id="16" name="Groeperen 15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17" name="Rechthoek 16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9" name="Afbeelding 1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223580" y="434223"/>
            <a:ext cx="47165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Kloppend maken  -  </a:t>
            </a:r>
            <a:r>
              <a:rPr lang="nl-NL" altLang="nl-NL" sz="2800" dirty="0">
                <a:solidFill>
                  <a:srgbClr val="FFE4B1"/>
                </a:solidFill>
              </a:rPr>
              <a:t>regel</a:t>
            </a:r>
            <a:endParaRPr lang="nl-NL" altLang="nl-NL" sz="2800" baseline="30000" dirty="0">
              <a:solidFill>
                <a:srgbClr val="FFE4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5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C 0.00104 0.02014 0.00226 0.04051 0.01597 0.05926 C 0.02969 0.07801 0.05434 0.10208 0.08264 0.11181 C 0.11094 0.12176 0.15452 0.12569 0.18577 0.11829 C 0.21702 0.11088 0.24219 0.09537 0.26997 0.06759 C 0.29774 0.03981 0.33611 -0.00417 0.35243 -0.04884 C 0.36875 -0.09352 0.37518 -0.16319 0.36823 -0.20093 C 0.36129 -0.23866 0.33125 -0.26343 0.31111 -0.275 C 0.29097 -0.28657 0.26198 -0.2794 0.24774 -0.27083 C 0.23351 -0.26227 0.22709 -0.24306 0.22552 -0.22407 C 0.22396 -0.20509 0.22639 -0.1706 0.2382 -0.15648 C 0.25 -0.14236 0.2842 -0.13773 0.29688 -0.13958 C 0.30955 -0.14144 0.31146 -0.15486 0.31441 -0.16713 C 0.31736 -0.1794 0.32084 -0.20278 0.31441 -0.21366 C 0.30799 -0.22477 0.28368 -0.23449 0.27622 -0.23264 C 0.26875 -0.23079 0.26927 -0.2169 0.26997 -0.20301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42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393 C 0.00295 0.01157 0.00573 0.0375 0.01823 0.04977 C 0.03073 0.06204 0.05747 0.07176 0.07535 0.07731 C 0.09323 0.08287 0.10139 0.08356 0.12604 0.08356 C 0.15069 0.08356 0.20069 0.08356 0.22292 0.07731 C 0.24514 0.07106 0.26094 0.05903 0.25938 0.0456 C 0.25781 0.03218 0.22326 0.00671 0.21389 -0.00347 " pathEditMode="relative" rAng="0" ptsTypes="AAAAAAA">
                                      <p:cBhvr>
                                        <p:cTn id="30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/>
      <p:bldP spid="14353" grpId="0"/>
      <p:bldP spid="14353" grpId="1"/>
      <p:bldP spid="14356" grpId="0"/>
      <p:bldP spid="14356" grpId="1"/>
      <p:bldP spid="14357" grpId="0" animBg="1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2339752" y="431775"/>
            <a:ext cx="5280248" cy="50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nl-NL" altLang="nl-NL" sz="2800" b="1" dirty="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rPr>
              <a:t>§4.5  Atomen tellen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C743A66C-05BB-4A7A-BA60-CBCF9EE1333E}" type="slidenum">
              <a:rPr lang="nl-NL" altLang="nl-NL" kern="1200">
                <a:latin typeface="Arial" panose="020B0604020202020204" pitchFamily="34" charset="0"/>
                <a:ea typeface="ＭＳ Ｐゴシック" charset="-128"/>
                <a:cs typeface="+mn-cs"/>
              </a:rPr>
              <a:pPr>
                <a:spcAft>
                  <a:spcPts val="600"/>
                </a:spcAft>
              </a:pPr>
              <a:t>2</a:t>
            </a:fld>
            <a:endParaRPr lang="nl-NL" altLang="nl-NL" kern="1200">
              <a:latin typeface="Arial" panose="020B0604020202020204" pitchFamily="34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15" name="Tekstvak 6">
            <a:extLst>
              <a:ext uri="{FF2B5EF4-FFF2-40B4-BE49-F238E27FC236}">
                <a16:creationId xmlns:a16="http://schemas.microsoft.com/office/drawing/2014/main" id="{5CB31497-EBA1-4EDB-8A1C-D68684478F95}"/>
              </a:ext>
            </a:extLst>
          </p:cNvPr>
          <p:cNvGraphicFramePr/>
          <p:nvPr/>
        </p:nvGraphicFramePr>
        <p:xfrm>
          <a:off x="4067944" y="1412776"/>
          <a:ext cx="367240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ijl links 5">
            <a:extLst>
              <a:ext uri="{FF2B5EF4-FFF2-40B4-BE49-F238E27FC236}">
                <a16:creationId xmlns:a16="http://schemas.microsoft.com/office/drawing/2014/main" id="{C3F2EEF8-B402-AD48-924E-2494A47EED37}"/>
              </a:ext>
            </a:extLst>
          </p:cNvPr>
          <p:cNvSpPr/>
          <p:nvPr/>
        </p:nvSpPr>
        <p:spPr>
          <a:xfrm>
            <a:off x="1691680" y="1628800"/>
            <a:ext cx="1872208" cy="50142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781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0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3.61111E-6 0.5303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8"/>
          <p:cNvSpPr txBox="1">
            <a:spLocks noChangeArrowheads="1"/>
          </p:cNvSpPr>
          <p:nvPr/>
        </p:nvSpPr>
        <p:spPr bwMode="auto">
          <a:xfrm>
            <a:off x="1941513" y="1589088"/>
            <a:ext cx="58213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C</a:t>
            </a:r>
            <a:r>
              <a:rPr lang="nl-NL" altLang="nl-NL" sz="2800" baseline="-25000">
                <a:solidFill>
                  <a:schemeClr val="bg1"/>
                </a:solidFill>
              </a:rPr>
              <a:t>3</a:t>
            </a:r>
            <a:r>
              <a:rPr lang="nl-NL" altLang="nl-NL" sz="2800">
                <a:solidFill>
                  <a:schemeClr val="bg1"/>
                </a:solidFill>
              </a:rPr>
              <a:t>H</a:t>
            </a:r>
            <a:r>
              <a:rPr lang="nl-NL" altLang="nl-NL" sz="2800" baseline="-25000">
                <a:solidFill>
                  <a:schemeClr val="bg1"/>
                </a:solidFill>
              </a:rPr>
              <a:t>8</a:t>
            </a:r>
            <a:r>
              <a:rPr lang="nl-NL" altLang="nl-NL" sz="2800">
                <a:solidFill>
                  <a:schemeClr val="bg1"/>
                </a:solidFill>
              </a:rPr>
              <a:t>   +     O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  </a:t>
            </a:r>
            <a:r>
              <a:rPr lang="nl-NL" altLang="nl-NL" sz="2800">
                <a:solidFill>
                  <a:schemeClr val="bg1"/>
                </a:solidFill>
                <a:sym typeface="Wingdings" panose="05000000000000000000" pitchFamily="2" charset="2"/>
              </a:rPr>
              <a:t>     </a:t>
            </a:r>
            <a:r>
              <a:rPr lang="nl-NL" altLang="nl-NL" sz="2800">
                <a:solidFill>
                  <a:schemeClr val="bg1"/>
                </a:solidFill>
              </a:rPr>
              <a:t>CO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  +     H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1285875" y="2413000"/>
            <a:ext cx="6738938" cy="3022600"/>
          </a:xfrm>
          <a:prstGeom prst="rect">
            <a:avLst/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536575" indent="-536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400">
                <a:solidFill>
                  <a:schemeClr val="bg1"/>
                </a:solidFill>
              </a:rPr>
              <a:t>Voorbereiding: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400" b="1">
                <a:solidFill>
                  <a:schemeClr val="bg1"/>
                </a:solidFill>
              </a:rPr>
              <a:t>C</a:t>
            </a:r>
            <a:r>
              <a:rPr lang="nl-NL" altLang="nl-NL" sz="2400">
                <a:solidFill>
                  <a:schemeClr val="bg1"/>
                </a:solidFill>
              </a:rPr>
              <a:t> zit in 2 formules  (</a:t>
            </a:r>
            <a:r>
              <a:rPr lang="nl-NL" altLang="nl-NL" sz="2400" b="1">
                <a:solidFill>
                  <a:schemeClr val="bg1"/>
                </a:solidFill>
              </a:rPr>
              <a:t>C</a:t>
            </a:r>
            <a:r>
              <a:rPr lang="nl-NL" altLang="nl-NL" sz="2400" baseline="-25000">
                <a:solidFill>
                  <a:schemeClr val="bg1"/>
                </a:solidFill>
              </a:rPr>
              <a:t>3</a:t>
            </a:r>
            <a:r>
              <a:rPr lang="nl-NL" altLang="nl-NL" sz="2400">
                <a:solidFill>
                  <a:schemeClr val="bg1"/>
                </a:solidFill>
              </a:rPr>
              <a:t>H</a:t>
            </a:r>
            <a:r>
              <a:rPr lang="nl-NL" altLang="nl-NL" sz="2400" baseline="-25000">
                <a:solidFill>
                  <a:schemeClr val="bg1"/>
                </a:solidFill>
              </a:rPr>
              <a:t>8</a:t>
            </a:r>
            <a:r>
              <a:rPr lang="nl-NL" altLang="nl-NL" sz="2400">
                <a:solidFill>
                  <a:schemeClr val="bg1"/>
                </a:solidFill>
              </a:rPr>
              <a:t>  en  </a:t>
            </a:r>
            <a:r>
              <a:rPr lang="nl-NL" altLang="nl-NL" sz="2400" b="1">
                <a:solidFill>
                  <a:schemeClr val="bg1"/>
                </a:solidFill>
              </a:rPr>
              <a:t>C</a:t>
            </a:r>
            <a:r>
              <a:rPr lang="nl-NL" altLang="nl-NL" sz="2400">
                <a:solidFill>
                  <a:schemeClr val="bg1"/>
                </a:solidFill>
              </a:rPr>
              <a:t>O</a:t>
            </a:r>
            <a:r>
              <a:rPr lang="nl-NL" altLang="nl-NL" sz="2400" baseline="-25000">
                <a:solidFill>
                  <a:schemeClr val="bg1"/>
                </a:solidFill>
              </a:rPr>
              <a:t>2</a:t>
            </a:r>
            <a:r>
              <a:rPr lang="nl-NL" altLang="nl-NL" sz="2400">
                <a:solidFill>
                  <a:schemeClr val="bg1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400" b="1">
                <a:solidFill>
                  <a:schemeClr val="bg1"/>
                </a:solidFill>
              </a:rPr>
              <a:t>H</a:t>
            </a:r>
            <a:r>
              <a:rPr lang="nl-NL" altLang="nl-NL" sz="2400">
                <a:solidFill>
                  <a:schemeClr val="bg1"/>
                </a:solidFill>
              </a:rPr>
              <a:t> zit in 2 formules  (C</a:t>
            </a:r>
            <a:r>
              <a:rPr lang="nl-NL" altLang="nl-NL" sz="2400" baseline="-25000">
                <a:solidFill>
                  <a:schemeClr val="bg1"/>
                </a:solidFill>
              </a:rPr>
              <a:t>3</a:t>
            </a:r>
            <a:r>
              <a:rPr lang="nl-NL" altLang="nl-NL" sz="2400" b="1">
                <a:solidFill>
                  <a:schemeClr val="bg1"/>
                </a:solidFill>
              </a:rPr>
              <a:t>H</a:t>
            </a:r>
            <a:r>
              <a:rPr lang="nl-NL" altLang="nl-NL" sz="2400" baseline="-25000">
                <a:solidFill>
                  <a:schemeClr val="bg1"/>
                </a:solidFill>
              </a:rPr>
              <a:t>8</a:t>
            </a:r>
            <a:r>
              <a:rPr lang="nl-NL" altLang="nl-NL" sz="2400">
                <a:solidFill>
                  <a:schemeClr val="bg1"/>
                </a:solidFill>
              </a:rPr>
              <a:t>  en  </a:t>
            </a:r>
            <a:r>
              <a:rPr lang="nl-NL" altLang="nl-NL" sz="2400" b="1">
                <a:solidFill>
                  <a:schemeClr val="bg1"/>
                </a:solidFill>
              </a:rPr>
              <a:t>H</a:t>
            </a:r>
            <a:r>
              <a:rPr lang="nl-NL" altLang="nl-NL" sz="2400" baseline="-25000">
                <a:solidFill>
                  <a:schemeClr val="bg1"/>
                </a:solidFill>
              </a:rPr>
              <a:t>2</a:t>
            </a:r>
            <a:r>
              <a:rPr lang="nl-NL" altLang="nl-NL" sz="2400">
                <a:solidFill>
                  <a:schemeClr val="bg1"/>
                </a:solidFill>
              </a:rPr>
              <a:t>O)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400" b="1">
                <a:solidFill>
                  <a:schemeClr val="bg1"/>
                </a:solidFill>
              </a:rPr>
              <a:t>O</a:t>
            </a:r>
            <a:r>
              <a:rPr lang="nl-NL" altLang="nl-NL" sz="2400">
                <a:solidFill>
                  <a:schemeClr val="bg1"/>
                </a:solidFill>
              </a:rPr>
              <a:t> zit in 3 formules  (</a:t>
            </a:r>
            <a:r>
              <a:rPr lang="nl-NL" altLang="nl-NL" sz="2400" b="1">
                <a:solidFill>
                  <a:schemeClr val="bg1"/>
                </a:solidFill>
              </a:rPr>
              <a:t>O</a:t>
            </a:r>
            <a:r>
              <a:rPr lang="nl-NL" altLang="nl-NL" sz="2400" baseline="-25000">
                <a:solidFill>
                  <a:schemeClr val="bg1"/>
                </a:solidFill>
              </a:rPr>
              <a:t>2</a:t>
            </a:r>
            <a:r>
              <a:rPr lang="nl-NL" altLang="nl-NL" sz="2400">
                <a:solidFill>
                  <a:schemeClr val="bg1"/>
                </a:solidFill>
              </a:rPr>
              <a:t>,  C</a:t>
            </a:r>
            <a:r>
              <a:rPr lang="nl-NL" altLang="nl-NL" sz="2400" b="1">
                <a:solidFill>
                  <a:schemeClr val="bg1"/>
                </a:solidFill>
              </a:rPr>
              <a:t>O</a:t>
            </a:r>
            <a:r>
              <a:rPr lang="nl-NL" altLang="nl-NL" sz="2400" baseline="-25000">
                <a:solidFill>
                  <a:schemeClr val="bg1"/>
                </a:solidFill>
              </a:rPr>
              <a:t>2</a:t>
            </a:r>
            <a:r>
              <a:rPr lang="nl-NL" altLang="nl-NL" sz="2400">
                <a:solidFill>
                  <a:schemeClr val="bg1"/>
                </a:solidFill>
              </a:rPr>
              <a:t>  en  H</a:t>
            </a:r>
            <a:r>
              <a:rPr lang="nl-NL" altLang="nl-NL" sz="2400" baseline="-25000">
                <a:solidFill>
                  <a:schemeClr val="bg1"/>
                </a:solidFill>
              </a:rPr>
              <a:t>2</a:t>
            </a:r>
            <a:r>
              <a:rPr lang="nl-NL" altLang="nl-NL" sz="2400" b="1">
                <a:solidFill>
                  <a:schemeClr val="bg1"/>
                </a:solidFill>
              </a:rPr>
              <a:t>O</a:t>
            </a:r>
            <a:r>
              <a:rPr lang="nl-NL" altLang="nl-NL" sz="2400">
                <a:solidFill>
                  <a:schemeClr val="bg1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nl-NL" altLang="nl-NL" sz="2400">
                <a:solidFill>
                  <a:schemeClr val="bg1"/>
                </a:solidFill>
              </a:rPr>
              <a:t>Atoomsoort uit de </a:t>
            </a:r>
            <a:r>
              <a:rPr lang="nl-NL" altLang="nl-NL" sz="2400" i="1">
                <a:solidFill>
                  <a:schemeClr val="bg1"/>
                </a:solidFill>
              </a:rPr>
              <a:t>meeste</a:t>
            </a:r>
            <a:r>
              <a:rPr lang="nl-NL" altLang="nl-NL" sz="2400">
                <a:solidFill>
                  <a:schemeClr val="bg1"/>
                </a:solidFill>
              </a:rPr>
              <a:t> formules pas als </a:t>
            </a:r>
            <a:r>
              <a:rPr lang="nl-NL" altLang="nl-NL" sz="2400" i="1">
                <a:solidFill>
                  <a:schemeClr val="bg1"/>
                </a:solidFill>
              </a:rPr>
              <a:t>laatste</a:t>
            </a:r>
            <a:r>
              <a:rPr lang="nl-NL" altLang="nl-NL" sz="2400">
                <a:solidFill>
                  <a:schemeClr val="bg1"/>
                </a:solidFill>
              </a:rPr>
              <a:t> kloppend maken!</a:t>
            </a:r>
          </a:p>
        </p:txBody>
      </p:sp>
      <p:sp>
        <p:nvSpPr>
          <p:cNvPr id="5" name="Rechthoek 4"/>
          <p:cNvSpPr>
            <a:spLocks noChangeArrowheads="1"/>
          </p:cNvSpPr>
          <p:nvPr/>
        </p:nvSpPr>
        <p:spPr bwMode="auto">
          <a:xfrm>
            <a:off x="8462963" y="62865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A3A3E0"/>
                </a:solidFill>
              </a:rPr>
              <a:t>…</a:t>
            </a:r>
            <a:endParaRPr lang="nl-NL" altLang="nl-NL" sz="1800"/>
          </a:p>
        </p:txBody>
      </p:sp>
      <p:sp>
        <p:nvSpPr>
          <p:cNvPr id="6" name="Rechthoek 5"/>
          <p:cNvSpPr>
            <a:spLocks noChangeArrowheads="1"/>
          </p:cNvSpPr>
          <p:nvPr/>
        </p:nvSpPr>
        <p:spPr bwMode="auto">
          <a:xfrm>
            <a:off x="8462963" y="6294438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A3A3E0"/>
                </a:solidFill>
              </a:rPr>
              <a:t>►</a:t>
            </a:r>
            <a:endParaRPr lang="nl-NL" altLang="nl-NL" sz="1800"/>
          </a:p>
        </p:txBody>
      </p:sp>
      <p:grpSp>
        <p:nvGrpSpPr>
          <p:cNvPr id="7" name="Groeperen 6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8" name="Rechthoek 7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9" name="Tekstvak 8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223580" y="434223"/>
            <a:ext cx="47165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Kloppend maken  -  </a:t>
            </a:r>
            <a:r>
              <a:rPr lang="nl-NL" altLang="nl-NL" sz="2800" dirty="0">
                <a:solidFill>
                  <a:srgbClr val="FFE4B1"/>
                </a:solidFill>
              </a:rPr>
              <a:t>regel</a:t>
            </a:r>
            <a:endParaRPr lang="nl-NL" altLang="nl-NL" sz="2800" baseline="30000" dirty="0">
              <a:solidFill>
                <a:srgbClr val="FFE4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8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401093"/>
            <a:ext cx="3398838" cy="1855788"/>
          </a:xfrm>
          <a:solidFill>
            <a:srgbClr val="696969"/>
          </a:solidFill>
          <a:ln>
            <a:solidFill>
              <a:srgbClr val="00B0F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nl-NL" altLang="nl-NL" sz="2400" dirty="0">
                <a:solidFill>
                  <a:schemeClr val="accent3">
                    <a:lumMod val="95000"/>
                  </a:schemeClr>
                </a:solidFill>
              </a:rPr>
              <a:t>Een </a:t>
            </a:r>
            <a:r>
              <a:rPr lang="nl-NL" altLang="nl-NL" sz="2400" i="1" dirty="0">
                <a:solidFill>
                  <a:schemeClr val="accent3">
                    <a:lumMod val="95000"/>
                  </a:schemeClr>
                </a:solidFill>
              </a:rPr>
              <a:t>index</a:t>
            </a:r>
            <a:r>
              <a:rPr lang="nl-NL" altLang="nl-NL" sz="2400" dirty="0">
                <a:solidFill>
                  <a:schemeClr val="accent3">
                    <a:lumMod val="95000"/>
                  </a:schemeClr>
                </a:solidFill>
              </a:rPr>
              <a:t> mag je</a:t>
            </a:r>
          </a:p>
          <a:p>
            <a:pPr lvl="1" eaLnBrk="1" hangingPunct="1"/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niet weglaten</a:t>
            </a:r>
          </a:p>
          <a:p>
            <a:pPr lvl="1" eaLnBrk="1" hangingPunct="1"/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niet toevoegen</a:t>
            </a:r>
          </a:p>
          <a:p>
            <a:pPr lvl="1" eaLnBrk="1" hangingPunct="1"/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niet wijzigen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283969" y="1413793"/>
            <a:ext cx="4438700" cy="1854200"/>
          </a:xfrm>
          <a:solidFill>
            <a:srgbClr val="696969"/>
          </a:solidFill>
          <a:ln>
            <a:solidFill>
              <a:srgbClr val="00B0F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nl-NL" altLang="nl-NL" sz="2400">
                <a:solidFill>
                  <a:schemeClr val="accent3">
                    <a:lumMod val="95000"/>
                  </a:schemeClr>
                </a:solidFill>
              </a:rPr>
              <a:t>De </a:t>
            </a:r>
            <a:r>
              <a:rPr lang="nl-NL" altLang="nl-NL" sz="2400" i="1">
                <a:solidFill>
                  <a:schemeClr val="accent3">
                    <a:lumMod val="95000"/>
                  </a:schemeClr>
                </a:solidFill>
              </a:rPr>
              <a:t>coëfficiënten</a:t>
            </a:r>
          </a:p>
          <a:p>
            <a:pPr lvl="1" eaLnBrk="1" hangingPunct="1"/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moeten zo klein mogelijk zijn</a:t>
            </a:r>
          </a:p>
          <a:p>
            <a:pPr lvl="1" eaLnBrk="1" hangingPunct="1"/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mogen geen breuken zijn</a:t>
            </a: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686743" y="3344193"/>
            <a:ext cx="8035925" cy="968375"/>
          </a:xfrm>
          <a:prstGeom prst="rect">
            <a:avLst/>
          </a:prstGeom>
          <a:solidFill>
            <a:srgbClr val="696969"/>
          </a:solidFill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>
                <a:solidFill>
                  <a:schemeClr val="accent3">
                    <a:lumMod val="95000"/>
                  </a:schemeClr>
                </a:solidFill>
              </a:rPr>
              <a:t>Als eerste kloppend maken:</a:t>
            </a:r>
          </a:p>
          <a:p>
            <a:pPr lvl="1" eaLnBrk="1" hangingPunct="1"/>
            <a:r>
              <a:rPr lang="nl-NL" altLang="nl-NL" sz="2000" dirty="0">
                <a:solidFill>
                  <a:schemeClr val="accent3">
                    <a:lumMod val="95000"/>
                  </a:schemeClr>
                </a:solidFill>
              </a:rPr>
              <a:t>atoomsoort die in de minste formules zit</a:t>
            </a:r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683568" y="4399880"/>
            <a:ext cx="8039100" cy="1549400"/>
          </a:xfrm>
          <a:prstGeom prst="rect">
            <a:avLst/>
          </a:prstGeom>
          <a:solidFill>
            <a:srgbClr val="696969"/>
          </a:solidFill>
          <a:ln w="952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l-NL" altLang="nl-NL" sz="2400">
                <a:solidFill>
                  <a:schemeClr val="accent3">
                    <a:lumMod val="95000"/>
                  </a:schemeClr>
                </a:solidFill>
              </a:rPr>
              <a:t>Tips &amp; Trucs:</a:t>
            </a:r>
          </a:p>
          <a:p>
            <a:pPr lvl="1" eaLnBrk="1" hangingPunct="1"/>
            <a:r>
              <a:rPr lang="nl-NL" altLang="nl-NL" sz="2000">
                <a:solidFill>
                  <a:schemeClr val="accent3">
                    <a:lumMod val="95000"/>
                  </a:schemeClr>
                </a:solidFill>
              </a:rPr>
              <a:t>“verwisselen”</a:t>
            </a:r>
          </a:p>
          <a:p>
            <a:pPr lvl="1" eaLnBrk="1" hangingPunct="1"/>
            <a:r>
              <a:rPr lang="nl-NL" altLang="nl-NL" sz="2000">
                <a:solidFill>
                  <a:schemeClr val="accent3">
                    <a:lumMod val="95000"/>
                  </a:schemeClr>
                </a:solidFill>
              </a:rPr>
              <a:t>als coëfficiënt = ½ , dan alle coëfficiënten verdubbelen</a:t>
            </a:r>
          </a:p>
        </p:txBody>
      </p:sp>
      <p:sp>
        <p:nvSpPr>
          <p:cNvPr id="7" name="Rechthoek 6"/>
          <p:cNvSpPr>
            <a:spLocks noChangeArrowheads="1"/>
          </p:cNvSpPr>
          <p:nvPr/>
        </p:nvSpPr>
        <p:spPr bwMode="auto">
          <a:xfrm>
            <a:off x="8462963" y="62865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A3A3E0"/>
                </a:solidFill>
              </a:rPr>
              <a:t>…</a:t>
            </a:r>
            <a:endParaRPr lang="nl-NL" altLang="nl-NL" sz="1800"/>
          </a:p>
        </p:txBody>
      </p:sp>
      <p:grpSp>
        <p:nvGrpSpPr>
          <p:cNvPr id="9" name="Groeperen 8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10" name="Rechthoek 9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223580" y="434223"/>
            <a:ext cx="65887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FFE4B1"/>
                </a:solidFill>
              </a:rPr>
              <a:t>Regels</a:t>
            </a:r>
            <a:r>
              <a:rPr lang="nl-NL" altLang="nl-NL" sz="2800" dirty="0">
                <a:solidFill>
                  <a:schemeClr val="bg1"/>
                </a:solidFill>
              </a:rPr>
              <a:t> bij het kloppend maken</a:t>
            </a:r>
            <a:endParaRPr lang="nl-NL" altLang="nl-NL" sz="28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3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4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4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9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4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894263" y="3757613"/>
            <a:ext cx="226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14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5106988" y="302895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4  x  Cl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2170113" y="3757613"/>
            <a:ext cx="226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2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170113" y="3046413"/>
            <a:ext cx="16208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2  x  Cl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5379" name="Text Box 19"/>
          <p:cNvSpPr txBox="1">
            <a:spLocks noChangeArrowheads="1"/>
          </p:cNvSpPr>
          <p:nvPr/>
        </p:nvSpPr>
        <p:spPr bwMode="auto">
          <a:xfrm>
            <a:off x="1981200" y="3744913"/>
            <a:ext cx="226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14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/>
        </p:nvSpPr>
        <p:spPr bwMode="auto">
          <a:xfrm>
            <a:off x="2168525" y="3044825"/>
            <a:ext cx="1620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4  x  Cl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108575" y="302895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2  x  Cl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5110163" y="3757613"/>
            <a:ext cx="226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7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1427163" y="1325563"/>
            <a:ext cx="5349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21516" name="Rectangle 10"/>
          <p:cNvSpPr>
            <a:spLocks noChangeArrowheads="1"/>
          </p:cNvSpPr>
          <p:nvPr/>
        </p:nvSpPr>
        <p:spPr bwMode="auto">
          <a:xfrm>
            <a:off x="4438650" y="2705100"/>
            <a:ext cx="106363" cy="1597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bg1"/>
              </a:solidFill>
            </a:endParaRPr>
          </a:p>
        </p:txBody>
      </p:sp>
      <p:sp>
        <p:nvSpPr>
          <p:cNvPr id="21517" name="Line 11"/>
          <p:cNvSpPr>
            <a:spLocks noChangeShapeType="1"/>
          </p:cNvSpPr>
          <p:nvPr/>
        </p:nvSpPr>
        <p:spPr bwMode="auto">
          <a:xfrm>
            <a:off x="914400" y="2700338"/>
            <a:ext cx="71564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518" name="Text Box 12"/>
          <p:cNvSpPr txBox="1">
            <a:spLocks noChangeArrowheads="1"/>
          </p:cNvSpPr>
          <p:nvPr/>
        </p:nvSpPr>
        <p:spPr bwMode="auto">
          <a:xfrm>
            <a:off x="2357438" y="1500188"/>
            <a:ext cx="58213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Cl</a:t>
            </a:r>
            <a:r>
              <a:rPr lang="nl-NL" altLang="nl-NL" sz="2800" baseline="-25000" dirty="0">
                <a:solidFill>
                  <a:schemeClr val="bg1"/>
                </a:solidFill>
              </a:rPr>
              <a:t>2</a:t>
            </a:r>
            <a:r>
              <a:rPr lang="nl-NL" altLang="nl-NL" sz="2800" dirty="0">
                <a:solidFill>
                  <a:schemeClr val="bg1"/>
                </a:solidFill>
              </a:rPr>
              <a:t>  +     O</a:t>
            </a:r>
            <a:r>
              <a:rPr lang="nl-NL" altLang="nl-NL" sz="2800" baseline="-25000" dirty="0">
                <a:solidFill>
                  <a:schemeClr val="bg1"/>
                </a:solidFill>
              </a:rPr>
              <a:t>2</a:t>
            </a:r>
            <a:r>
              <a:rPr lang="nl-NL" altLang="nl-NL" sz="2800" dirty="0">
                <a:solidFill>
                  <a:schemeClr val="bg1"/>
                </a:solidFill>
              </a:rPr>
              <a:t>  </a:t>
            </a:r>
            <a:r>
              <a:rPr lang="nl-NL" altLang="nl-NL" sz="2800" dirty="0">
                <a:solidFill>
                  <a:schemeClr val="bg1"/>
                </a:solidFill>
                <a:sym typeface="Wingdings" panose="05000000000000000000" pitchFamily="2" charset="2"/>
              </a:rPr>
              <a:t>       </a:t>
            </a:r>
            <a:r>
              <a:rPr lang="nl-NL" altLang="nl-NL" sz="2800" dirty="0">
                <a:solidFill>
                  <a:schemeClr val="bg1"/>
                </a:solidFill>
              </a:rPr>
              <a:t>Cl</a:t>
            </a:r>
            <a:r>
              <a:rPr lang="nl-NL" altLang="nl-NL" sz="2800" baseline="-25000" dirty="0">
                <a:solidFill>
                  <a:schemeClr val="bg1"/>
                </a:solidFill>
              </a:rPr>
              <a:t>2</a:t>
            </a:r>
            <a:r>
              <a:rPr lang="nl-NL" altLang="nl-NL" sz="2800" dirty="0">
                <a:solidFill>
                  <a:schemeClr val="bg1"/>
                </a:solidFill>
              </a:rPr>
              <a:t>O</a:t>
            </a:r>
            <a:r>
              <a:rPr lang="nl-NL" altLang="nl-NL" sz="2800" baseline="-25000" dirty="0">
                <a:solidFill>
                  <a:schemeClr val="bg1"/>
                </a:solidFill>
              </a:rPr>
              <a:t>7</a:t>
            </a:r>
            <a:endParaRPr lang="nl-NL" altLang="nl-NL" sz="2800" dirty="0">
              <a:solidFill>
                <a:schemeClr val="bg1"/>
              </a:solidFill>
            </a:endParaRP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5126038" y="1501775"/>
            <a:ext cx="5349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2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15374" name="Text Box 14"/>
          <p:cNvSpPr txBox="1">
            <a:spLocks noChangeArrowheads="1"/>
          </p:cNvSpPr>
          <p:nvPr/>
        </p:nvSpPr>
        <p:spPr bwMode="auto">
          <a:xfrm>
            <a:off x="2084388" y="1497013"/>
            <a:ext cx="5349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2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3440113" y="1495425"/>
            <a:ext cx="5349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7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3997325" y="1697038"/>
            <a:ext cx="3492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9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6140450" y="1698625"/>
            <a:ext cx="3492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9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2" name="Vrije vorm 4"/>
          <p:cNvSpPr>
            <a:spLocks/>
          </p:cNvSpPr>
          <p:nvPr/>
        </p:nvSpPr>
        <p:spPr bwMode="auto">
          <a:xfrm>
            <a:off x="5878513" y="3713163"/>
            <a:ext cx="1871662" cy="1816100"/>
          </a:xfrm>
          <a:custGeom>
            <a:avLst/>
            <a:gdLst>
              <a:gd name="T0" fmla="*/ 0 w 3367314"/>
              <a:gd name="T1" fmla="*/ 3703563 h 3812419"/>
              <a:gd name="T2" fmla="*/ 275771 w 3367314"/>
              <a:gd name="T3" fmla="*/ 3718077 h 3812419"/>
              <a:gd name="T4" fmla="*/ 1030514 w 3367314"/>
              <a:gd name="T5" fmla="*/ 3137505 h 3812419"/>
              <a:gd name="T6" fmla="*/ 1901371 w 3367314"/>
              <a:gd name="T7" fmla="*/ 2136019 h 3812419"/>
              <a:gd name="T8" fmla="*/ 2656114 w 3367314"/>
              <a:gd name="T9" fmla="*/ 1120020 h 3812419"/>
              <a:gd name="T10" fmla="*/ 3091542 w 3367314"/>
              <a:gd name="T11" fmla="*/ 379791 h 3812419"/>
              <a:gd name="T12" fmla="*/ 3149600 w 3367314"/>
              <a:gd name="T13" fmla="*/ 176591 h 3812419"/>
              <a:gd name="T14" fmla="*/ 3106056 w 3367314"/>
              <a:gd name="T15" fmla="*/ 74991 h 3812419"/>
              <a:gd name="T16" fmla="*/ 2931884 w 3367314"/>
              <a:gd name="T17" fmla="*/ 2419 h 3812419"/>
              <a:gd name="T18" fmla="*/ 2641600 w 3367314"/>
              <a:gd name="T19" fmla="*/ 89505 h 3812419"/>
              <a:gd name="T20" fmla="*/ 2162628 w 3367314"/>
              <a:gd name="T21" fmla="*/ 423334 h 3812419"/>
              <a:gd name="T22" fmla="*/ 1654628 w 3367314"/>
              <a:gd name="T23" fmla="*/ 945848 h 3812419"/>
              <a:gd name="T24" fmla="*/ 1277257 w 3367314"/>
              <a:gd name="T25" fmla="*/ 1526420 h 3812419"/>
              <a:gd name="T26" fmla="*/ 1190171 w 3367314"/>
              <a:gd name="T27" fmla="*/ 1845735 h 3812419"/>
              <a:gd name="T28" fmla="*/ 1277257 w 3367314"/>
              <a:gd name="T29" fmla="*/ 2048935 h 3812419"/>
              <a:gd name="T30" fmla="*/ 1553028 w 3367314"/>
              <a:gd name="T31" fmla="*/ 2106991 h 3812419"/>
              <a:gd name="T32" fmla="*/ 2017485 w 3367314"/>
              <a:gd name="T33" fmla="*/ 1947335 h 3812419"/>
              <a:gd name="T34" fmla="*/ 2467428 w 3367314"/>
              <a:gd name="T35" fmla="*/ 1787677 h 3812419"/>
              <a:gd name="T36" fmla="*/ 2859314 w 3367314"/>
              <a:gd name="T37" fmla="*/ 1686077 h 3812419"/>
              <a:gd name="T38" fmla="*/ 3251198 w 3367314"/>
              <a:gd name="T39" fmla="*/ 1715105 h 3812419"/>
              <a:gd name="T40" fmla="*/ 3352800 w 3367314"/>
              <a:gd name="T41" fmla="*/ 1903792 h 3812419"/>
              <a:gd name="T42" fmla="*/ 3309256 w 3367314"/>
              <a:gd name="T43" fmla="*/ 2208591 h 3812419"/>
              <a:gd name="T44" fmla="*/ 3004456 w 3367314"/>
              <a:gd name="T45" fmla="*/ 2745619 h 3812419"/>
              <a:gd name="T46" fmla="*/ 2627084 w 3367314"/>
              <a:gd name="T47" fmla="*/ 3268135 h 3812419"/>
              <a:gd name="T48" fmla="*/ 2598056 w 3367314"/>
              <a:gd name="T49" fmla="*/ 3529391 h 3812419"/>
              <a:gd name="T50" fmla="*/ 2815770 w 3367314"/>
              <a:gd name="T51" fmla="*/ 3572935 h 3812419"/>
              <a:gd name="T52" fmla="*/ 3222170 w 3367314"/>
              <a:gd name="T53" fmla="*/ 3413277 h 381241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367314" h="3812419">
                <a:moveTo>
                  <a:pt x="0" y="3703562"/>
                </a:moveTo>
                <a:cubicBezTo>
                  <a:pt x="52009" y="3757990"/>
                  <a:pt x="104019" y="3812419"/>
                  <a:pt x="275771" y="3718076"/>
                </a:cubicBezTo>
                <a:cubicBezTo>
                  <a:pt x="447523" y="3623733"/>
                  <a:pt x="759581" y="3401181"/>
                  <a:pt x="1030514" y="3137505"/>
                </a:cubicBezTo>
                <a:cubicBezTo>
                  <a:pt x="1301447" y="2873829"/>
                  <a:pt x="1630438" y="2472267"/>
                  <a:pt x="1901371" y="2136019"/>
                </a:cubicBezTo>
                <a:cubicBezTo>
                  <a:pt x="2172304" y="1799771"/>
                  <a:pt x="2457752" y="1412724"/>
                  <a:pt x="2656114" y="1120019"/>
                </a:cubicBezTo>
                <a:cubicBezTo>
                  <a:pt x="2854476" y="827314"/>
                  <a:pt x="3009295" y="537029"/>
                  <a:pt x="3091543" y="379791"/>
                </a:cubicBezTo>
                <a:cubicBezTo>
                  <a:pt x="3173791" y="222553"/>
                  <a:pt x="3147181" y="227391"/>
                  <a:pt x="3149600" y="176591"/>
                </a:cubicBezTo>
                <a:cubicBezTo>
                  <a:pt x="3152019" y="125791"/>
                  <a:pt x="3142343" y="104020"/>
                  <a:pt x="3106057" y="74991"/>
                </a:cubicBezTo>
                <a:cubicBezTo>
                  <a:pt x="3069771" y="45962"/>
                  <a:pt x="3009294" y="0"/>
                  <a:pt x="2931885" y="2419"/>
                </a:cubicBezTo>
                <a:cubicBezTo>
                  <a:pt x="2854476" y="4838"/>
                  <a:pt x="2769810" y="19353"/>
                  <a:pt x="2641600" y="89505"/>
                </a:cubicBezTo>
                <a:cubicBezTo>
                  <a:pt x="2513391" y="159658"/>
                  <a:pt x="2327123" y="280610"/>
                  <a:pt x="2162628" y="423334"/>
                </a:cubicBezTo>
                <a:cubicBezTo>
                  <a:pt x="1998133" y="566058"/>
                  <a:pt x="1802190" y="762001"/>
                  <a:pt x="1654628" y="945848"/>
                </a:cubicBezTo>
                <a:cubicBezTo>
                  <a:pt x="1507066" y="1129695"/>
                  <a:pt x="1354667" y="1376438"/>
                  <a:pt x="1277257" y="1526419"/>
                </a:cubicBezTo>
                <a:cubicBezTo>
                  <a:pt x="1199848" y="1676400"/>
                  <a:pt x="1190171" y="1758648"/>
                  <a:pt x="1190171" y="1845734"/>
                </a:cubicBezTo>
                <a:cubicBezTo>
                  <a:pt x="1190171" y="1932820"/>
                  <a:pt x="1216781" y="2005391"/>
                  <a:pt x="1277257" y="2048934"/>
                </a:cubicBezTo>
                <a:cubicBezTo>
                  <a:pt x="1337733" y="2092477"/>
                  <a:pt x="1429657" y="2123924"/>
                  <a:pt x="1553028" y="2106991"/>
                </a:cubicBezTo>
                <a:cubicBezTo>
                  <a:pt x="1676399" y="2090058"/>
                  <a:pt x="1865085" y="2000553"/>
                  <a:pt x="2017485" y="1947334"/>
                </a:cubicBezTo>
                <a:cubicBezTo>
                  <a:pt x="2169885" y="1894115"/>
                  <a:pt x="2327123" y="1831219"/>
                  <a:pt x="2467428" y="1787676"/>
                </a:cubicBezTo>
                <a:cubicBezTo>
                  <a:pt x="2607733" y="1744133"/>
                  <a:pt x="2728686" y="1698171"/>
                  <a:pt x="2859314" y="1686076"/>
                </a:cubicBezTo>
                <a:cubicBezTo>
                  <a:pt x="2989942" y="1673981"/>
                  <a:pt x="3168951" y="1678818"/>
                  <a:pt x="3251199" y="1715104"/>
                </a:cubicBezTo>
                <a:cubicBezTo>
                  <a:pt x="3333447" y="1751390"/>
                  <a:pt x="3343124" y="1821543"/>
                  <a:pt x="3352800" y="1903791"/>
                </a:cubicBezTo>
                <a:cubicBezTo>
                  <a:pt x="3362476" y="1986039"/>
                  <a:pt x="3367314" y="2068286"/>
                  <a:pt x="3309257" y="2208591"/>
                </a:cubicBezTo>
                <a:cubicBezTo>
                  <a:pt x="3251200" y="2348896"/>
                  <a:pt x="3118152" y="2569029"/>
                  <a:pt x="3004457" y="2745619"/>
                </a:cubicBezTo>
                <a:cubicBezTo>
                  <a:pt x="2890762" y="2922209"/>
                  <a:pt x="2694818" y="3137505"/>
                  <a:pt x="2627085" y="3268134"/>
                </a:cubicBezTo>
                <a:cubicBezTo>
                  <a:pt x="2559352" y="3398763"/>
                  <a:pt x="2566609" y="3478591"/>
                  <a:pt x="2598057" y="3529391"/>
                </a:cubicBezTo>
                <a:cubicBezTo>
                  <a:pt x="2629505" y="3580191"/>
                  <a:pt x="2711752" y="3592286"/>
                  <a:pt x="2815771" y="3572934"/>
                </a:cubicBezTo>
                <a:cubicBezTo>
                  <a:pt x="2919790" y="3553582"/>
                  <a:pt x="3070980" y="3483429"/>
                  <a:pt x="3222171" y="3413276"/>
                </a:cubicBezTo>
              </a:path>
            </a:pathLst>
          </a:custGeom>
          <a:noFill/>
          <a:ln w="76200" cap="flat" cmpd="sng" algn="ctr">
            <a:solidFill>
              <a:srgbClr val="FF0000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76200" dir="2700000" algn="tl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nl-NL">
              <a:latin typeface="Arial" charset="0"/>
              <a:cs typeface="Arial" charset="0"/>
            </a:endParaRPr>
          </a:p>
        </p:txBody>
      </p:sp>
      <p:sp>
        <p:nvSpPr>
          <p:cNvPr id="21" name="Rechthoek 20"/>
          <p:cNvSpPr>
            <a:spLocks noChangeArrowheads="1"/>
          </p:cNvSpPr>
          <p:nvPr/>
        </p:nvSpPr>
        <p:spPr bwMode="auto">
          <a:xfrm>
            <a:off x="8462963" y="62865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A3A3E0"/>
                </a:solidFill>
              </a:rPr>
              <a:t>…</a:t>
            </a:r>
            <a:endParaRPr lang="nl-NL" altLang="nl-NL" sz="1800"/>
          </a:p>
        </p:txBody>
      </p:sp>
      <p:sp>
        <p:nvSpPr>
          <p:cNvPr id="23" name="Rechthoek 22"/>
          <p:cNvSpPr>
            <a:spLocks noChangeArrowheads="1"/>
          </p:cNvSpPr>
          <p:nvPr/>
        </p:nvSpPr>
        <p:spPr bwMode="auto">
          <a:xfrm>
            <a:off x="8462963" y="6294438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A3A3E0"/>
                </a:solidFill>
              </a:rPr>
              <a:t>►</a:t>
            </a:r>
            <a:endParaRPr lang="nl-NL" altLang="nl-NL" sz="1800"/>
          </a:p>
        </p:txBody>
      </p:sp>
      <p:grpSp>
        <p:nvGrpSpPr>
          <p:cNvPr id="24" name="Groeperen 23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25" name="Rechthoek 24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27" name="Afbeelding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223579" y="434223"/>
            <a:ext cx="72393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Kloppend maken  -  Truc - </a:t>
            </a:r>
            <a:r>
              <a:rPr lang="nl-NL" altLang="nl-NL" sz="2800" dirty="0">
                <a:solidFill>
                  <a:srgbClr val="FFE4B1"/>
                </a:solidFill>
              </a:rPr>
              <a:t>Verwisselen</a:t>
            </a:r>
            <a:endParaRPr lang="nl-NL" altLang="nl-NL" sz="2800" baseline="30000" dirty="0">
              <a:solidFill>
                <a:srgbClr val="FFE4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6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7778E-6 4.27746E-6 C -0.01458 0.01965 -0.02899 0.03931 -0.05086 0.05087 C -0.07274 0.06243 -0.10989 0.06636 -0.13176 0.06983 C -0.15364 0.07329 -0.16405 0.0726 -0.18263 0.07191 C -0.20121 0.07121 -0.22864 0.07029 -0.24287 0.06566 C -0.25711 0.06104 -0.25971 0.05665 -0.26822 0.04439 C -0.27673 0.03214 -0.28524 0.01179 -0.29374 -0.00832 " pathEditMode="relative" ptsTypes="aaaaaaA">
                                      <p:cBhvr>
                                        <p:cTn id="31" dur="2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36994E-6 C 0.00139 -0.02266 0.00278 -0.04509 0.01424 -0.06127 C 0.0257 -0.07746 0.05104 -0.09179 0.06823 -0.09711 C 0.08542 -0.10243 0.10764 -0.09781 0.11736 -0.09295 C 0.12709 -0.08809 0.12552 -0.07584 0.12691 -0.06752 C 0.1283 -0.05919 0.12552 -0.05133 0.12535 -0.04231 C 0.12518 -0.0333 0.12518 -0.02312 0.12535 -0.01272 " pathEditMode="relative" ptsTypes="aaaaaaA">
                                      <p:cBhvr>
                                        <p:cTn id="33" dur="2000" fill="hold"/>
                                        <p:tgtEl>
                                          <p:spTgt spid="15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3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build="allAtOnce"/>
      <p:bldP spid="15366" grpId="0"/>
      <p:bldP spid="15366" grpId="1"/>
      <p:bldP spid="15375" grpId="0"/>
      <p:bldP spid="15373" grpId="0" autoUpdateAnimBg="0"/>
      <p:bldP spid="15374" grpId="0" autoUpdateAnimBg="0"/>
      <p:bldP spid="15376" grpId="0" autoUpdateAnimBg="0"/>
      <p:bldP spid="15381" grpId="0" build="allAtOnce"/>
      <p:bldP spid="15381" grpId="1" build="allAtOnce"/>
      <p:bldP spid="15382" grpId="0"/>
      <p:bldP spid="15382" grpId="1"/>
      <p:bldP spid="15382" grpId="2"/>
      <p:bldP spid="21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2228850" y="4062413"/>
            <a:ext cx="226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2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5165725" y="333375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4  x  Al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228850" y="406400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3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227263" y="3349625"/>
            <a:ext cx="16208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4  x  Al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5167313" y="333375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2  x  Al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168900" y="4062413"/>
            <a:ext cx="226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3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170488" y="4062413"/>
            <a:ext cx="226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6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2228850" y="3351213"/>
            <a:ext cx="16208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1  x  Al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1296988" y="1295400"/>
            <a:ext cx="5349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4497388" y="3009900"/>
            <a:ext cx="106362" cy="1597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bg1"/>
              </a:solidFill>
            </a:endParaRPr>
          </a:p>
        </p:txBody>
      </p:sp>
      <p:sp>
        <p:nvSpPr>
          <p:cNvPr id="23565" name="Line 13"/>
          <p:cNvSpPr>
            <a:spLocks noChangeShapeType="1"/>
          </p:cNvSpPr>
          <p:nvPr/>
        </p:nvSpPr>
        <p:spPr bwMode="auto">
          <a:xfrm>
            <a:off x="973138" y="3005138"/>
            <a:ext cx="71564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2227263" y="1470025"/>
            <a:ext cx="44719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Al   +       O</a:t>
            </a:r>
            <a:r>
              <a:rPr lang="nl-NL" altLang="nl-NL" sz="2800" baseline="-25000" dirty="0">
                <a:solidFill>
                  <a:schemeClr val="bg1"/>
                </a:solidFill>
              </a:rPr>
              <a:t>2</a:t>
            </a:r>
            <a:r>
              <a:rPr lang="nl-NL" altLang="nl-NL" sz="2800" dirty="0">
                <a:solidFill>
                  <a:schemeClr val="bg1"/>
                </a:solidFill>
              </a:rPr>
              <a:t>  </a:t>
            </a:r>
            <a:r>
              <a:rPr lang="nl-NL" altLang="nl-NL" sz="2800" dirty="0">
                <a:solidFill>
                  <a:schemeClr val="bg1"/>
                </a:solidFill>
                <a:sym typeface="Wingdings" panose="05000000000000000000" pitchFamily="2" charset="2"/>
              </a:rPr>
              <a:t>       </a:t>
            </a:r>
            <a:r>
              <a:rPr lang="nl-NL" altLang="nl-NL" sz="2800" dirty="0">
                <a:solidFill>
                  <a:schemeClr val="bg1"/>
                </a:solidFill>
              </a:rPr>
              <a:t>Al</a:t>
            </a:r>
            <a:r>
              <a:rPr lang="nl-NL" altLang="nl-NL" sz="2800" baseline="-25000" dirty="0">
                <a:solidFill>
                  <a:schemeClr val="bg1"/>
                </a:solidFill>
              </a:rPr>
              <a:t>2</a:t>
            </a:r>
            <a:r>
              <a:rPr lang="nl-NL" altLang="nl-NL" sz="2800" dirty="0">
                <a:solidFill>
                  <a:schemeClr val="bg1"/>
                </a:solidFill>
              </a:rPr>
              <a:t>O</a:t>
            </a:r>
            <a:r>
              <a:rPr lang="nl-NL" altLang="nl-NL" sz="2800" baseline="-25000" dirty="0">
                <a:solidFill>
                  <a:schemeClr val="bg1"/>
                </a:solidFill>
              </a:rPr>
              <a:t>3</a:t>
            </a:r>
            <a:endParaRPr lang="nl-NL" altLang="nl-NL" sz="2800" dirty="0">
              <a:solidFill>
                <a:schemeClr val="bg1"/>
              </a:solidFill>
            </a:endParaRPr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1936750" y="1473200"/>
            <a:ext cx="5349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2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16401" name="Text Box 17"/>
          <p:cNvSpPr txBox="1">
            <a:spLocks noChangeArrowheads="1"/>
          </p:cNvSpPr>
          <p:nvPr/>
        </p:nvSpPr>
        <p:spPr bwMode="auto">
          <a:xfrm>
            <a:off x="3146425" y="1465263"/>
            <a:ext cx="7381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1½</a:t>
            </a:r>
            <a:r>
              <a:rPr lang="nl-NL" altLang="nl-NL" sz="2800" dirty="0">
                <a:solidFill>
                  <a:srgbClr val="FF3300"/>
                </a:solidFill>
              </a:rPr>
              <a:t>  </a:t>
            </a:r>
          </a:p>
        </p:txBody>
      </p:sp>
      <p:sp>
        <p:nvSpPr>
          <p:cNvPr id="23569" name="Text Box 19"/>
          <p:cNvSpPr txBox="1">
            <a:spLocks noChangeArrowheads="1"/>
          </p:cNvSpPr>
          <p:nvPr/>
        </p:nvSpPr>
        <p:spPr bwMode="auto">
          <a:xfrm>
            <a:off x="1295400" y="1962150"/>
            <a:ext cx="5349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16404" name="Text Box 20"/>
          <p:cNvSpPr txBox="1">
            <a:spLocks noChangeArrowheads="1"/>
          </p:cNvSpPr>
          <p:nvPr/>
        </p:nvSpPr>
        <p:spPr bwMode="auto">
          <a:xfrm>
            <a:off x="2225675" y="2136775"/>
            <a:ext cx="44719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Al   +       O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  </a:t>
            </a:r>
            <a:r>
              <a:rPr lang="nl-NL" altLang="nl-NL" sz="2800">
                <a:solidFill>
                  <a:schemeClr val="bg1"/>
                </a:solidFill>
                <a:sym typeface="Wingdings" panose="05000000000000000000" pitchFamily="2" charset="2"/>
              </a:rPr>
              <a:t>       </a:t>
            </a:r>
            <a:r>
              <a:rPr lang="nl-NL" altLang="nl-NL" sz="2800">
                <a:solidFill>
                  <a:schemeClr val="bg1"/>
                </a:solidFill>
              </a:rPr>
              <a:t>Al</a:t>
            </a:r>
            <a:r>
              <a:rPr lang="nl-NL" altLang="nl-NL" sz="2800" baseline="-25000">
                <a:solidFill>
                  <a:schemeClr val="bg1"/>
                </a:solidFill>
              </a:rPr>
              <a:t>2</a:t>
            </a:r>
            <a:r>
              <a:rPr lang="nl-NL" altLang="nl-NL" sz="2800">
                <a:solidFill>
                  <a:schemeClr val="bg1"/>
                </a:solidFill>
              </a:rPr>
              <a:t>O</a:t>
            </a:r>
            <a:r>
              <a:rPr lang="nl-NL" altLang="nl-NL" sz="2800" baseline="-25000">
                <a:solidFill>
                  <a:schemeClr val="bg1"/>
                </a:solidFill>
              </a:rPr>
              <a:t>3</a:t>
            </a:r>
            <a:endParaRPr lang="nl-NL" altLang="nl-NL" sz="2800">
              <a:solidFill>
                <a:schemeClr val="bg1"/>
              </a:solidFill>
            </a:endParaRPr>
          </a:p>
        </p:txBody>
      </p:sp>
      <p:sp>
        <p:nvSpPr>
          <p:cNvPr id="16405" name="Text Box 21"/>
          <p:cNvSpPr txBox="1">
            <a:spLocks noChangeArrowheads="1"/>
          </p:cNvSpPr>
          <p:nvPr/>
        </p:nvSpPr>
        <p:spPr bwMode="auto">
          <a:xfrm>
            <a:off x="5118100" y="2138363"/>
            <a:ext cx="534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2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16406" name="Text Box 22"/>
          <p:cNvSpPr txBox="1">
            <a:spLocks noChangeArrowheads="1"/>
          </p:cNvSpPr>
          <p:nvPr/>
        </p:nvSpPr>
        <p:spPr bwMode="auto">
          <a:xfrm>
            <a:off x="1935163" y="2139950"/>
            <a:ext cx="5349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4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16407" name="Text Box 23"/>
          <p:cNvSpPr txBox="1">
            <a:spLocks noChangeArrowheads="1"/>
          </p:cNvSpPr>
          <p:nvPr/>
        </p:nvSpPr>
        <p:spPr bwMode="auto">
          <a:xfrm>
            <a:off x="3463925" y="2132013"/>
            <a:ext cx="7381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3 </a:t>
            </a:r>
            <a:r>
              <a:rPr lang="nl-NL" altLang="nl-NL" sz="2800" dirty="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2227263" y="3363913"/>
            <a:ext cx="16208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2  x  Al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6409" name="Text Box 25"/>
          <p:cNvSpPr txBox="1">
            <a:spLocks noChangeArrowheads="1"/>
          </p:cNvSpPr>
          <p:nvPr/>
        </p:nvSpPr>
        <p:spPr bwMode="auto">
          <a:xfrm>
            <a:off x="2227263" y="4062413"/>
            <a:ext cx="226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6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26" name="Vrije vorm 4"/>
          <p:cNvSpPr>
            <a:spLocks/>
          </p:cNvSpPr>
          <p:nvPr/>
        </p:nvSpPr>
        <p:spPr bwMode="auto">
          <a:xfrm>
            <a:off x="5878513" y="3713163"/>
            <a:ext cx="1871662" cy="1816100"/>
          </a:xfrm>
          <a:custGeom>
            <a:avLst/>
            <a:gdLst>
              <a:gd name="T0" fmla="*/ 0 w 3367314"/>
              <a:gd name="T1" fmla="*/ 3703563 h 3812419"/>
              <a:gd name="T2" fmla="*/ 275771 w 3367314"/>
              <a:gd name="T3" fmla="*/ 3718077 h 3812419"/>
              <a:gd name="T4" fmla="*/ 1030514 w 3367314"/>
              <a:gd name="T5" fmla="*/ 3137505 h 3812419"/>
              <a:gd name="T6" fmla="*/ 1901371 w 3367314"/>
              <a:gd name="T7" fmla="*/ 2136019 h 3812419"/>
              <a:gd name="T8" fmla="*/ 2656114 w 3367314"/>
              <a:gd name="T9" fmla="*/ 1120020 h 3812419"/>
              <a:gd name="T10" fmla="*/ 3091542 w 3367314"/>
              <a:gd name="T11" fmla="*/ 379791 h 3812419"/>
              <a:gd name="T12" fmla="*/ 3149600 w 3367314"/>
              <a:gd name="T13" fmla="*/ 176591 h 3812419"/>
              <a:gd name="T14" fmla="*/ 3106056 w 3367314"/>
              <a:gd name="T15" fmla="*/ 74991 h 3812419"/>
              <a:gd name="T16" fmla="*/ 2931884 w 3367314"/>
              <a:gd name="T17" fmla="*/ 2419 h 3812419"/>
              <a:gd name="T18" fmla="*/ 2641600 w 3367314"/>
              <a:gd name="T19" fmla="*/ 89505 h 3812419"/>
              <a:gd name="T20" fmla="*/ 2162628 w 3367314"/>
              <a:gd name="T21" fmla="*/ 423334 h 3812419"/>
              <a:gd name="T22" fmla="*/ 1654628 w 3367314"/>
              <a:gd name="T23" fmla="*/ 945848 h 3812419"/>
              <a:gd name="T24" fmla="*/ 1277257 w 3367314"/>
              <a:gd name="T25" fmla="*/ 1526420 h 3812419"/>
              <a:gd name="T26" fmla="*/ 1190171 w 3367314"/>
              <a:gd name="T27" fmla="*/ 1845735 h 3812419"/>
              <a:gd name="T28" fmla="*/ 1277257 w 3367314"/>
              <a:gd name="T29" fmla="*/ 2048935 h 3812419"/>
              <a:gd name="T30" fmla="*/ 1553028 w 3367314"/>
              <a:gd name="T31" fmla="*/ 2106991 h 3812419"/>
              <a:gd name="T32" fmla="*/ 2017485 w 3367314"/>
              <a:gd name="T33" fmla="*/ 1947335 h 3812419"/>
              <a:gd name="T34" fmla="*/ 2467428 w 3367314"/>
              <a:gd name="T35" fmla="*/ 1787677 h 3812419"/>
              <a:gd name="T36" fmla="*/ 2859314 w 3367314"/>
              <a:gd name="T37" fmla="*/ 1686077 h 3812419"/>
              <a:gd name="T38" fmla="*/ 3251198 w 3367314"/>
              <a:gd name="T39" fmla="*/ 1715105 h 3812419"/>
              <a:gd name="T40" fmla="*/ 3352800 w 3367314"/>
              <a:gd name="T41" fmla="*/ 1903792 h 3812419"/>
              <a:gd name="T42" fmla="*/ 3309256 w 3367314"/>
              <a:gd name="T43" fmla="*/ 2208591 h 3812419"/>
              <a:gd name="T44" fmla="*/ 3004456 w 3367314"/>
              <a:gd name="T45" fmla="*/ 2745619 h 3812419"/>
              <a:gd name="T46" fmla="*/ 2627084 w 3367314"/>
              <a:gd name="T47" fmla="*/ 3268135 h 3812419"/>
              <a:gd name="T48" fmla="*/ 2598056 w 3367314"/>
              <a:gd name="T49" fmla="*/ 3529391 h 3812419"/>
              <a:gd name="T50" fmla="*/ 2815770 w 3367314"/>
              <a:gd name="T51" fmla="*/ 3572935 h 3812419"/>
              <a:gd name="T52" fmla="*/ 3222170 w 3367314"/>
              <a:gd name="T53" fmla="*/ 3413277 h 381241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367314" h="3812419">
                <a:moveTo>
                  <a:pt x="0" y="3703562"/>
                </a:moveTo>
                <a:cubicBezTo>
                  <a:pt x="52009" y="3757990"/>
                  <a:pt x="104019" y="3812419"/>
                  <a:pt x="275771" y="3718076"/>
                </a:cubicBezTo>
                <a:cubicBezTo>
                  <a:pt x="447523" y="3623733"/>
                  <a:pt x="759581" y="3401181"/>
                  <a:pt x="1030514" y="3137505"/>
                </a:cubicBezTo>
                <a:cubicBezTo>
                  <a:pt x="1301447" y="2873829"/>
                  <a:pt x="1630438" y="2472267"/>
                  <a:pt x="1901371" y="2136019"/>
                </a:cubicBezTo>
                <a:cubicBezTo>
                  <a:pt x="2172304" y="1799771"/>
                  <a:pt x="2457752" y="1412724"/>
                  <a:pt x="2656114" y="1120019"/>
                </a:cubicBezTo>
                <a:cubicBezTo>
                  <a:pt x="2854476" y="827314"/>
                  <a:pt x="3009295" y="537029"/>
                  <a:pt x="3091543" y="379791"/>
                </a:cubicBezTo>
                <a:cubicBezTo>
                  <a:pt x="3173791" y="222553"/>
                  <a:pt x="3147181" y="227391"/>
                  <a:pt x="3149600" y="176591"/>
                </a:cubicBezTo>
                <a:cubicBezTo>
                  <a:pt x="3152019" y="125791"/>
                  <a:pt x="3142343" y="104020"/>
                  <a:pt x="3106057" y="74991"/>
                </a:cubicBezTo>
                <a:cubicBezTo>
                  <a:pt x="3069771" y="45962"/>
                  <a:pt x="3009294" y="0"/>
                  <a:pt x="2931885" y="2419"/>
                </a:cubicBezTo>
                <a:cubicBezTo>
                  <a:pt x="2854476" y="4838"/>
                  <a:pt x="2769810" y="19353"/>
                  <a:pt x="2641600" y="89505"/>
                </a:cubicBezTo>
                <a:cubicBezTo>
                  <a:pt x="2513391" y="159658"/>
                  <a:pt x="2327123" y="280610"/>
                  <a:pt x="2162628" y="423334"/>
                </a:cubicBezTo>
                <a:cubicBezTo>
                  <a:pt x="1998133" y="566058"/>
                  <a:pt x="1802190" y="762001"/>
                  <a:pt x="1654628" y="945848"/>
                </a:cubicBezTo>
                <a:cubicBezTo>
                  <a:pt x="1507066" y="1129695"/>
                  <a:pt x="1354667" y="1376438"/>
                  <a:pt x="1277257" y="1526419"/>
                </a:cubicBezTo>
                <a:cubicBezTo>
                  <a:pt x="1199848" y="1676400"/>
                  <a:pt x="1190171" y="1758648"/>
                  <a:pt x="1190171" y="1845734"/>
                </a:cubicBezTo>
                <a:cubicBezTo>
                  <a:pt x="1190171" y="1932820"/>
                  <a:pt x="1216781" y="2005391"/>
                  <a:pt x="1277257" y="2048934"/>
                </a:cubicBezTo>
                <a:cubicBezTo>
                  <a:pt x="1337733" y="2092477"/>
                  <a:pt x="1429657" y="2123924"/>
                  <a:pt x="1553028" y="2106991"/>
                </a:cubicBezTo>
                <a:cubicBezTo>
                  <a:pt x="1676399" y="2090058"/>
                  <a:pt x="1865085" y="2000553"/>
                  <a:pt x="2017485" y="1947334"/>
                </a:cubicBezTo>
                <a:cubicBezTo>
                  <a:pt x="2169885" y="1894115"/>
                  <a:pt x="2327123" y="1831219"/>
                  <a:pt x="2467428" y="1787676"/>
                </a:cubicBezTo>
                <a:cubicBezTo>
                  <a:pt x="2607733" y="1744133"/>
                  <a:pt x="2728686" y="1698171"/>
                  <a:pt x="2859314" y="1686076"/>
                </a:cubicBezTo>
                <a:cubicBezTo>
                  <a:pt x="2989942" y="1673981"/>
                  <a:pt x="3168951" y="1678818"/>
                  <a:pt x="3251199" y="1715104"/>
                </a:cubicBezTo>
                <a:cubicBezTo>
                  <a:pt x="3333447" y="1751390"/>
                  <a:pt x="3343124" y="1821543"/>
                  <a:pt x="3352800" y="1903791"/>
                </a:cubicBezTo>
                <a:cubicBezTo>
                  <a:pt x="3362476" y="1986039"/>
                  <a:pt x="3367314" y="2068286"/>
                  <a:pt x="3309257" y="2208591"/>
                </a:cubicBezTo>
                <a:cubicBezTo>
                  <a:pt x="3251200" y="2348896"/>
                  <a:pt x="3118152" y="2569029"/>
                  <a:pt x="3004457" y="2745619"/>
                </a:cubicBezTo>
                <a:cubicBezTo>
                  <a:pt x="2890762" y="2922209"/>
                  <a:pt x="2694818" y="3137505"/>
                  <a:pt x="2627085" y="3268134"/>
                </a:cubicBezTo>
                <a:cubicBezTo>
                  <a:pt x="2559352" y="3398763"/>
                  <a:pt x="2566609" y="3478591"/>
                  <a:pt x="2598057" y="3529391"/>
                </a:cubicBezTo>
                <a:cubicBezTo>
                  <a:pt x="2629505" y="3580191"/>
                  <a:pt x="2711752" y="3592286"/>
                  <a:pt x="2815771" y="3572934"/>
                </a:cubicBezTo>
                <a:cubicBezTo>
                  <a:pt x="2919790" y="3553582"/>
                  <a:pt x="3070980" y="3483429"/>
                  <a:pt x="3222171" y="3413276"/>
                </a:cubicBezTo>
              </a:path>
            </a:pathLst>
          </a:custGeom>
          <a:noFill/>
          <a:ln w="76200" cap="flat" cmpd="sng" algn="ctr">
            <a:solidFill>
              <a:srgbClr val="FF0000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76200" dir="2700000" algn="tl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nl-NL">
              <a:latin typeface="Arial" charset="0"/>
              <a:cs typeface="Arial" charset="0"/>
            </a:endParaRPr>
          </a:p>
        </p:txBody>
      </p:sp>
      <p:sp>
        <p:nvSpPr>
          <p:cNvPr id="25" name="Rechthoek 24"/>
          <p:cNvSpPr>
            <a:spLocks noChangeArrowheads="1"/>
          </p:cNvSpPr>
          <p:nvPr/>
        </p:nvSpPr>
        <p:spPr bwMode="auto">
          <a:xfrm>
            <a:off x="8462963" y="62865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A3A3E0"/>
                </a:solidFill>
              </a:rPr>
              <a:t>…</a:t>
            </a:r>
            <a:endParaRPr lang="nl-NL" altLang="nl-NL" sz="1800"/>
          </a:p>
        </p:txBody>
      </p:sp>
      <p:sp>
        <p:nvSpPr>
          <p:cNvPr id="27" name="Rechthoek 26"/>
          <p:cNvSpPr>
            <a:spLocks noChangeArrowheads="1"/>
          </p:cNvSpPr>
          <p:nvPr/>
        </p:nvSpPr>
        <p:spPr bwMode="auto">
          <a:xfrm>
            <a:off x="8462963" y="6294438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A3A3E0"/>
                </a:solidFill>
              </a:rPr>
              <a:t>►</a:t>
            </a:r>
            <a:endParaRPr lang="nl-NL" altLang="nl-NL" sz="1800"/>
          </a:p>
        </p:txBody>
      </p:sp>
      <p:grpSp>
        <p:nvGrpSpPr>
          <p:cNvPr id="28" name="Groeperen 27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29" name="Rechthoek 28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31" name="Afbeelding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1223579" y="434223"/>
            <a:ext cx="59312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Kloppend maken  -  Truc - </a:t>
            </a:r>
            <a:r>
              <a:rPr lang="nl-NL" altLang="nl-NL" sz="2800" dirty="0">
                <a:solidFill>
                  <a:srgbClr val="FFE4B1"/>
                </a:solidFill>
              </a:rPr>
              <a:t>Breuk</a:t>
            </a:r>
            <a:endParaRPr lang="nl-NL" altLang="nl-NL" sz="2800" baseline="30000" dirty="0">
              <a:solidFill>
                <a:srgbClr val="FFE4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7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3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 build="allAtOnce"/>
      <p:bldP spid="16386" grpId="0" build="allAtOnce"/>
      <p:bldP spid="16387" grpId="0"/>
      <p:bldP spid="16392" grpId="0"/>
      <p:bldP spid="16392" grpId="1"/>
      <p:bldP spid="16400" grpId="0" autoUpdateAnimBg="0"/>
      <p:bldP spid="16401" grpId="0" autoUpdateAnimBg="0"/>
      <p:bldP spid="16404" grpId="0"/>
      <p:bldP spid="16405" grpId="0" autoUpdateAnimBg="0"/>
      <p:bldP spid="16407" grpId="0" autoUpdateAnimBg="0"/>
      <p:bldP spid="16408" grpId="0" build="allAtOnce"/>
      <p:bldP spid="25" grpId="0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5167313" y="377190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2  x  H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164138" y="3043238"/>
            <a:ext cx="226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1  x  C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5167313" y="3043238"/>
            <a:ext cx="226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2  x  C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168900" y="377190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6  x  H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228850" y="3060700"/>
            <a:ext cx="1620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2  x  C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228850" y="377190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6  x  H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1649413" y="1255713"/>
            <a:ext cx="61261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C</a:t>
            </a:r>
            <a:r>
              <a:rPr lang="nl-NL" altLang="nl-NL" sz="2800" baseline="-25000" dirty="0">
                <a:solidFill>
                  <a:schemeClr val="bg1"/>
                </a:solidFill>
              </a:rPr>
              <a:t>2</a:t>
            </a:r>
            <a:r>
              <a:rPr lang="nl-NL" altLang="nl-NL" sz="2800" dirty="0">
                <a:solidFill>
                  <a:schemeClr val="bg1"/>
                </a:solidFill>
              </a:rPr>
              <a:t>H</a:t>
            </a:r>
            <a:r>
              <a:rPr lang="nl-NL" altLang="nl-NL" sz="2800" baseline="-25000" dirty="0">
                <a:solidFill>
                  <a:schemeClr val="bg1"/>
                </a:solidFill>
              </a:rPr>
              <a:t>6</a:t>
            </a:r>
            <a:r>
              <a:rPr lang="nl-NL" altLang="nl-NL" sz="2800" dirty="0">
                <a:solidFill>
                  <a:schemeClr val="bg1"/>
                </a:solidFill>
              </a:rPr>
              <a:t>   +        O</a:t>
            </a:r>
            <a:r>
              <a:rPr lang="nl-NL" altLang="nl-NL" sz="2800" baseline="-25000" dirty="0">
                <a:solidFill>
                  <a:schemeClr val="bg1"/>
                </a:solidFill>
              </a:rPr>
              <a:t>2</a:t>
            </a:r>
            <a:r>
              <a:rPr lang="nl-NL" altLang="nl-NL" sz="2800" dirty="0">
                <a:solidFill>
                  <a:schemeClr val="bg1"/>
                </a:solidFill>
              </a:rPr>
              <a:t>  </a:t>
            </a:r>
            <a:r>
              <a:rPr lang="nl-NL" altLang="nl-NL" sz="2800" dirty="0">
                <a:solidFill>
                  <a:schemeClr val="bg1"/>
                </a:solidFill>
                <a:sym typeface="Wingdings" panose="05000000000000000000" pitchFamily="2" charset="2"/>
              </a:rPr>
              <a:t>     </a:t>
            </a:r>
            <a:r>
              <a:rPr lang="nl-NL" altLang="nl-NL" sz="2800" dirty="0">
                <a:solidFill>
                  <a:schemeClr val="bg1"/>
                </a:solidFill>
              </a:rPr>
              <a:t>CO</a:t>
            </a:r>
            <a:r>
              <a:rPr lang="nl-NL" altLang="nl-NL" sz="2800" baseline="-25000" dirty="0">
                <a:solidFill>
                  <a:schemeClr val="bg1"/>
                </a:solidFill>
              </a:rPr>
              <a:t>2</a:t>
            </a:r>
            <a:r>
              <a:rPr lang="nl-NL" altLang="nl-NL" sz="2800" dirty="0">
                <a:solidFill>
                  <a:schemeClr val="bg1"/>
                </a:solidFill>
              </a:rPr>
              <a:t>  +     H</a:t>
            </a:r>
            <a:r>
              <a:rPr lang="nl-NL" altLang="nl-NL" sz="2800" baseline="-25000" dirty="0">
                <a:solidFill>
                  <a:schemeClr val="bg1"/>
                </a:solidFill>
              </a:rPr>
              <a:t>2</a:t>
            </a:r>
            <a:r>
              <a:rPr lang="nl-NL" altLang="nl-NL" sz="28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3132138" y="1252538"/>
            <a:ext cx="8540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3½    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4930775" y="1254125"/>
            <a:ext cx="5349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2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6511925" y="1255713"/>
            <a:ext cx="5349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3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4497388" y="2719388"/>
            <a:ext cx="106362" cy="23383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>
              <a:solidFill>
                <a:schemeClr val="bg1"/>
              </a:solidFill>
            </a:endParaRPr>
          </a:p>
        </p:txBody>
      </p:sp>
      <p:sp>
        <p:nvSpPr>
          <p:cNvPr id="29710" name="Line 14"/>
          <p:cNvSpPr>
            <a:spLocks noChangeShapeType="1"/>
          </p:cNvSpPr>
          <p:nvPr/>
        </p:nvSpPr>
        <p:spPr bwMode="auto">
          <a:xfrm>
            <a:off x="973138" y="2714625"/>
            <a:ext cx="71564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5181600" y="449580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3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2239963" y="449580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2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8449" name="Text Box 17"/>
          <p:cNvSpPr txBox="1">
            <a:spLocks noChangeArrowheads="1"/>
          </p:cNvSpPr>
          <p:nvPr/>
        </p:nvSpPr>
        <p:spPr bwMode="auto">
          <a:xfrm>
            <a:off x="5183188" y="4498975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5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5183188" y="4497388"/>
            <a:ext cx="2260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7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2236788" y="449580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7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1649413" y="1951038"/>
            <a:ext cx="61261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C</a:t>
            </a:r>
            <a:r>
              <a:rPr lang="nl-NL" altLang="nl-NL" sz="2800" baseline="-25000" dirty="0">
                <a:solidFill>
                  <a:schemeClr val="bg1"/>
                </a:solidFill>
              </a:rPr>
              <a:t>2</a:t>
            </a:r>
            <a:r>
              <a:rPr lang="nl-NL" altLang="nl-NL" sz="2800" dirty="0">
                <a:solidFill>
                  <a:schemeClr val="bg1"/>
                </a:solidFill>
              </a:rPr>
              <a:t>H</a:t>
            </a:r>
            <a:r>
              <a:rPr lang="nl-NL" altLang="nl-NL" sz="2800" baseline="-25000" dirty="0">
                <a:solidFill>
                  <a:schemeClr val="bg1"/>
                </a:solidFill>
              </a:rPr>
              <a:t>6</a:t>
            </a:r>
            <a:r>
              <a:rPr lang="nl-NL" altLang="nl-NL" sz="2800" dirty="0">
                <a:solidFill>
                  <a:schemeClr val="bg1"/>
                </a:solidFill>
              </a:rPr>
              <a:t>   +        O</a:t>
            </a:r>
            <a:r>
              <a:rPr lang="nl-NL" altLang="nl-NL" sz="2800" baseline="-25000" dirty="0">
                <a:solidFill>
                  <a:schemeClr val="bg1"/>
                </a:solidFill>
              </a:rPr>
              <a:t>2</a:t>
            </a:r>
            <a:r>
              <a:rPr lang="nl-NL" altLang="nl-NL" sz="2800" dirty="0">
                <a:solidFill>
                  <a:schemeClr val="bg1"/>
                </a:solidFill>
              </a:rPr>
              <a:t>  </a:t>
            </a:r>
            <a:r>
              <a:rPr lang="nl-NL" altLang="nl-NL" sz="2800" dirty="0">
                <a:solidFill>
                  <a:schemeClr val="bg1"/>
                </a:solidFill>
                <a:sym typeface="Wingdings" panose="05000000000000000000" pitchFamily="2" charset="2"/>
              </a:rPr>
              <a:t>     </a:t>
            </a:r>
            <a:r>
              <a:rPr lang="nl-NL" altLang="nl-NL" sz="2800" dirty="0">
                <a:solidFill>
                  <a:schemeClr val="bg1"/>
                </a:solidFill>
              </a:rPr>
              <a:t>CO</a:t>
            </a:r>
            <a:r>
              <a:rPr lang="nl-NL" altLang="nl-NL" sz="2800" baseline="-25000" dirty="0">
                <a:solidFill>
                  <a:schemeClr val="bg1"/>
                </a:solidFill>
              </a:rPr>
              <a:t>2</a:t>
            </a:r>
            <a:r>
              <a:rPr lang="nl-NL" altLang="nl-NL" sz="2800" dirty="0">
                <a:solidFill>
                  <a:schemeClr val="bg1"/>
                </a:solidFill>
              </a:rPr>
              <a:t>  +     H</a:t>
            </a:r>
            <a:r>
              <a:rPr lang="nl-NL" altLang="nl-NL" sz="2800" baseline="-25000" dirty="0">
                <a:solidFill>
                  <a:schemeClr val="bg1"/>
                </a:solidFill>
              </a:rPr>
              <a:t>2</a:t>
            </a:r>
            <a:r>
              <a:rPr lang="nl-NL" altLang="nl-NL" sz="2800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3443288" y="1952625"/>
            <a:ext cx="476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7</a:t>
            </a:r>
            <a:r>
              <a:rPr lang="nl-NL" altLang="nl-NL" sz="2800" dirty="0">
                <a:solidFill>
                  <a:srgbClr val="FF3300"/>
                </a:solidFill>
              </a:rPr>
              <a:t>    </a:t>
            </a: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4922838" y="1949450"/>
            <a:ext cx="5349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4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6502400" y="1946275"/>
            <a:ext cx="5349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6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18456" name="Text Box 24"/>
          <p:cNvSpPr txBox="1">
            <a:spLocks noChangeArrowheads="1"/>
          </p:cNvSpPr>
          <p:nvPr/>
        </p:nvSpPr>
        <p:spPr bwMode="auto">
          <a:xfrm>
            <a:off x="1376363" y="1955800"/>
            <a:ext cx="5349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rgbClr val="00B0F0"/>
                </a:solidFill>
              </a:rPr>
              <a:t>2</a:t>
            </a:r>
            <a:r>
              <a:rPr lang="nl-NL" altLang="nl-NL" sz="2800" dirty="0">
                <a:solidFill>
                  <a:srgbClr val="FF3300"/>
                </a:solidFill>
              </a:rPr>
              <a:t>   </a:t>
            </a:r>
          </a:p>
        </p:txBody>
      </p:sp>
      <p:sp>
        <p:nvSpPr>
          <p:cNvPr id="18459" name="Text Box 27"/>
          <p:cNvSpPr txBox="1">
            <a:spLocks noChangeArrowheads="1"/>
          </p:cNvSpPr>
          <p:nvPr/>
        </p:nvSpPr>
        <p:spPr bwMode="auto">
          <a:xfrm>
            <a:off x="4960938" y="376555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12  x  H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8460" name="Text Box 28"/>
          <p:cNvSpPr txBox="1">
            <a:spLocks noChangeArrowheads="1"/>
          </p:cNvSpPr>
          <p:nvPr/>
        </p:nvSpPr>
        <p:spPr bwMode="auto">
          <a:xfrm>
            <a:off x="5156200" y="304165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4  x  C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8461" name="Text Box 29"/>
          <p:cNvSpPr txBox="1">
            <a:spLocks noChangeArrowheads="1"/>
          </p:cNvSpPr>
          <p:nvPr/>
        </p:nvSpPr>
        <p:spPr bwMode="auto">
          <a:xfrm>
            <a:off x="2220913" y="3059113"/>
            <a:ext cx="16208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4  x  C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8462" name="Text Box 30"/>
          <p:cNvSpPr txBox="1">
            <a:spLocks noChangeArrowheads="1"/>
          </p:cNvSpPr>
          <p:nvPr/>
        </p:nvSpPr>
        <p:spPr bwMode="auto">
          <a:xfrm>
            <a:off x="2022475" y="376555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12  x  H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8463" name="Text Box 31"/>
          <p:cNvSpPr txBox="1">
            <a:spLocks noChangeArrowheads="1"/>
          </p:cNvSpPr>
          <p:nvPr/>
        </p:nvSpPr>
        <p:spPr bwMode="auto">
          <a:xfrm>
            <a:off x="4976813" y="447675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14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18464" name="Text Box 32"/>
          <p:cNvSpPr txBox="1">
            <a:spLocks noChangeArrowheads="1"/>
          </p:cNvSpPr>
          <p:nvPr/>
        </p:nvSpPr>
        <p:spPr bwMode="auto">
          <a:xfrm>
            <a:off x="2030413" y="4489450"/>
            <a:ext cx="226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>
                <a:solidFill>
                  <a:schemeClr val="bg1"/>
                </a:solidFill>
              </a:rPr>
              <a:t>14  x  O</a:t>
            </a:r>
            <a:endParaRPr lang="nl-NL" altLang="nl-NL" sz="2800" baseline="30000">
              <a:solidFill>
                <a:schemeClr val="bg1"/>
              </a:solidFill>
            </a:endParaRPr>
          </a:p>
        </p:txBody>
      </p:sp>
      <p:sp>
        <p:nvSpPr>
          <p:cNvPr id="33" name="Vrije vorm 4"/>
          <p:cNvSpPr>
            <a:spLocks/>
          </p:cNvSpPr>
          <p:nvPr/>
        </p:nvSpPr>
        <p:spPr bwMode="auto">
          <a:xfrm>
            <a:off x="5878513" y="3713163"/>
            <a:ext cx="1871662" cy="1816100"/>
          </a:xfrm>
          <a:custGeom>
            <a:avLst/>
            <a:gdLst>
              <a:gd name="T0" fmla="*/ 0 w 3367314"/>
              <a:gd name="T1" fmla="*/ 3703563 h 3812419"/>
              <a:gd name="T2" fmla="*/ 275771 w 3367314"/>
              <a:gd name="T3" fmla="*/ 3718077 h 3812419"/>
              <a:gd name="T4" fmla="*/ 1030514 w 3367314"/>
              <a:gd name="T5" fmla="*/ 3137505 h 3812419"/>
              <a:gd name="T6" fmla="*/ 1901371 w 3367314"/>
              <a:gd name="T7" fmla="*/ 2136019 h 3812419"/>
              <a:gd name="T8" fmla="*/ 2656114 w 3367314"/>
              <a:gd name="T9" fmla="*/ 1120020 h 3812419"/>
              <a:gd name="T10" fmla="*/ 3091542 w 3367314"/>
              <a:gd name="T11" fmla="*/ 379791 h 3812419"/>
              <a:gd name="T12" fmla="*/ 3149600 w 3367314"/>
              <a:gd name="T13" fmla="*/ 176591 h 3812419"/>
              <a:gd name="T14" fmla="*/ 3106056 w 3367314"/>
              <a:gd name="T15" fmla="*/ 74991 h 3812419"/>
              <a:gd name="T16" fmla="*/ 2931884 w 3367314"/>
              <a:gd name="T17" fmla="*/ 2419 h 3812419"/>
              <a:gd name="T18" fmla="*/ 2641600 w 3367314"/>
              <a:gd name="T19" fmla="*/ 89505 h 3812419"/>
              <a:gd name="T20" fmla="*/ 2162628 w 3367314"/>
              <a:gd name="T21" fmla="*/ 423334 h 3812419"/>
              <a:gd name="T22" fmla="*/ 1654628 w 3367314"/>
              <a:gd name="T23" fmla="*/ 945848 h 3812419"/>
              <a:gd name="T24" fmla="*/ 1277257 w 3367314"/>
              <a:gd name="T25" fmla="*/ 1526420 h 3812419"/>
              <a:gd name="T26" fmla="*/ 1190171 w 3367314"/>
              <a:gd name="T27" fmla="*/ 1845735 h 3812419"/>
              <a:gd name="T28" fmla="*/ 1277257 w 3367314"/>
              <a:gd name="T29" fmla="*/ 2048935 h 3812419"/>
              <a:gd name="T30" fmla="*/ 1553028 w 3367314"/>
              <a:gd name="T31" fmla="*/ 2106991 h 3812419"/>
              <a:gd name="T32" fmla="*/ 2017485 w 3367314"/>
              <a:gd name="T33" fmla="*/ 1947335 h 3812419"/>
              <a:gd name="T34" fmla="*/ 2467428 w 3367314"/>
              <a:gd name="T35" fmla="*/ 1787677 h 3812419"/>
              <a:gd name="T36" fmla="*/ 2859314 w 3367314"/>
              <a:gd name="T37" fmla="*/ 1686077 h 3812419"/>
              <a:gd name="T38" fmla="*/ 3251198 w 3367314"/>
              <a:gd name="T39" fmla="*/ 1715105 h 3812419"/>
              <a:gd name="T40" fmla="*/ 3352800 w 3367314"/>
              <a:gd name="T41" fmla="*/ 1903792 h 3812419"/>
              <a:gd name="T42" fmla="*/ 3309256 w 3367314"/>
              <a:gd name="T43" fmla="*/ 2208591 h 3812419"/>
              <a:gd name="T44" fmla="*/ 3004456 w 3367314"/>
              <a:gd name="T45" fmla="*/ 2745619 h 3812419"/>
              <a:gd name="T46" fmla="*/ 2627084 w 3367314"/>
              <a:gd name="T47" fmla="*/ 3268135 h 3812419"/>
              <a:gd name="T48" fmla="*/ 2598056 w 3367314"/>
              <a:gd name="T49" fmla="*/ 3529391 h 3812419"/>
              <a:gd name="T50" fmla="*/ 2815770 w 3367314"/>
              <a:gd name="T51" fmla="*/ 3572935 h 3812419"/>
              <a:gd name="T52" fmla="*/ 3222170 w 3367314"/>
              <a:gd name="T53" fmla="*/ 3413277 h 381241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367314" h="3812419">
                <a:moveTo>
                  <a:pt x="0" y="3703562"/>
                </a:moveTo>
                <a:cubicBezTo>
                  <a:pt x="52009" y="3757990"/>
                  <a:pt x="104019" y="3812419"/>
                  <a:pt x="275771" y="3718076"/>
                </a:cubicBezTo>
                <a:cubicBezTo>
                  <a:pt x="447523" y="3623733"/>
                  <a:pt x="759581" y="3401181"/>
                  <a:pt x="1030514" y="3137505"/>
                </a:cubicBezTo>
                <a:cubicBezTo>
                  <a:pt x="1301447" y="2873829"/>
                  <a:pt x="1630438" y="2472267"/>
                  <a:pt x="1901371" y="2136019"/>
                </a:cubicBezTo>
                <a:cubicBezTo>
                  <a:pt x="2172304" y="1799771"/>
                  <a:pt x="2457752" y="1412724"/>
                  <a:pt x="2656114" y="1120019"/>
                </a:cubicBezTo>
                <a:cubicBezTo>
                  <a:pt x="2854476" y="827314"/>
                  <a:pt x="3009295" y="537029"/>
                  <a:pt x="3091543" y="379791"/>
                </a:cubicBezTo>
                <a:cubicBezTo>
                  <a:pt x="3173791" y="222553"/>
                  <a:pt x="3147181" y="227391"/>
                  <a:pt x="3149600" y="176591"/>
                </a:cubicBezTo>
                <a:cubicBezTo>
                  <a:pt x="3152019" y="125791"/>
                  <a:pt x="3142343" y="104020"/>
                  <a:pt x="3106057" y="74991"/>
                </a:cubicBezTo>
                <a:cubicBezTo>
                  <a:pt x="3069771" y="45962"/>
                  <a:pt x="3009294" y="0"/>
                  <a:pt x="2931885" y="2419"/>
                </a:cubicBezTo>
                <a:cubicBezTo>
                  <a:pt x="2854476" y="4838"/>
                  <a:pt x="2769810" y="19353"/>
                  <a:pt x="2641600" y="89505"/>
                </a:cubicBezTo>
                <a:cubicBezTo>
                  <a:pt x="2513391" y="159658"/>
                  <a:pt x="2327123" y="280610"/>
                  <a:pt x="2162628" y="423334"/>
                </a:cubicBezTo>
                <a:cubicBezTo>
                  <a:pt x="1998133" y="566058"/>
                  <a:pt x="1802190" y="762001"/>
                  <a:pt x="1654628" y="945848"/>
                </a:cubicBezTo>
                <a:cubicBezTo>
                  <a:pt x="1507066" y="1129695"/>
                  <a:pt x="1354667" y="1376438"/>
                  <a:pt x="1277257" y="1526419"/>
                </a:cubicBezTo>
                <a:cubicBezTo>
                  <a:pt x="1199848" y="1676400"/>
                  <a:pt x="1190171" y="1758648"/>
                  <a:pt x="1190171" y="1845734"/>
                </a:cubicBezTo>
                <a:cubicBezTo>
                  <a:pt x="1190171" y="1932820"/>
                  <a:pt x="1216781" y="2005391"/>
                  <a:pt x="1277257" y="2048934"/>
                </a:cubicBezTo>
                <a:cubicBezTo>
                  <a:pt x="1337733" y="2092477"/>
                  <a:pt x="1429657" y="2123924"/>
                  <a:pt x="1553028" y="2106991"/>
                </a:cubicBezTo>
                <a:cubicBezTo>
                  <a:pt x="1676399" y="2090058"/>
                  <a:pt x="1865085" y="2000553"/>
                  <a:pt x="2017485" y="1947334"/>
                </a:cubicBezTo>
                <a:cubicBezTo>
                  <a:pt x="2169885" y="1894115"/>
                  <a:pt x="2327123" y="1831219"/>
                  <a:pt x="2467428" y="1787676"/>
                </a:cubicBezTo>
                <a:cubicBezTo>
                  <a:pt x="2607733" y="1744133"/>
                  <a:pt x="2728686" y="1698171"/>
                  <a:pt x="2859314" y="1686076"/>
                </a:cubicBezTo>
                <a:cubicBezTo>
                  <a:pt x="2989942" y="1673981"/>
                  <a:pt x="3168951" y="1678818"/>
                  <a:pt x="3251199" y="1715104"/>
                </a:cubicBezTo>
                <a:cubicBezTo>
                  <a:pt x="3333447" y="1751390"/>
                  <a:pt x="3343124" y="1821543"/>
                  <a:pt x="3352800" y="1903791"/>
                </a:cubicBezTo>
                <a:cubicBezTo>
                  <a:pt x="3362476" y="1986039"/>
                  <a:pt x="3367314" y="2068286"/>
                  <a:pt x="3309257" y="2208591"/>
                </a:cubicBezTo>
                <a:cubicBezTo>
                  <a:pt x="3251200" y="2348896"/>
                  <a:pt x="3118152" y="2569029"/>
                  <a:pt x="3004457" y="2745619"/>
                </a:cubicBezTo>
                <a:cubicBezTo>
                  <a:pt x="2890762" y="2922209"/>
                  <a:pt x="2694818" y="3137505"/>
                  <a:pt x="2627085" y="3268134"/>
                </a:cubicBezTo>
                <a:cubicBezTo>
                  <a:pt x="2559352" y="3398763"/>
                  <a:pt x="2566609" y="3478591"/>
                  <a:pt x="2598057" y="3529391"/>
                </a:cubicBezTo>
                <a:cubicBezTo>
                  <a:pt x="2629505" y="3580191"/>
                  <a:pt x="2711752" y="3592286"/>
                  <a:pt x="2815771" y="3572934"/>
                </a:cubicBezTo>
                <a:cubicBezTo>
                  <a:pt x="2919790" y="3553582"/>
                  <a:pt x="3070980" y="3483429"/>
                  <a:pt x="3222171" y="3413276"/>
                </a:cubicBezTo>
              </a:path>
            </a:pathLst>
          </a:custGeom>
          <a:noFill/>
          <a:ln w="76200" cap="flat" cmpd="sng" algn="ctr">
            <a:solidFill>
              <a:srgbClr val="FF0000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76200" dir="2700000" algn="tl" rotWithShape="0">
              <a:prstClr val="black">
                <a:alpha val="45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nl-NL">
              <a:latin typeface="Arial" charset="0"/>
              <a:cs typeface="Arial" charset="0"/>
            </a:endParaRPr>
          </a:p>
        </p:txBody>
      </p:sp>
      <p:sp>
        <p:nvSpPr>
          <p:cNvPr id="32" name="Rechthoek 31"/>
          <p:cNvSpPr>
            <a:spLocks noChangeArrowheads="1"/>
          </p:cNvSpPr>
          <p:nvPr/>
        </p:nvSpPr>
        <p:spPr bwMode="auto">
          <a:xfrm>
            <a:off x="8462963" y="62865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A3A3E0"/>
                </a:solidFill>
              </a:rPr>
              <a:t>…</a:t>
            </a:r>
            <a:endParaRPr lang="nl-NL" altLang="nl-NL" sz="1800"/>
          </a:p>
        </p:txBody>
      </p:sp>
      <p:sp>
        <p:nvSpPr>
          <p:cNvPr id="34" name="Rechthoek 33"/>
          <p:cNvSpPr>
            <a:spLocks noChangeArrowheads="1"/>
          </p:cNvSpPr>
          <p:nvPr/>
        </p:nvSpPr>
        <p:spPr bwMode="auto">
          <a:xfrm>
            <a:off x="8462963" y="6294438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A3A3E0"/>
                </a:solidFill>
              </a:rPr>
              <a:t>►</a:t>
            </a:r>
            <a:endParaRPr lang="nl-NL" altLang="nl-NL" sz="1800"/>
          </a:p>
        </p:txBody>
      </p:sp>
      <p:grpSp>
        <p:nvGrpSpPr>
          <p:cNvPr id="35" name="Groeperen 34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36" name="Rechthoek 35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37" name="Tekstvak 36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38" name="Afbeelding 3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1223579" y="434223"/>
            <a:ext cx="59312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Kloppend maken  -  Truc - </a:t>
            </a:r>
            <a:r>
              <a:rPr lang="nl-NL" altLang="nl-NL" sz="2800" dirty="0">
                <a:solidFill>
                  <a:srgbClr val="FFE4B1"/>
                </a:solidFill>
              </a:rPr>
              <a:t>Breuk</a:t>
            </a:r>
            <a:endParaRPr lang="nl-NL" altLang="nl-NL" sz="2800" baseline="30000" dirty="0">
              <a:solidFill>
                <a:srgbClr val="FFE4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7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8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84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8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8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4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8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2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uild="allAtOnce"/>
      <p:bldP spid="18437" grpId="0" build="allAtOnce"/>
      <p:bldP spid="18434" grpId="0" build="allAtOnce"/>
      <p:bldP spid="18435" grpId="0" build="allAtOnce"/>
      <p:bldP spid="18438" grpId="0"/>
      <p:bldP spid="18438" grpId="1"/>
      <p:bldP spid="18439" grpId="0" build="allAtOnce"/>
      <p:bldP spid="18441" grpId="0"/>
      <p:bldP spid="18442" grpId="0"/>
      <p:bldP spid="18443" grpId="0"/>
      <p:bldP spid="18447" grpId="0" build="allAtOnce"/>
      <p:bldP spid="18448" grpId="0" build="allAtOnce"/>
      <p:bldP spid="18449" grpId="0" build="allAtOnce"/>
      <p:bldP spid="18450" grpId="0" build="allAtOnce"/>
      <p:bldP spid="18451" grpId="0" build="allAtOnce"/>
      <p:bldP spid="18452" grpId="0"/>
      <p:bldP spid="18453" grpId="0"/>
      <p:bldP spid="18454" grpId="0"/>
      <p:bldP spid="18455" grpId="0"/>
      <p:bldP spid="18456" grpId="0"/>
      <p:bldP spid="18461" grpId="0"/>
      <p:bldP spid="32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B6E03-2DD9-4004-9575-F9BEC50925C1}" type="slidenum">
              <a:rPr lang="nl-NL" altLang="nl-NL" smtClean="0"/>
              <a:pPr/>
              <a:t>25</a:t>
            </a:fld>
            <a:endParaRPr lang="nl-NL" altLang="nl-NL"/>
          </a:p>
        </p:txBody>
      </p:sp>
      <p:grpSp>
        <p:nvGrpSpPr>
          <p:cNvPr id="6" name="Groeperen 5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7" name="Rechthoek 6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223580" y="434223"/>
            <a:ext cx="70889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Stappenplan om een reactie op te stellen</a:t>
            </a:r>
            <a:endParaRPr lang="nl-NL" altLang="nl-NL" sz="2800" baseline="30000" dirty="0">
              <a:solidFill>
                <a:schemeClr val="bg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4A75C88-1742-D942-9BC8-0EC55B575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975" y="957443"/>
            <a:ext cx="70866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71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B6E03-2DD9-4004-9575-F9BEC50925C1}" type="slidenum">
              <a:rPr lang="nl-NL" altLang="nl-NL" smtClean="0"/>
              <a:pPr/>
              <a:t>26</a:t>
            </a:fld>
            <a:endParaRPr lang="nl-NL" altLang="nl-NL"/>
          </a:p>
        </p:txBody>
      </p:sp>
      <p:grpSp>
        <p:nvGrpSpPr>
          <p:cNvPr id="6" name="Groeperen 5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7" name="Rechthoek 6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115616" y="434223"/>
            <a:ext cx="79204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Stappenplan reactievergelijking kloppend maken</a:t>
            </a:r>
            <a:endParaRPr lang="nl-NL" altLang="nl-NL" sz="2800" baseline="30000" dirty="0">
              <a:solidFill>
                <a:schemeClr val="bg1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6030F59-3E4D-6C4F-898A-FC541ADC5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74" y="1136561"/>
            <a:ext cx="7112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51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27</a:t>
            </a:fld>
            <a:endParaRPr lang="nl-NL" altLang="nl-NL"/>
          </a:p>
        </p:txBody>
      </p:sp>
      <p:sp>
        <p:nvSpPr>
          <p:cNvPr id="3" name="Tekstvak 2"/>
          <p:cNvSpPr txBox="1"/>
          <p:nvPr/>
        </p:nvSpPr>
        <p:spPr>
          <a:xfrm>
            <a:off x="1201075" y="1423727"/>
            <a:ext cx="6418925" cy="4524315"/>
          </a:xfrm>
          <a:prstGeom prst="rect">
            <a:avLst/>
          </a:prstGeom>
          <a:solidFill>
            <a:srgbClr val="696969"/>
          </a:solidFill>
          <a:ln>
            <a:solidFill>
              <a:srgbClr val="4FD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nl-NL" u="sng" dirty="0">
                <a:solidFill>
                  <a:schemeClr val="accent3">
                    <a:lumMod val="95000"/>
                  </a:schemeClr>
                </a:solidFill>
              </a:rPr>
              <a:t>Maak de reactievergelijkingen kloppend op je werkblad: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Pb    +     Br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2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    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  <a:sym typeface="Wingdings" panose="05000000000000000000" pitchFamily="2" charset="2"/>
              </a:rPr>
              <a:t>    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PbBr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4</a:t>
            </a: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F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2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    +      Cr     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  <a:sym typeface="Wingdings" panose="05000000000000000000" pitchFamily="2" charset="2"/>
              </a:rPr>
              <a:t>    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CrF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6</a:t>
            </a:r>
            <a:endParaRPr lang="nl-NL" altLang="nl-NL" dirty="0">
              <a:solidFill>
                <a:schemeClr val="accent3">
                  <a:lumMod val="95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            Hg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2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O    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  <a:sym typeface="Wingdings" panose="05000000000000000000" pitchFamily="2" charset="2"/>
              </a:rPr>
              <a:t>       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Hg   +     O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2</a:t>
            </a:r>
            <a:endParaRPr lang="nl-NL" altLang="nl-NL" dirty="0">
              <a:solidFill>
                <a:schemeClr val="accent3">
                  <a:lumMod val="95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                I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2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O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5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  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  <a:sym typeface="Wingdings" panose="05000000000000000000" pitchFamily="2" charset="2"/>
              </a:rPr>
              <a:t>          I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2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   +     O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2</a:t>
            </a:r>
            <a:endParaRPr lang="nl-NL" altLang="nl-NL" dirty="0">
              <a:solidFill>
                <a:schemeClr val="accent3">
                  <a:lumMod val="95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nl-NL" altLang="nl-NL" dirty="0">
                <a:solidFill>
                  <a:schemeClr val="bg1"/>
                </a:solidFill>
              </a:rPr>
              <a:t>     O</a:t>
            </a:r>
            <a:r>
              <a:rPr lang="nl-NL" altLang="nl-NL" baseline="-25000" dirty="0">
                <a:solidFill>
                  <a:schemeClr val="bg1"/>
                </a:solidFill>
              </a:rPr>
              <a:t>2</a:t>
            </a:r>
            <a:r>
              <a:rPr lang="nl-NL" altLang="nl-NL" dirty="0">
                <a:solidFill>
                  <a:schemeClr val="bg1"/>
                </a:solidFill>
              </a:rPr>
              <a:t>   +     Fe  </a:t>
            </a:r>
            <a:r>
              <a:rPr lang="nl-NL" altLang="nl-NL" dirty="0">
                <a:solidFill>
                  <a:schemeClr val="bg1"/>
                </a:solidFill>
                <a:sym typeface="Wingdings" panose="05000000000000000000" pitchFamily="2" charset="2"/>
              </a:rPr>
              <a:t>        </a:t>
            </a:r>
            <a:r>
              <a:rPr lang="nl-NL" altLang="nl-NL" dirty="0">
                <a:solidFill>
                  <a:schemeClr val="bg1"/>
                </a:solidFill>
              </a:rPr>
              <a:t>Fe</a:t>
            </a:r>
            <a:r>
              <a:rPr lang="nl-NL" altLang="nl-NL" baseline="-25000" dirty="0">
                <a:solidFill>
                  <a:schemeClr val="bg1"/>
                </a:solidFill>
              </a:rPr>
              <a:t>2</a:t>
            </a:r>
            <a:r>
              <a:rPr lang="nl-NL" altLang="nl-NL" dirty="0">
                <a:solidFill>
                  <a:schemeClr val="bg1"/>
                </a:solidFill>
              </a:rPr>
              <a:t>O</a:t>
            </a:r>
            <a:r>
              <a:rPr lang="nl-NL" altLang="nl-NL" baseline="-25000" dirty="0">
                <a:solidFill>
                  <a:schemeClr val="bg1"/>
                </a:solidFill>
              </a:rPr>
              <a:t>3</a:t>
            </a:r>
            <a:endParaRPr lang="nl-NL" altLang="nl-NL" dirty="0">
              <a:solidFill>
                <a:schemeClr val="accent3">
                  <a:lumMod val="95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nl-NL" altLang="nl-NL" dirty="0">
                <a:solidFill>
                  <a:schemeClr val="bg1"/>
                </a:solidFill>
              </a:rPr>
              <a:t> C</a:t>
            </a:r>
            <a:r>
              <a:rPr lang="nl-NL" altLang="nl-NL" baseline="-25000" dirty="0">
                <a:solidFill>
                  <a:schemeClr val="bg1"/>
                </a:solidFill>
              </a:rPr>
              <a:t>5</a:t>
            </a:r>
            <a:r>
              <a:rPr lang="nl-NL" altLang="nl-NL" dirty="0">
                <a:solidFill>
                  <a:schemeClr val="bg1"/>
                </a:solidFill>
              </a:rPr>
              <a:t>H</a:t>
            </a:r>
            <a:r>
              <a:rPr lang="nl-NL" altLang="nl-NL" baseline="-25000" dirty="0">
                <a:solidFill>
                  <a:schemeClr val="bg1"/>
                </a:solidFill>
              </a:rPr>
              <a:t>8</a:t>
            </a:r>
            <a:r>
              <a:rPr lang="nl-NL" altLang="nl-NL" dirty="0">
                <a:solidFill>
                  <a:schemeClr val="bg1"/>
                </a:solidFill>
              </a:rPr>
              <a:t>   +     O</a:t>
            </a:r>
            <a:r>
              <a:rPr lang="nl-NL" altLang="nl-NL" baseline="-25000" dirty="0">
                <a:solidFill>
                  <a:schemeClr val="bg1"/>
                </a:solidFill>
              </a:rPr>
              <a:t>2</a:t>
            </a:r>
            <a:r>
              <a:rPr lang="nl-NL" altLang="nl-NL" dirty="0">
                <a:solidFill>
                  <a:schemeClr val="bg1"/>
                </a:solidFill>
              </a:rPr>
              <a:t>  </a:t>
            </a:r>
            <a:r>
              <a:rPr lang="nl-NL" altLang="nl-NL" dirty="0">
                <a:solidFill>
                  <a:schemeClr val="bg1"/>
                </a:solidFill>
                <a:sym typeface="Wingdings" panose="05000000000000000000" pitchFamily="2" charset="2"/>
              </a:rPr>
              <a:t>         </a:t>
            </a:r>
            <a:r>
              <a:rPr lang="nl-NL" altLang="nl-NL" dirty="0">
                <a:solidFill>
                  <a:schemeClr val="bg1"/>
                </a:solidFill>
              </a:rPr>
              <a:t>CO</a:t>
            </a:r>
            <a:r>
              <a:rPr lang="nl-NL" altLang="nl-NL" baseline="-25000" dirty="0">
                <a:solidFill>
                  <a:schemeClr val="bg1"/>
                </a:solidFill>
              </a:rPr>
              <a:t>2</a:t>
            </a:r>
            <a:r>
              <a:rPr lang="nl-NL" altLang="nl-NL" dirty="0">
                <a:solidFill>
                  <a:schemeClr val="bg1"/>
                </a:solidFill>
              </a:rPr>
              <a:t>  +     H</a:t>
            </a:r>
            <a:r>
              <a:rPr lang="nl-NL" altLang="nl-NL" baseline="-25000" dirty="0">
                <a:solidFill>
                  <a:schemeClr val="bg1"/>
                </a:solidFill>
              </a:rPr>
              <a:t>2</a:t>
            </a:r>
            <a:r>
              <a:rPr lang="nl-NL" altLang="nl-NL" dirty="0">
                <a:solidFill>
                  <a:schemeClr val="bg1"/>
                </a:solidFill>
              </a:rPr>
              <a:t>O</a:t>
            </a: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 </a:t>
            </a:r>
            <a:r>
              <a:rPr lang="nl-NL" altLang="nl-NL" dirty="0">
                <a:solidFill>
                  <a:schemeClr val="bg1"/>
                </a:solidFill>
              </a:rPr>
              <a:t>C</a:t>
            </a:r>
            <a:r>
              <a:rPr lang="nl-NL" altLang="nl-NL" baseline="-25000" dirty="0">
                <a:solidFill>
                  <a:schemeClr val="bg1"/>
                </a:solidFill>
              </a:rPr>
              <a:t>5</a:t>
            </a:r>
            <a:r>
              <a:rPr lang="nl-NL" altLang="nl-NL" dirty="0">
                <a:solidFill>
                  <a:schemeClr val="bg1"/>
                </a:solidFill>
              </a:rPr>
              <a:t>H</a:t>
            </a:r>
            <a:r>
              <a:rPr lang="nl-NL" altLang="nl-NL" baseline="-25000" dirty="0">
                <a:solidFill>
                  <a:schemeClr val="bg1"/>
                </a:solidFill>
              </a:rPr>
              <a:t>10</a:t>
            </a:r>
            <a:r>
              <a:rPr lang="nl-NL" altLang="nl-NL" dirty="0">
                <a:solidFill>
                  <a:schemeClr val="bg1"/>
                </a:solidFill>
              </a:rPr>
              <a:t>  +     O</a:t>
            </a:r>
            <a:r>
              <a:rPr lang="nl-NL" altLang="nl-NL" baseline="-25000" dirty="0">
                <a:solidFill>
                  <a:schemeClr val="bg1"/>
                </a:solidFill>
              </a:rPr>
              <a:t>2</a:t>
            </a:r>
            <a:r>
              <a:rPr lang="nl-NL" altLang="nl-NL" dirty="0">
                <a:solidFill>
                  <a:schemeClr val="bg1"/>
                </a:solidFill>
              </a:rPr>
              <a:t>  </a:t>
            </a:r>
            <a:r>
              <a:rPr lang="nl-NL" altLang="nl-NL" dirty="0">
                <a:solidFill>
                  <a:schemeClr val="bg1"/>
                </a:solidFill>
                <a:sym typeface="Wingdings" panose="05000000000000000000" pitchFamily="2" charset="2"/>
              </a:rPr>
              <a:t>         </a:t>
            </a:r>
            <a:r>
              <a:rPr lang="nl-NL" altLang="nl-NL" dirty="0">
                <a:solidFill>
                  <a:schemeClr val="bg1"/>
                </a:solidFill>
              </a:rPr>
              <a:t>CO</a:t>
            </a:r>
            <a:r>
              <a:rPr lang="nl-NL" altLang="nl-NL" baseline="-25000" dirty="0">
                <a:solidFill>
                  <a:schemeClr val="bg1"/>
                </a:solidFill>
              </a:rPr>
              <a:t>2</a:t>
            </a:r>
            <a:r>
              <a:rPr lang="nl-NL" altLang="nl-NL" dirty="0">
                <a:solidFill>
                  <a:schemeClr val="bg1"/>
                </a:solidFill>
              </a:rPr>
              <a:t>  +     H</a:t>
            </a:r>
            <a:r>
              <a:rPr lang="nl-NL" altLang="nl-NL" baseline="-25000" dirty="0">
                <a:solidFill>
                  <a:schemeClr val="bg1"/>
                </a:solidFill>
              </a:rPr>
              <a:t>2</a:t>
            </a:r>
            <a:r>
              <a:rPr lang="nl-NL" altLang="nl-NL" dirty="0">
                <a:solidFill>
                  <a:schemeClr val="bg1"/>
                </a:solidFill>
              </a:rPr>
              <a:t>O</a:t>
            </a:r>
            <a:endParaRPr lang="nl-NL" altLang="nl-NL" dirty="0">
              <a:solidFill>
                <a:schemeClr val="accent3">
                  <a:lumMod val="95000"/>
                </a:schemeClr>
              </a:solidFill>
            </a:endParaRPr>
          </a:p>
        </p:txBody>
      </p:sp>
      <p:grpSp>
        <p:nvGrpSpPr>
          <p:cNvPr id="4" name="Groeperen 3"/>
          <p:cNvGrpSpPr/>
          <p:nvPr/>
        </p:nvGrpSpPr>
        <p:grpSpPr>
          <a:xfrm>
            <a:off x="216198" y="231974"/>
            <a:ext cx="984877" cy="1281995"/>
            <a:chOff x="183501" y="5229200"/>
            <a:chExt cx="984877" cy="1281995"/>
          </a:xfrm>
        </p:grpSpPr>
        <p:sp>
          <p:nvSpPr>
            <p:cNvPr id="5" name="Rechthoek 4"/>
            <p:cNvSpPr/>
            <p:nvPr/>
          </p:nvSpPr>
          <p:spPr>
            <a:xfrm>
              <a:off x="183501" y="5258983"/>
              <a:ext cx="920939" cy="1252212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253547" y="6143954"/>
              <a:ext cx="8098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02" y="5229200"/>
              <a:ext cx="984876" cy="9657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247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28</a:t>
            </a:fld>
            <a:endParaRPr lang="nl-NL" altLang="nl-NL"/>
          </a:p>
        </p:txBody>
      </p:sp>
      <p:sp>
        <p:nvSpPr>
          <p:cNvPr id="3" name="Tekstvak 2"/>
          <p:cNvSpPr txBox="1"/>
          <p:nvPr/>
        </p:nvSpPr>
        <p:spPr>
          <a:xfrm>
            <a:off x="1189194" y="887863"/>
            <a:ext cx="6418925" cy="5546455"/>
          </a:xfrm>
          <a:prstGeom prst="rect">
            <a:avLst/>
          </a:prstGeom>
          <a:solidFill>
            <a:srgbClr val="696969"/>
          </a:solidFill>
          <a:ln>
            <a:solidFill>
              <a:srgbClr val="4FD0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nl-NL" u="sng" dirty="0">
                <a:solidFill>
                  <a:schemeClr val="accent3">
                    <a:lumMod val="95000"/>
                  </a:schemeClr>
                </a:solidFill>
              </a:rPr>
              <a:t>Antwoorden  reactievergelijkingen kloppend :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   Pb    +    </a:t>
            </a:r>
            <a:r>
              <a:rPr lang="nl-NL" altLang="nl-NL" b="1" dirty="0">
                <a:solidFill>
                  <a:srgbClr val="FB757F"/>
                </a:solidFill>
              </a:rPr>
              <a:t>2</a:t>
            </a:r>
            <a:r>
              <a:rPr lang="nl-NL" altLang="nl-NL" b="1" dirty="0">
                <a:solidFill>
                  <a:schemeClr val="accent3">
                    <a:lumMod val="95000"/>
                  </a:schemeClr>
                </a:solidFill>
              </a:rPr>
              <a:t>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Br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2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    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  <a:sym typeface="Wingdings" panose="05000000000000000000" pitchFamily="2" charset="2"/>
              </a:rPr>
              <a:t>    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PbBr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4</a:t>
            </a: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nl-NL" altLang="nl-NL" dirty="0">
                <a:solidFill>
                  <a:schemeClr val="bg1"/>
                </a:solidFill>
              </a:rPr>
              <a:t>   </a:t>
            </a:r>
            <a:r>
              <a:rPr lang="nl-NL" altLang="nl-NL" dirty="0">
                <a:solidFill>
                  <a:srgbClr val="FB757F"/>
                </a:solidFill>
              </a:rPr>
              <a:t>3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F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2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    +      Cr     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  <a:sym typeface="Wingdings" panose="05000000000000000000" pitchFamily="2" charset="2"/>
              </a:rPr>
              <a:t>    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CrF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6</a:t>
            </a:r>
            <a:endParaRPr lang="nl-NL" altLang="nl-NL" dirty="0">
              <a:solidFill>
                <a:schemeClr val="accent3">
                  <a:lumMod val="95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              </a:t>
            </a:r>
            <a:r>
              <a:rPr lang="nl-NL" altLang="nl-NL" dirty="0">
                <a:solidFill>
                  <a:srgbClr val="FB757F"/>
                </a:solidFill>
              </a:rPr>
              <a:t>2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Hg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2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O    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  <a:sym typeface="Wingdings" panose="05000000000000000000" pitchFamily="2" charset="2"/>
              </a:rPr>
              <a:t>      </a:t>
            </a:r>
            <a:r>
              <a:rPr lang="nl-NL" altLang="nl-NL" b="1" dirty="0">
                <a:solidFill>
                  <a:srgbClr val="FB757F"/>
                </a:solidFill>
                <a:sym typeface="Wingdings" panose="05000000000000000000" pitchFamily="2" charset="2"/>
              </a:rPr>
              <a:t>4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  <a:sym typeface="Wingdings" panose="05000000000000000000" pitchFamily="2" charset="2"/>
              </a:rPr>
              <a:t> 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Hg   +     O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2</a:t>
            </a:r>
            <a:endParaRPr lang="nl-NL" altLang="nl-NL" dirty="0">
              <a:solidFill>
                <a:schemeClr val="accent3">
                  <a:lumMod val="95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                </a:t>
            </a:r>
            <a:r>
              <a:rPr lang="nl-NL" altLang="nl-NL" dirty="0">
                <a:solidFill>
                  <a:srgbClr val="FB757F"/>
                </a:solidFill>
              </a:rPr>
              <a:t>2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   I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2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O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5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  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  <a:sym typeface="Wingdings" panose="05000000000000000000" pitchFamily="2" charset="2"/>
              </a:rPr>
              <a:t>        </a:t>
            </a:r>
            <a:r>
              <a:rPr lang="nl-NL" altLang="nl-NL" dirty="0">
                <a:solidFill>
                  <a:srgbClr val="FB757F"/>
                </a:solidFill>
                <a:sym typeface="Wingdings" panose="05000000000000000000" pitchFamily="2" charset="2"/>
              </a:rPr>
              <a:t>4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  <a:sym typeface="Wingdings" panose="05000000000000000000" pitchFamily="2" charset="2"/>
              </a:rPr>
              <a:t>  I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2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   +  </a:t>
            </a:r>
            <a:r>
              <a:rPr lang="nl-NL" altLang="nl-NL" b="1" dirty="0">
                <a:solidFill>
                  <a:srgbClr val="FB757F"/>
                </a:solidFill>
              </a:rPr>
              <a:t> 5 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O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2</a:t>
            </a:r>
            <a:endParaRPr lang="nl-NL" altLang="nl-NL" dirty="0">
              <a:solidFill>
                <a:schemeClr val="accent3">
                  <a:lumMod val="95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nl-NL" altLang="nl-NL" dirty="0">
                <a:solidFill>
                  <a:schemeClr val="bg1"/>
                </a:solidFill>
              </a:rPr>
              <a:t>     </a:t>
            </a:r>
            <a:r>
              <a:rPr lang="nl-NL" altLang="nl-NL" dirty="0">
                <a:solidFill>
                  <a:srgbClr val="FB757F"/>
                </a:solidFill>
              </a:rPr>
              <a:t> 3 </a:t>
            </a:r>
            <a:r>
              <a:rPr lang="nl-NL" altLang="nl-NL" dirty="0">
                <a:solidFill>
                  <a:schemeClr val="bg1"/>
                </a:solidFill>
              </a:rPr>
              <a:t>O</a:t>
            </a:r>
            <a:r>
              <a:rPr lang="nl-NL" altLang="nl-NL" baseline="-25000" dirty="0">
                <a:solidFill>
                  <a:schemeClr val="bg1"/>
                </a:solidFill>
              </a:rPr>
              <a:t>2</a:t>
            </a:r>
            <a:r>
              <a:rPr lang="nl-NL" altLang="nl-NL" dirty="0">
                <a:solidFill>
                  <a:schemeClr val="bg1"/>
                </a:solidFill>
              </a:rPr>
              <a:t>   +    </a:t>
            </a:r>
            <a:r>
              <a:rPr lang="nl-NL" altLang="nl-NL" b="1" dirty="0">
                <a:solidFill>
                  <a:srgbClr val="FB757F"/>
                </a:solidFill>
              </a:rPr>
              <a:t>4</a:t>
            </a:r>
            <a:r>
              <a:rPr lang="nl-NL" altLang="nl-NL" dirty="0">
                <a:solidFill>
                  <a:schemeClr val="bg1"/>
                </a:solidFill>
              </a:rPr>
              <a:t> Fe  </a:t>
            </a:r>
            <a:r>
              <a:rPr lang="nl-NL" altLang="nl-NL" dirty="0">
                <a:solidFill>
                  <a:schemeClr val="bg1"/>
                </a:solidFill>
                <a:sym typeface="Wingdings" panose="05000000000000000000" pitchFamily="2" charset="2"/>
              </a:rPr>
              <a:t>      </a:t>
            </a:r>
            <a:r>
              <a:rPr lang="nl-NL" altLang="nl-NL" dirty="0">
                <a:solidFill>
                  <a:srgbClr val="FB757F"/>
                </a:solidFill>
                <a:sym typeface="Wingdings" panose="05000000000000000000" pitchFamily="2" charset="2"/>
              </a:rPr>
              <a:t>2</a:t>
            </a:r>
            <a:r>
              <a:rPr lang="nl-NL" altLang="nl-NL" dirty="0">
                <a:solidFill>
                  <a:schemeClr val="bg1"/>
                </a:solidFill>
                <a:sym typeface="Wingdings" panose="05000000000000000000" pitchFamily="2" charset="2"/>
              </a:rPr>
              <a:t>  </a:t>
            </a:r>
            <a:r>
              <a:rPr lang="nl-NL" altLang="nl-NL" dirty="0">
                <a:solidFill>
                  <a:schemeClr val="bg1"/>
                </a:solidFill>
              </a:rPr>
              <a:t>Fe</a:t>
            </a:r>
            <a:r>
              <a:rPr lang="nl-NL" altLang="nl-NL" baseline="-25000" dirty="0">
                <a:solidFill>
                  <a:schemeClr val="bg1"/>
                </a:solidFill>
              </a:rPr>
              <a:t>2</a:t>
            </a:r>
            <a:r>
              <a:rPr lang="nl-NL" altLang="nl-NL" dirty="0">
                <a:solidFill>
                  <a:schemeClr val="bg1"/>
                </a:solidFill>
              </a:rPr>
              <a:t>O</a:t>
            </a:r>
            <a:r>
              <a:rPr lang="nl-NL" altLang="nl-NL" baseline="-25000" dirty="0">
                <a:solidFill>
                  <a:schemeClr val="bg1"/>
                </a:solidFill>
              </a:rPr>
              <a:t>3</a:t>
            </a:r>
            <a:endParaRPr lang="nl-NL" altLang="nl-NL" dirty="0">
              <a:solidFill>
                <a:schemeClr val="accent3">
                  <a:lumMod val="95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nl-NL" altLang="nl-NL" dirty="0">
                <a:solidFill>
                  <a:schemeClr val="bg1"/>
                </a:solidFill>
              </a:rPr>
              <a:t>     C</a:t>
            </a:r>
            <a:r>
              <a:rPr lang="nl-NL" altLang="nl-NL" baseline="-25000" dirty="0">
                <a:solidFill>
                  <a:schemeClr val="bg1"/>
                </a:solidFill>
              </a:rPr>
              <a:t>5</a:t>
            </a:r>
            <a:r>
              <a:rPr lang="nl-NL" altLang="nl-NL" dirty="0">
                <a:solidFill>
                  <a:schemeClr val="bg1"/>
                </a:solidFill>
              </a:rPr>
              <a:t>H</a:t>
            </a:r>
            <a:r>
              <a:rPr lang="nl-NL" altLang="nl-NL" baseline="-25000" dirty="0">
                <a:solidFill>
                  <a:schemeClr val="bg1"/>
                </a:solidFill>
              </a:rPr>
              <a:t>8</a:t>
            </a:r>
            <a:r>
              <a:rPr lang="nl-NL" altLang="nl-NL" dirty="0">
                <a:solidFill>
                  <a:schemeClr val="bg1"/>
                </a:solidFill>
              </a:rPr>
              <a:t>   +   </a:t>
            </a:r>
            <a:r>
              <a:rPr lang="nl-NL" altLang="nl-NL" b="1" dirty="0">
                <a:solidFill>
                  <a:srgbClr val="FB757F"/>
                </a:solidFill>
              </a:rPr>
              <a:t>7 </a:t>
            </a:r>
            <a:r>
              <a:rPr lang="nl-NL" altLang="nl-NL" dirty="0">
                <a:solidFill>
                  <a:schemeClr val="bg1"/>
                </a:solidFill>
              </a:rPr>
              <a:t> O</a:t>
            </a:r>
            <a:r>
              <a:rPr lang="nl-NL" altLang="nl-NL" baseline="-25000" dirty="0">
                <a:solidFill>
                  <a:schemeClr val="bg1"/>
                </a:solidFill>
              </a:rPr>
              <a:t>2</a:t>
            </a:r>
            <a:r>
              <a:rPr lang="nl-NL" altLang="nl-NL" dirty="0">
                <a:solidFill>
                  <a:schemeClr val="bg1"/>
                </a:solidFill>
              </a:rPr>
              <a:t>  </a:t>
            </a:r>
            <a:r>
              <a:rPr lang="nl-NL" altLang="nl-NL" dirty="0">
                <a:solidFill>
                  <a:schemeClr val="bg1"/>
                </a:solidFill>
                <a:sym typeface="Wingdings" panose="05000000000000000000" pitchFamily="2" charset="2"/>
              </a:rPr>
              <a:t>       </a:t>
            </a:r>
            <a:r>
              <a:rPr lang="nl-NL" altLang="nl-NL" b="1" dirty="0">
                <a:solidFill>
                  <a:srgbClr val="FB757F"/>
                </a:solidFill>
                <a:sym typeface="Wingdings" panose="05000000000000000000" pitchFamily="2" charset="2"/>
              </a:rPr>
              <a:t>5</a:t>
            </a:r>
            <a:r>
              <a:rPr lang="nl-NL" altLang="nl-NL" dirty="0">
                <a:solidFill>
                  <a:schemeClr val="bg1"/>
                </a:solidFill>
                <a:sym typeface="Wingdings" panose="05000000000000000000" pitchFamily="2" charset="2"/>
              </a:rPr>
              <a:t>  </a:t>
            </a:r>
            <a:r>
              <a:rPr lang="nl-NL" altLang="nl-NL" dirty="0">
                <a:solidFill>
                  <a:schemeClr val="bg1"/>
                </a:solidFill>
              </a:rPr>
              <a:t>CO</a:t>
            </a:r>
            <a:r>
              <a:rPr lang="nl-NL" altLang="nl-NL" baseline="-25000" dirty="0">
                <a:solidFill>
                  <a:schemeClr val="bg1"/>
                </a:solidFill>
              </a:rPr>
              <a:t>2</a:t>
            </a:r>
            <a:r>
              <a:rPr lang="nl-NL" altLang="nl-NL" dirty="0">
                <a:solidFill>
                  <a:schemeClr val="bg1"/>
                </a:solidFill>
              </a:rPr>
              <a:t>  +     </a:t>
            </a:r>
            <a:r>
              <a:rPr lang="nl-NL" altLang="nl-NL" b="1" dirty="0">
                <a:solidFill>
                  <a:srgbClr val="FB757F"/>
                </a:solidFill>
              </a:rPr>
              <a:t>4</a:t>
            </a:r>
            <a:r>
              <a:rPr lang="nl-NL" altLang="nl-NL" dirty="0">
                <a:solidFill>
                  <a:schemeClr val="bg1"/>
                </a:solidFill>
              </a:rPr>
              <a:t> H</a:t>
            </a:r>
            <a:r>
              <a:rPr lang="nl-NL" altLang="nl-NL" baseline="-25000" dirty="0">
                <a:solidFill>
                  <a:schemeClr val="bg1"/>
                </a:solidFill>
              </a:rPr>
              <a:t>2</a:t>
            </a:r>
            <a:r>
              <a:rPr lang="nl-NL" altLang="nl-NL" dirty="0">
                <a:solidFill>
                  <a:schemeClr val="bg1"/>
                </a:solidFill>
              </a:rPr>
              <a:t>O</a:t>
            </a:r>
          </a:p>
          <a:p>
            <a:pPr marL="342900" indent="-342900">
              <a:lnSpc>
                <a:spcPct val="200000"/>
              </a:lnSpc>
              <a:buFontTx/>
              <a:buAutoNum type="arabicPeriod"/>
            </a:pP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   </a:t>
            </a:r>
            <a:r>
              <a:rPr lang="nl-NL" altLang="nl-NL" dirty="0">
                <a:solidFill>
                  <a:schemeClr val="bg1"/>
                </a:solidFill>
              </a:rPr>
              <a:t>C</a:t>
            </a:r>
            <a:r>
              <a:rPr lang="nl-NL" altLang="nl-NL" baseline="-25000" dirty="0">
                <a:solidFill>
                  <a:schemeClr val="bg1"/>
                </a:solidFill>
              </a:rPr>
              <a:t>5</a:t>
            </a:r>
            <a:r>
              <a:rPr lang="nl-NL" altLang="nl-NL" dirty="0">
                <a:solidFill>
                  <a:schemeClr val="bg1"/>
                </a:solidFill>
              </a:rPr>
              <a:t>H</a:t>
            </a:r>
            <a:r>
              <a:rPr lang="nl-NL" altLang="nl-NL" baseline="-25000" dirty="0">
                <a:solidFill>
                  <a:schemeClr val="bg1"/>
                </a:solidFill>
              </a:rPr>
              <a:t>10</a:t>
            </a:r>
            <a:r>
              <a:rPr lang="nl-NL" altLang="nl-NL" dirty="0">
                <a:solidFill>
                  <a:schemeClr val="bg1"/>
                </a:solidFill>
              </a:rPr>
              <a:t>  +    </a:t>
            </a:r>
            <a:r>
              <a:rPr lang="nl-NL" altLang="nl-NL" b="1" dirty="0">
                <a:solidFill>
                  <a:srgbClr val="FB757F"/>
                </a:solidFill>
              </a:rPr>
              <a:t>7,5</a:t>
            </a:r>
            <a:r>
              <a:rPr lang="nl-NL" altLang="nl-NL" dirty="0">
                <a:solidFill>
                  <a:schemeClr val="bg1"/>
                </a:solidFill>
              </a:rPr>
              <a:t> O</a:t>
            </a:r>
            <a:r>
              <a:rPr lang="nl-NL" altLang="nl-NL" baseline="-25000" dirty="0">
                <a:solidFill>
                  <a:schemeClr val="bg1"/>
                </a:solidFill>
              </a:rPr>
              <a:t>2</a:t>
            </a:r>
            <a:r>
              <a:rPr lang="nl-NL" altLang="nl-NL" dirty="0">
                <a:solidFill>
                  <a:schemeClr val="bg1"/>
                </a:solidFill>
              </a:rPr>
              <a:t>  </a:t>
            </a:r>
            <a:r>
              <a:rPr lang="nl-NL" altLang="nl-NL" dirty="0">
                <a:solidFill>
                  <a:schemeClr val="bg1"/>
                </a:solidFill>
                <a:sym typeface="Wingdings" panose="05000000000000000000" pitchFamily="2" charset="2"/>
              </a:rPr>
              <a:t>       </a:t>
            </a:r>
            <a:r>
              <a:rPr lang="nl-NL" altLang="nl-NL" b="1" dirty="0">
                <a:solidFill>
                  <a:srgbClr val="FB757F"/>
                </a:solidFill>
                <a:sym typeface="Wingdings" panose="05000000000000000000" pitchFamily="2" charset="2"/>
              </a:rPr>
              <a:t>5</a:t>
            </a:r>
            <a:r>
              <a:rPr lang="nl-NL" altLang="nl-NL" dirty="0">
                <a:solidFill>
                  <a:schemeClr val="bg1"/>
                </a:solidFill>
                <a:sym typeface="Wingdings" panose="05000000000000000000" pitchFamily="2" charset="2"/>
              </a:rPr>
              <a:t>  </a:t>
            </a:r>
            <a:r>
              <a:rPr lang="nl-NL" altLang="nl-NL" dirty="0">
                <a:solidFill>
                  <a:schemeClr val="bg1"/>
                </a:solidFill>
              </a:rPr>
              <a:t>CO</a:t>
            </a:r>
            <a:r>
              <a:rPr lang="nl-NL" altLang="nl-NL" baseline="-25000" dirty="0">
                <a:solidFill>
                  <a:schemeClr val="bg1"/>
                </a:solidFill>
              </a:rPr>
              <a:t>2</a:t>
            </a:r>
            <a:r>
              <a:rPr lang="nl-NL" altLang="nl-NL" dirty="0">
                <a:solidFill>
                  <a:schemeClr val="bg1"/>
                </a:solidFill>
              </a:rPr>
              <a:t>  +    </a:t>
            </a:r>
            <a:r>
              <a:rPr lang="nl-NL" altLang="nl-NL" dirty="0">
                <a:solidFill>
                  <a:srgbClr val="FB757F"/>
                </a:solidFill>
              </a:rPr>
              <a:t>5</a:t>
            </a:r>
            <a:r>
              <a:rPr lang="nl-NL" altLang="nl-NL" dirty="0">
                <a:solidFill>
                  <a:schemeClr val="bg1"/>
                </a:solidFill>
              </a:rPr>
              <a:t> H</a:t>
            </a:r>
            <a:r>
              <a:rPr lang="nl-NL" altLang="nl-NL" baseline="-25000" dirty="0">
                <a:solidFill>
                  <a:schemeClr val="bg1"/>
                </a:solidFill>
              </a:rPr>
              <a:t>2</a:t>
            </a:r>
            <a:r>
              <a:rPr lang="nl-NL" altLang="nl-NL" dirty="0">
                <a:solidFill>
                  <a:schemeClr val="bg1"/>
                </a:solidFill>
              </a:rPr>
              <a:t>O. </a:t>
            </a:r>
          </a:p>
          <a:p>
            <a:pPr>
              <a:lnSpc>
                <a:spcPct val="200000"/>
              </a:lnSpc>
            </a:pPr>
            <a:r>
              <a:rPr lang="nl-NL" altLang="nl-NL" dirty="0">
                <a:solidFill>
                  <a:schemeClr val="bg1"/>
                </a:solidFill>
              </a:rPr>
              <a:t>         (nu nog alles x2 om de breuk weg te werken!)</a:t>
            </a:r>
          </a:p>
          <a:p>
            <a:pPr>
              <a:lnSpc>
                <a:spcPct val="200000"/>
              </a:lnSpc>
            </a:pPr>
            <a:r>
              <a:rPr lang="nl-NL" altLang="nl-NL" b="1" dirty="0">
                <a:solidFill>
                  <a:schemeClr val="accent3">
                    <a:lumMod val="95000"/>
                  </a:schemeClr>
                </a:solidFill>
              </a:rPr>
              <a:t>        </a:t>
            </a:r>
            <a:r>
              <a:rPr lang="nl-NL" altLang="nl-NL" b="1" dirty="0">
                <a:solidFill>
                  <a:srgbClr val="FB757F"/>
                </a:solidFill>
              </a:rPr>
              <a:t>2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 </a:t>
            </a:r>
            <a:r>
              <a:rPr lang="nl-NL" altLang="nl-NL" dirty="0">
                <a:solidFill>
                  <a:schemeClr val="bg1"/>
                </a:solidFill>
              </a:rPr>
              <a:t>C</a:t>
            </a:r>
            <a:r>
              <a:rPr lang="nl-NL" altLang="nl-NL" baseline="-25000" dirty="0">
                <a:solidFill>
                  <a:schemeClr val="bg1"/>
                </a:solidFill>
              </a:rPr>
              <a:t>5</a:t>
            </a:r>
            <a:r>
              <a:rPr lang="nl-NL" altLang="nl-NL" dirty="0">
                <a:solidFill>
                  <a:schemeClr val="bg1"/>
                </a:solidFill>
              </a:rPr>
              <a:t>H</a:t>
            </a:r>
            <a:r>
              <a:rPr lang="nl-NL" altLang="nl-NL" baseline="-25000" dirty="0">
                <a:solidFill>
                  <a:schemeClr val="bg1"/>
                </a:solidFill>
              </a:rPr>
              <a:t>10</a:t>
            </a:r>
            <a:r>
              <a:rPr lang="nl-NL" altLang="nl-NL" dirty="0">
                <a:solidFill>
                  <a:schemeClr val="bg1"/>
                </a:solidFill>
              </a:rPr>
              <a:t>  +    </a:t>
            </a:r>
            <a:r>
              <a:rPr lang="nl-NL" altLang="nl-NL" b="1" dirty="0">
                <a:solidFill>
                  <a:srgbClr val="FB757F"/>
                </a:solidFill>
              </a:rPr>
              <a:t>15</a:t>
            </a:r>
            <a:r>
              <a:rPr lang="nl-NL" altLang="nl-NL" dirty="0">
                <a:solidFill>
                  <a:schemeClr val="bg1"/>
                </a:solidFill>
              </a:rPr>
              <a:t> O</a:t>
            </a:r>
            <a:r>
              <a:rPr lang="nl-NL" altLang="nl-NL" baseline="-25000" dirty="0">
                <a:solidFill>
                  <a:schemeClr val="bg1"/>
                </a:solidFill>
              </a:rPr>
              <a:t>2</a:t>
            </a:r>
            <a:r>
              <a:rPr lang="nl-NL" altLang="nl-NL" dirty="0">
                <a:solidFill>
                  <a:schemeClr val="bg1"/>
                </a:solidFill>
              </a:rPr>
              <a:t>  </a:t>
            </a:r>
            <a:r>
              <a:rPr lang="nl-NL" altLang="nl-NL" dirty="0">
                <a:solidFill>
                  <a:schemeClr val="bg1"/>
                </a:solidFill>
                <a:sym typeface="Wingdings" panose="05000000000000000000" pitchFamily="2" charset="2"/>
              </a:rPr>
              <a:t>       </a:t>
            </a:r>
            <a:r>
              <a:rPr lang="nl-NL" altLang="nl-NL" b="1" dirty="0">
                <a:solidFill>
                  <a:srgbClr val="FB757F"/>
                </a:solidFill>
                <a:sym typeface="Wingdings" panose="05000000000000000000" pitchFamily="2" charset="2"/>
              </a:rPr>
              <a:t>10</a:t>
            </a:r>
            <a:r>
              <a:rPr lang="nl-NL" altLang="nl-NL" dirty="0">
                <a:solidFill>
                  <a:schemeClr val="bg1"/>
                </a:solidFill>
                <a:sym typeface="Wingdings" panose="05000000000000000000" pitchFamily="2" charset="2"/>
              </a:rPr>
              <a:t>  </a:t>
            </a:r>
            <a:r>
              <a:rPr lang="nl-NL" altLang="nl-NL" dirty="0">
                <a:solidFill>
                  <a:schemeClr val="bg1"/>
                </a:solidFill>
              </a:rPr>
              <a:t>CO</a:t>
            </a:r>
            <a:r>
              <a:rPr lang="nl-NL" altLang="nl-NL" baseline="-25000" dirty="0">
                <a:solidFill>
                  <a:schemeClr val="bg1"/>
                </a:solidFill>
              </a:rPr>
              <a:t>2</a:t>
            </a:r>
            <a:r>
              <a:rPr lang="nl-NL" altLang="nl-NL" dirty="0">
                <a:solidFill>
                  <a:schemeClr val="bg1"/>
                </a:solidFill>
              </a:rPr>
              <a:t>  +    </a:t>
            </a:r>
            <a:r>
              <a:rPr lang="nl-NL" altLang="nl-NL" dirty="0">
                <a:solidFill>
                  <a:srgbClr val="FB757F"/>
                </a:solidFill>
              </a:rPr>
              <a:t>10</a:t>
            </a:r>
            <a:r>
              <a:rPr lang="nl-NL" altLang="nl-NL" dirty="0">
                <a:solidFill>
                  <a:schemeClr val="bg1"/>
                </a:solidFill>
              </a:rPr>
              <a:t> H</a:t>
            </a:r>
            <a:r>
              <a:rPr lang="nl-NL" altLang="nl-NL" baseline="-25000" dirty="0">
                <a:solidFill>
                  <a:schemeClr val="bg1"/>
                </a:solidFill>
              </a:rPr>
              <a:t>2</a:t>
            </a:r>
            <a:r>
              <a:rPr lang="nl-NL" altLang="nl-NL" dirty="0">
                <a:solidFill>
                  <a:schemeClr val="bg1"/>
                </a:solidFill>
              </a:rPr>
              <a:t>O</a:t>
            </a:r>
            <a:endParaRPr lang="nl-NL" altLang="nl-NL" dirty="0">
              <a:solidFill>
                <a:schemeClr val="accent3">
                  <a:lumMod val="95000"/>
                </a:schemeClr>
              </a:solidFill>
            </a:endParaRPr>
          </a:p>
        </p:txBody>
      </p:sp>
      <p:grpSp>
        <p:nvGrpSpPr>
          <p:cNvPr id="4" name="Groeperen 3"/>
          <p:cNvGrpSpPr/>
          <p:nvPr/>
        </p:nvGrpSpPr>
        <p:grpSpPr>
          <a:xfrm>
            <a:off x="216198" y="231974"/>
            <a:ext cx="984877" cy="1281995"/>
            <a:chOff x="183501" y="5229200"/>
            <a:chExt cx="984877" cy="1281995"/>
          </a:xfrm>
        </p:grpSpPr>
        <p:sp>
          <p:nvSpPr>
            <p:cNvPr id="5" name="Rechthoek 4"/>
            <p:cNvSpPr/>
            <p:nvPr/>
          </p:nvSpPr>
          <p:spPr>
            <a:xfrm>
              <a:off x="183501" y="5258983"/>
              <a:ext cx="920939" cy="1252212"/>
            </a:xfrm>
            <a:prstGeom prst="rect">
              <a:avLst/>
            </a:prstGeom>
            <a:solidFill>
              <a:srgbClr val="20A6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253547" y="6143954"/>
              <a:ext cx="8098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>
                  <a:solidFill>
                    <a:schemeClr val="bg1"/>
                  </a:solidFill>
                </a:rPr>
                <a:t>Opdracht</a:t>
              </a:r>
            </a:p>
          </p:txBody>
        </p:sp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02" y="5229200"/>
              <a:ext cx="984876" cy="9657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210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31204F9-5B21-A64C-B543-84BC2F141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3</a:t>
            </a:fld>
            <a:endParaRPr lang="nl-NL" altLang="nl-NL"/>
          </a:p>
        </p:txBody>
      </p:sp>
      <p:pic>
        <p:nvPicPr>
          <p:cNvPr id="3" name="website 4.5 inleiding atomen tellen-1080p.mp4" descr="website 4.5 inleiding atomen tellen-1080p.mp4">
            <a:hlinkClick r:id="" action="ppaction://media"/>
            <a:extLst>
              <a:ext uri="{FF2B5EF4-FFF2-40B4-BE49-F238E27FC236}">
                <a16:creationId xmlns:a16="http://schemas.microsoft.com/office/drawing/2014/main" id="{24B5A576-3B75-1143-972A-9DC6D8F06E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7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0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4</a:t>
            </a:fld>
            <a:endParaRPr lang="nl-NL" altLang="nl-NL"/>
          </a:p>
        </p:txBody>
      </p:sp>
      <p:grpSp>
        <p:nvGrpSpPr>
          <p:cNvPr id="6" name="Groeperen 5"/>
          <p:cNvGrpSpPr/>
          <p:nvPr/>
        </p:nvGrpSpPr>
        <p:grpSpPr>
          <a:xfrm>
            <a:off x="195514" y="260647"/>
            <a:ext cx="1208133" cy="1251281"/>
            <a:chOff x="2716734" y="5357602"/>
            <a:chExt cx="1288818" cy="1264992"/>
          </a:xfrm>
          <a:solidFill>
            <a:srgbClr val="FED23F"/>
          </a:solidFill>
        </p:grpSpPr>
        <p:sp>
          <p:nvSpPr>
            <p:cNvPr id="2" name="Rechthoek 1"/>
            <p:cNvSpPr/>
            <p:nvPr/>
          </p:nvSpPr>
          <p:spPr>
            <a:xfrm>
              <a:off x="2776486" y="5373215"/>
              <a:ext cx="1075434" cy="12493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000"/>
            </a:p>
          </p:txBody>
        </p:sp>
        <p:sp>
          <p:nvSpPr>
            <p:cNvPr id="3" name="Tekstvak 2"/>
            <p:cNvSpPr txBox="1"/>
            <p:nvPr/>
          </p:nvSpPr>
          <p:spPr>
            <a:xfrm>
              <a:off x="2716734" y="6252492"/>
              <a:ext cx="1288818" cy="311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Leerdoelen</a:t>
              </a:r>
            </a:p>
          </p:txBody>
        </p:sp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231" y="5357602"/>
              <a:ext cx="1015689" cy="965318"/>
            </a:xfrm>
            <a:prstGeom prst="rect">
              <a:avLst/>
            </a:prstGeom>
            <a:grpFill/>
          </p:spPr>
        </p:pic>
      </p:grpSp>
      <p:grpSp>
        <p:nvGrpSpPr>
          <p:cNvPr id="15" name="Groeperen 14"/>
          <p:cNvGrpSpPr/>
          <p:nvPr/>
        </p:nvGrpSpPr>
        <p:grpSpPr>
          <a:xfrm>
            <a:off x="323528" y="5353992"/>
            <a:ext cx="933132" cy="1109334"/>
            <a:chOff x="7791350" y="5422494"/>
            <a:chExt cx="933132" cy="1109334"/>
          </a:xfrm>
        </p:grpSpPr>
        <p:sp>
          <p:nvSpPr>
            <p:cNvPr id="16" name="Rechthoek 15"/>
            <p:cNvSpPr/>
            <p:nvPr/>
          </p:nvSpPr>
          <p:spPr>
            <a:xfrm>
              <a:off x="7791350" y="5422494"/>
              <a:ext cx="933132" cy="1109334"/>
            </a:xfrm>
            <a:prstGeom prst="rect">
              <a:avLst/>
            </a:prstGeom>
            <a:solidFill>
              <a:srgbClr val="29D9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7913832" y="6142574"/>
              <a:ext cx="688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Audio</a:t>
              </a:r>
            </a:p>
          </p:txBody>
        </p:sp>
      </p:grpSp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7"/>
          <a:stretch/>
        </p:blipFill>
        <p:spPr>
          <a:xfrm>
            <a:off x="367130" y="5329337"/>
            <a:ext cx="843259" cy="874016"/>
          </a:xfrm>
          <a:prstGeom prst="rect">
            <a:avLst/>
          </a:prstGeom>
        </p:spPr>
      </p:pic>
      <p:pic>
        <p:nvPicPr>
          <p:cNvPr id="9" name="PP 4.5 leerdoelen-1080p.mp4" descr="PP 4.5 leerdoelen-1080p.mp4">
            <a:hlinkClick r:id="" action="ppaction://media"/>
            <a:extLst>
              <a:ext uri="{FF2B5EF4-FFF2-40B4-BE49-F238E27FC236}">
                <a16:creationId xmlns:a16="http://schemas.microsoft.com/office/drawing/2014/main" id="{B45C8773-DAC4-2848-AC53-034CD495CB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1802"/>
          <a:stretch/>
        </p:blipFill>
        <p:spPr>
          <a:xfrm>
            <a:off x="6237267" y="4038266"/>
            <a:ext cx="2871237" cy="277511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1315644" y="1511928"/>
            <a:ext cx="6832542" cy="2585323"/>
          </a:xfrm>
          <a:prstGeom prst="rect">
            <a:avLst/>
          </a:prstGeom>
          <a:solidFill>
            <a:srgbClr val="FED23F"/>
          </a:solidFill>
          <a:ln>
            <a:solidFill>
              <a:srgbClr val="FED23F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nl-NL" dirty="0"/>
              <a:t>de betekenis begrijpen van een molecuulformule.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dirty="0"/>
              <a:t>weten wat een index is en welke index </a:t>
            </a:r>
            <a:r>
              <a:rPr lang="nl-NL" u="sng" dirty="0"/>
              <a:t>niet</a:t>
            </a:r>
            <a:r>
              <a:rPr lang="nl-NL" dirty="0"/>
              <a:t> genoteerd wordt.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dirty="0"/>
              <a:t>de betekenis begrijpen van een formule met faseaanduiding, bijvoorbeeld H</a:t>
            </a:r>
            <a:r>
              <a:rPr lang="nl-NL" baseline="-25000" dirty="0"/>
              <a:t>2</a:t>
            </a:r>
            <a:r>
              <a:rPr lang="nl-NL" dirty="0"/>
              <a:t>O(l).</a:t>
            </a:r>
          </a:p>
          <a:p>
            <a:pPr marL="342900" lvl="0" indent="-342900">
              <a:buFont typeface="+mj-lt"/>
              <a:buAutoNum type="arabicPeriod"/>
            </a:pPr>
            <a:r>
              <a:rPr lang="nl-NL" dirty="0"/>
              <a:t>de fase-aanduidingen, gas, vloeibaar vast en aqua kennen.</a:t>
            </a:r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Je moet reactievergelijkingen kunnen samenstellen:</a:t>
            </a:r>
          </a:p>
          <a:p>
            <a:pPr marL="742950" lvl="1" indent="-285750">
              <a:buFont typeface="Arial" charset="0"/>
              <a:buChar char="•"/>
            </a:pPr>
            <a:r>
              <a:rPr lang="nl-NL" dirty="0"/>
              <a:t>de formules op de juiste plek noteren (voor of na de pijl)</a:t>
            </a:r>
          </a:p>
          <a:p>
            <a:pPr marL="742950" lvl="1" indent="-285750">
              <a:buFont typeface="Arial" charset="0"/>
              <a:buChar char="•"/>
            </a:pPr>
            <a:r>
              <a:rPr lang="nl-NL" dirty="0"/>
              <a:t>de vergelijking kloppend maken.</a:t>
            </a:r>
          </a:p>
          <a:p>
            <a:pPr marL="742950" lvl="1" indent="-285750">
              <a:buFont typeface="Arial" charset="0"/>
              <a:buChar char="•"/>
            </a:pPr>
            <a:r>
              <a:rPr lang="nl-NL" dirty="0"/>
              <a:t>de fase-aanduidingen erbij noteren.</a:t>
            </a:r>
          </a:p>
        </p:txBody>
      </p:sp>
    </p:spTree>
    <p:extLst>
      <p:ext uri="{BB962C8B-B14F-4D97-AF65-F5344CB8AC3E}">
        <p14:creationId xmlns:p14="http://schemas.microsoft.com/office/powerpoint/2010/main" val="71096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0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P 4.5 chemische reacties dia 4-1080p.mp4" descr="PP 4.5 chemische reacties dia 4-1080p.mp4">
            <a:hlinkClick r:id="" action="ppaction://media"/>
            <a:extLst>
              <a:ext uri="{FF2B5EF4-FFF2-40B4-BE49-F238E27FC236}">
                <a16:creationId xmlns:a16="http://schemas.microsoft.com/office/drawing/2014/main" id="{E39E7AFF-C2DE-F846-85C6-3FF6375AE7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6516" r="-629"/>
          <a:stretch/>
        </p:blipFill>
        <p:spPr>
          <a:xfrm>
            <a:off x="6012160" y="4149080"/>
            <a:ext cx="3066223" cy="2690150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5</a:t>
            </a:fld>
            <a:endParaRPr lang="nl-NL" altLang="nl-NL"/>
          </a:p>
        </p:txBody>
      </p:sp>
      <p:sp>
        <p:nvSpPr>
          <p:cNvPr id="3" name="Text Box 51"/>
          <p:cNvSpPr txBox="1">
            <a:spLocks noChangeArrowheads="1"/>
          </p:cNvSpPr>
          <p:nvPr/>
        </p:nvSpPr>
        <p:spPr bwMode="auto">
          <a:xfrm>
            <a:off x="1263265" y="501721"/>
            <a:ext cx="40186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nl-NL" b="0" dirty="0">
                <a:solidFill>
                  <a:schemeClr val="bg1"/>
                </a:solidFill>
              </a:rPr>
              <a:t>§4.5 </a:t>
            </a:r>
            <a:r>
              <a:rPr lang="nl-NL" b="0">
                <a:solidFill>
                  <a:schemeClr val="bg1"/>
                </a:solidFill>
              </a:rPr>
              <a:t>Atomen tellen (1)</a:t>
            </a:r>
            <a:endParaRPr lang="nl-NL" b="0" dirty="0">
              <a:solidFill>
                <a:schemeClr val="bg1"/>
              </a:solidFill>
            </a:endParaRPr>
          </a:p>
        </p:txBody>
      </p:sp>
      <p:grpSp>
        <p:nvGrpSpPr>
          <p:cNvPr id="23" name="Groeperen 22"/>
          <p:cNvGrpSpPr/>
          <p:nvPr/>
        </p:nvGrpSpPr>
        <p:grpSpPr>
          <a:xfrm>
            <a:off x="323528" y="5353992"/>
            <a:ext cx="933132" cy="1109334"/>
            <a:chOff x="7791350" y="5422494"/>
            <a:chExt cx="933132" cy="1109334"/>
          </a:xfrm>
        </p:grpSpPr>
        <p:sp>
          <p:nvSpPr>
            <p:cNvPr id="24" name="Rechthoek 23"/>
            <p:cNvSpPr/>
            <p:nvPr/>
          </p:nvSpPr>
          <p:spPr>
            <a:xfrm>
              <a:off x="7791350" y="5422494"/>
              <a:ext cx="933132" cy="1109334"/>
            </a:xfrm>
            <a:prstGeom prst="rect">
              <a:avLst/>
            </a:prstGeom>
            <a:solidFill>
              <a:srgbClr val="29D9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7913832" y="6142574"/>
              <a:ext cx="688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Audio</a:t>
              </a:r>
            </a:p>
          </p:txBody>
        </p:sp>
      </p:grpSp>
      <p:pic>
        <p:nvPicPr>
          <p:cNvPr id="26" name="Afbeelding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7"/>
          <a:stretch/>
        </p:blipFill>
        <p:spPr>
          <a:xfrm>
            <a:off x="367130" y="5329337"/>
            <a:ext cx="843259" cy="874016"/>
          </a:xfrm>
          <a:prstGeom prst="rect">
            <a:avLst/>
          </a:prstGeom>
        </p:spPr>
      </p:pic>
      <p:sp>
        <p:nvSpPr>
          <p:cNvPr id="43" name="Tekstvak 42"/>
          <p:cNvSpPr txBox="1"/>
          <p:nvPr/>
        </p:nvSpPr>
        <p:spPr>
          <a:xfrm>
            <a:off x="506830" y="1268760"/>
            <a:ext cx="8210852" cy="3000821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Begrippen:</a:t>
            </a:r>
          </a:p>
          <a:p>
            <a:pPr marL="342900" indent="-342900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Twee of meer atomen samenvoegen vormen een </a:t>
            </a:r>
            <a:r>
              <a:rPr lang="nl-NL" dirty="0">
                <a:solidFill>
                  <a:srgbClr val="00B0F0"/>
                </a:solidFill>
              </a:rPr>
              <a:t>molecuul</a:t>
            </a:r>
          </a:p>
          <a:p>
            <a:pPr marL="342900" indent="-342900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Wanneer twee atomen worden samengevoegd noem je dit een </a:t>
            </a:r>
            <a:r>
              <a:rPr lang="nl-NL" dirty="0">
                <a:solidFill>
                  <a:srgbClr val="00B0F0"/>
                </a:solidFill>
              </a:rPr>
              <a:t>verbinding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.</a:t>
            </a:r>
          </a:p>
          <a:p>
            <a:pPr marL="342900" indent="-342900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  <a:ea typeface="Times New Roman" charset="0"/>
                <a:cs typeface="Times New Roman" charset="0"/>
              </a:rPr>
              <a:t>Elk atoom  heeft een eigen naam die je met </a:t>
            </a:r>
            <a:r>
              <a:rPr lang="nl-NL" dirty="0">
                <a:solidFill>
                  <a:srgbClr val="00B0F0"/>
                </a:solidFill>
                <a:ea typeface="Times New Roman" charset="0"/>
                <a:cs typeface="Times New Roman" charset="0"/>
              </a:rPr>
              <a:t>een symbool 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  <a:ea typeface="Times New Roman" charset="0"/>
                <a:cs typeface="Times New Roman" charset="0"/>
              </a:rPr>
              <a:t>kan weergeven. Bijvoorbeeld waterstof heeft het symbool H.</a:t>
            </a:r>
          </a:p>
          <a:p>
            <a:pPr marL="342900" indent="-342900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Een molecuul weergeven in </a:t>
            </a:r>
            <a:r>
              <a:rPr lang="nl-NL" u="sng" dirty="0">
                <a:solidFill>
                  <a:schemeClr val="accent3">
                    <a:lumMod val="95000"/>
                  </a:schemeClr>
                </a:solidFill>
              </a:rPr>
              <a:t>symbolen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 noem je een </a:t>
            </a:r>
            <a:r>
              <a:rPr lang="nl-NL" dirty="0">
                <a:solidFill>
                  <a:srgbClr val="00B0F0"/>
                </a:solidFill>
              </a:rPr>
              <a:t>molecuulformule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. </a:t>
            </a:r>
            <a:endParaRPr lang="nl-NL" dirty="0">
              <a:solidFill>
                <a:schemeClr val="accent3">
                  <a:lumMod val="95000"/>
                </a:schemeClr>
              </a:solidFill>
              <a:ea typeface="Times New Roman" charset="0"/>
              <a:cs typeface="Times New Roman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Arial" charset="0"/>
              <a:buChar char="•"/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  <a:ea typeface="Calibri" charset="0"/>
                <a:cs typeface="Times New Roman" charset="0"/>
              </a:rPr>
              <a:t>Een </a:t>
            </a:r>
            <a:r>
              <a:rPr lang="nl-NL" dirty="0">
                <a:solidFill>
                  <a:srgbClr val="00B0F0"/>
                </a:solidFill>
                <a:ea typeface="Calibri" charset="0"/>
                <a:cs typeface="Times New Roman" charset="0"/>
              </a:rPr>
              <a:t>index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  <a:ea typeface="Calibri" charset="0"/>
                <a:cs typeface="Times New Roman" charset="0"/>
              </a:rPr>
              <a:t> in een molecuulformule wordt gebruikt om aan te geven hoeveel er van een atoomsoort voorkomt in het molecuul.</a:t>
            </a:r>
          </a:p>
        </p:txBody>
      </p:sp>
      <p:grpSp>
        <p:nvGrpSpPr>
          <p:cNvPr id="40" name="Groeperen 39"/>
          <p:cNvGrpSpPr/>
          <p:nvPr/>
        </p:nvGrpSpPr>
        <p:grpSpPr>
          <a:xfrm rot="554092">
            <a:off x="6515779" y="296274"/>
            <a:ext cx="2091144" cy="1549237"/>
            <a:chOff x="6930797" y="3097215"/>
            <a:chExt cx="1810544" cy="1474174"/>
          </a:xfrm>
        </p:grpSpPr>
        <p:pic>
          <p:nvPicPr>
            <p:cNvPr id="28" name="Afbeelding 27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0797" y="3097215"/>
              <a:ext cx="1810544" cy="147417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Tekstvak 28"/>
            <p:cNvSpPr txBox="1"/>
            <p:nvPr/>
          </p:nvSpPr>
          <p:spPr>
            <a:xfrm>
              <a:off x="7620000" y="3269281"/>
              <a:ext cx="528637" cy="389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</a:rPr>
                <a:t>O</a:t>
              </a:r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7084095" y="3959023"/>
              <a:ext cx="3259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/>
                <a:t>H</a:t>
              </a:r>
            </a:p>
          </p:txBody>
        </p:sp>
        <p:sp>
          <p:nvSpPr>
            <p:cNvPr id="31" name="Tekstvak 30"/>
            <p:cNvSpPr txBox="1"/>
            <p:nvPr/>
          </p:nvSpPr>
          <p:spPr>
            <a:xfrm>
              <a:off x="8303460" y="3921965"/>
              <a:ext cx="323572" cy="3533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/>
                <a:t>H</a:t>
              </a:r>
            </a:p>
          </p:txBody>
        </p:sp>
        <p:cxnSp>
          <p:nvCxnSpPr>
            <p:cNvPr id="33" name="Rechte verbindingslijn 32"/>
            <p:cNvCxnSpPr/>
            <p:nvPr/>
          </p:nvCxnSpPr>
          <p:spPr>
            <a:xfrm>
              <a:off x="7929519" y="3629578"/>
              <a:ext cx="359597" cy="36781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echte verbindingslijn 34"/>
            <p:cNvCxnSpPr/>
            <p:nvPr/>
          </p:nvCxnSpPr>
          <p:spPr>
            <a:xfrm flipV="1">
              <a:off x="7349126" y="3620931"/>
              <a:ext cx="317296" cy="33809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eperen 3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5" name="Rechthoek 4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806494" y="4489521"/>
            <a:ext cx="35283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sz="2400" dirty="0">
                <a:solidFill>
                  <a:schemeClr val="accent3">
                    <a:lumMod val="95000"/>
                  </a:schemeClr>
                </a:solidFill>
              </a:rPr>
              <a:t>Water </a:t>
            </a:r>
            <a:r>
              <a:rPr lang="nl-NL" sz="2400" i="1" dirty="0">
                <a:solidFill>
                  <a:schemeClr val="accent2"/>
                </a:solidFill>
              </a:rPr>
              <a:t>molecuulformule</a:t>
            </a:r>
            <a:r>
              <a:rPr lang="nl-NL" sz="2400" dirty="0"/>
              <a:t>:</a:t>
            </a: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4139952" y="4412485"/>
            <a:ext cx="12854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H</a:t>
            </a:r>
            <a:r>
              <a:rPr lang="nl-NL" baseline="-25000" dirty="0">
                <a:solidFill>
                  <a:schemeClr val="accent3">
                    <a:lumMod val="95000"/>
                  </a:schemeClr>
                </a:solidFill>
              </a:rPr>
              <a:t>2</a:t>
            </a:r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O</a:t>
            </a:r>
          </a:p>
        </p:txBody>
      </p:sp>
      <p:sp>
        <p:nvSpPr>
          <p:cNvPr id="50" name="AutoShape 41"/>
          <p:cNvSpPr>
            <a:spLocks noChangeArrowheads="1"/>
          </p:cNvSpPr>
          <p:nvPr/>
        </p:nvSpPr>
        <p:spPr bwMode="auto">
          <a:xfrm>
            <a:off x="2825153" y="5369958"/>
            <a:ext cx="1509733" cy="579322"/>
          </a:xfrm>
          <a:prstGeom prst="wedgeRoundRectCallout">
            <a:avLst>
              <a:gd name="adj1" fmla="val 61747"/>
              <a:gd name="adj2" fmla="val -111852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nl-NL" sz="2800">
                <a:solidFill>
                  <a:schemeClr val="accent3">
                    <a:lumMod val="95000"/>
                  </a:schemeClr>
                </a:solidFill>
              </a:rPr>
              <a:t>index</a:t>
            </a:r>
          </a:p>
        </p:txBody>
      </p:sp>
    </p:spTree>
    <p:extLst>
      <p:ext uri="{BB962C8B-B14F-4D97-AF65-F5344CB8AC3E}">
        <p14:creationId xmlns:p14="http://schemas.microsoft.com/office/powerpoint/2010/main" val="2433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repeatCount="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8" grpId="0"/>
      <p:bldP spid="49" grpId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P 4.5 coefficient-1080p.mp4" descr="PP 4.5 coefficient-1080p.mp4">
            <a:hlinkClick r:id="" action="ppaction://media"/>
            <a:extLst>
              <a:ext uri="{FF2B5EF4-FFF2-40B4-BE49-F238E27FC236}">
                <a16:creationId xmlns:a16="http://schemas.microsoft.com/office/drawing/2014/main" id="{D8A0D723-41AB-F743-8D1D-2801CF60F3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2763"/>
          <a:stretch/>
        </p:blipFill>
        <p:spPr>
          <a:xfrm>
            <a:off x="6156176" y="3877085"/>
            <a:ext cx="2987824" cy="2936291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4095788C-D6B5-C84F-9289-43BC7823E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60705">
            <a:off x="936219" y="1447978"/>
            <a:ext cx="1942578" cy="1034980"/>
          </a:xfrm>
          <a:prstGeom prst="rect">
            <a:avLst/>
          </a:prstGeom>
        </p:spPr>
      </p:pic>
      <p:sp>
        <p:nvSpPr>
          <p:cNvPr id="2" name="Tijdelijke aanduiding voor dia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3A66C-05BB-4A7A-BA60-CBCF9EE1333E}" type="slidenum">
              <a:rPr lang="nl-NL" altLang="nl-NL" smtClean="0"/>
              <a:pPr/>
              <a:t>6</a:t>
            </a:fld>
            <a:endParaRPr lang="nl-NL" altLang="nl-NL" dirty="0"/>
          </a:p>
        </p:txBody>
      </p:sp>
      <p:sp>
        <p:nvSpPr>
          <p:cNvPr id="3" name="Text Box 51"/>
          <p:cNvSpPr txBox="1">
            <a:spLocks noChangeArrowheads="1"/>
          </p:cNvSpPr>
          <p:nvPr/>
        </p:nvSpPr>
        <p:spPr bwMode="auto">
          <a:xfrm>
            <a:off x="1417464" y="558800"/>
            <a:ext cx="40186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nl-NL" b="0" dirty="0">
                <a:solidFill>
                  <a:schemeClr val="bg1"/>
                </a:solidFill>
              </a:rPr>
              <a:t>§4.5 Atomen tellen (2)</a:t>
            </a:r>
          </a:p>
        </p:txBody>
      </p:sp>
      <p:grpSp>
        <p:nvGrpSpPr>
          <p:cNvPr id="4" name="Groeperen 3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5" name="Rechthoek 4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6" name="Tekstvak 5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grpSp>
        <p:nvGrpSpPr>
          <p:cNvPr id="8" name="Groeperen 7"/>
          <p:cNvGrpSpPr/>
          <p:nvPr/>
        </p:nvGrpSpPr>
        <p:grpSpPr>
          <a:xfrm>
            <a:off x="323528" y="5353992"/>
            <a:ext cx="933132" cy="1109334"/>
            <a:chOff x="7791350" y="5422494"/>
            <a:chExt cx="933132" cy="1109334"/>
          </a:xfrm>
        </p:grpSpPr>
        <p:sp>
          <p:nvSpPr>
            <p:cNvPr id="9" name="Rechthoek 8"/>
            <p:cNvSpPr/>
            <p:nvPr/>
          </p:nvSpPr>
          <p:spPr>
            <a:xfrm>
              <a:off x="7791350" y="5422494"/>
              <a:ext cx="933132" cy="1109334"/>
            </a:xfrm>
            <a:prstGeom prst="rect">
              <a:avLst/>
            </a:prstGeom>
            <a:solidFill>
              <a:srgbClr val="29D9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  <p:sp>
          <p:nvSpPr>
            <p:cNvPr id="10" name="Tekstvak 9"/>
            <p:cNvSpPr txBox="1"/>
            <p:nvPr/>
          </p:nvSpPr>
          <p:spPr>
            <a:xfrm>
              <a:off x="7913832" y="6142574"/>
              <a:ext cx="688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Audio</a:t>
              </a:r>
            </a:p>
          </p:txBody>
        </p:sp>
      </p:grpSp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7"/>
          <a:stretch/>
        </p:blipFill>
        <p:spPr>
          <a:xfrm>
            <a:off x="367130" y="5329337"/>
            <a:ext cx="843259" cy="874016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1363588" y="2480464"/>
            <a:ext cx="1796321" cy="92964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nl-NL" sz="1100" dirty="0">
                <a:solidFill>
                  <a:schemeClr val="bg1"/>
                </a:solidFill>
                <a:effectLst/>
                <a:ea typeface="Calibri" charset="0"/>
                <a:cs typeface="Times New Roman" charset="0"/>
                <a:sym typeface="Wingdings 3" charset="2"/>
              </a:rPr>
              <a:t></a:t>
            </a:r>
            <a:r>
              <a:rPr lang="nl-NL" sz="1100" dirty="0">
                <a:solidFill>
                  <a:schemeClr val="bg1"/>
                </a:solidFill>
                <a:effectLst/>
                <a:ea typeface="Calibri" charset="0"/>
                <a:cs typeface="Times New Roman" charset="0"/>
              </a:rPr>
              <a:t> </a:t>
            </a:r>
            <a:br>
              <a:rPr lang="nl-NL" sz="1100" dirty="0">
                <a:solidFill>
                  <a:schemeClr val="bg1"/>
                </a:solidFill>
                <a:effectLst/>
                <a:ea typeface="Calibri" charset="0"/>
                <a:cs typeface="Times New Roman" charset="0"/>
              </a:rPr>
            </a:br>
            <a:r>
              <a:rPr lang="nl-NL" sz="3200" dirty="0">
                <a:solidFill>
                  <a:schemeClr val="bg1"/>
                </a:solidFill>
                <a:effectLst/>
                <a:ea typeface="Calibri" charset="0"/>
                <a:cs typeface="Times New Roman" charset="0"/>
              </a:rPr>
              <a:t>H</a:t>
            </a:r>
            <a:r>
              <a:rPr lang="nl-NL" sz="3200" baseline="-25000" dirty="0">
                <a:solidFill>
                  <a:srgbClr val="FF0000"/>
                </a:solidFill>
                <a:effectLst/>
                <a:ea typeface="Calibri" charset="0"/>
                <a:cs typeface="Times New Roman" charset="0"/>
              </a:rPr>
              <a:t>2</a:t>
            </a:r>
            <a:r>
              <a:rPr lang="nl-NL" sz="3200" dirty="0">
                <a:solidFill>
                  <a:schemeClr val="bg1"/>
                </a:solidFill>
                <a:effectLst/>
                <a:ea typeface="Calibri" charset="0"/>
                <a:cs typeface="Times New Roman" charset="0"/>
              </a:rPr>
              <a:t>O</a:t>
            </a:r>
            <a:endParaRPr lang="nl-NL" sz="1100" dirty="0">
              <a:solidFill>
                <a:schemeClr val="bg1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3743697" y="2499563"/>
            <a:ext cx="1834029" cy="92964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nl-NL" sz="1400" dirty="0">
                <a:solidFill>
                  <a:schemeClr val="bg1"/>
                </a:solidFill>
                <a:effectLst/>
                <a:ea typeface="Calibri" charset="0"/>
                <a:cs typeface="Times New Roman" charset="0"/>
                <a:sym typeface="Wingdings 3" charset="2"/>
              </a:rPr>
              <a:t></a:t>
            </a:r>
            <a:r>
              <a:rPr lang="nl-NL" sz="1400" dirty="0">
                <a:solidFill>
                  <a:schemeClr val="bg1"/>
                </a:solidFill>
                <a:effectLst/>
                <a:ea typeface="Calibri" charset="0"/>
                <a:cs typeface="Times New Roman" charset="0"/>
              </a:rPr>
              <a:t> </a:t>
            </a:r>
            <a:br>
              <a:rPr lang="nl-NL" sz="1400" dirty="0">
                <a:solidFill>
                  <a:schemeClr val="bg1"/>
                </a:solidFill>
                <a:effectLst/>
                <a:ea typeface="Calibri" charset="0"/>
                <a:cs typeface="Times New Roman" charset="0"/>
              </a:rPr>
            </a:br>
            <a:r>
              <a:rPr lang="nl-NL" sz="3200" dirty="0">
                <a:solidFill>
                  <a:schemeClr val="bg1"/>
                </a:solidFill>
                <a:effectLst/>
                <a:ea typeface="Calibri" charset="0"/>
                <a:cs typeface="Times New Roman" charset="0"/>
              </a:rPr>
              <a:t>CO</a:t>
            </a:r>
            <a:r>
              <a:rPr lang="nl-NL" sz="3200" baseline="-25000" dirty="0">
                <a:solidFill>
                  <a:srgbClr val="FF0000"/>
                </a:solidFill>
                <a:effectLst/>
                <a:ea typeface="Calibri" charset="0"/>
                <a:cs typeface="Times New Roman" charset="0"/>
              </a:rPr>
              <a:t>2</a:t>
            </a:r>
            <a:endParaRPr lang="nl-NL" sz="1400" baseline="-25000" dirty="0">
              <a:solidFill>
                <a:srgbClr val="FF0000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6026746" y="2499563"/>
            <a:ext cx="1785614" cy="92964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nl-NL" sz="1400" dirty="0">
                <a:solidFill>
                  <a:schemeClr val="bg1"/>
                </a:solidFill>
                <a:effectLst/>
                <a:ea typeface="Calibri" charset="0"/>
                <a:cs typeface="Times New Roman" charset="0"/>
                <a:sym typeface="Wingdings 3" charset="2"/>
              </a:rPr>
              <a:t></a:t>
            </a:r>
            <a:r>
              <a:rPr lang="nl-NL" sz="1400" dirty="0">
                <a:solidFill>
                  <a:schemeClr val="bg1"/>
                </a:solidFill>
                <a:effectLst/>
                <a:ea typeface="Calibri" charset="0"/>
                <a:cs typeface="Times New Roman" charset="0"/>
              </a:rPr>
              <a:t> </a:t>
            </a:r>
            <a:br>
              <a:rPr lang="nl-NL" sz="1400" dirty="0">
                <a:solidFill>
                  <a:schemeClr val="bg1"/>
                </a:solidFill>
                <a:effectLst/>
                <a:ea typeface="Calibri" charset="0"/>
                <a:cs typeface="Times New Roman" charset="0"/>
              </a:rPr>
            </a:br>
            <a:r>
              <a:rPr lang="nl-NL" sz="3200" dirty="0">
                <a:solidFill>
                  <a:schemeClr val="bg1"/>
                </a:solidFill>
                <a:effectLst/>
                <a:ea typeface="Calibri" charset="0"/>
                <a:cs typeface="Times New Roman" charset="0"/>
              </a:rPr>
              <a:t>CH</a:t>
            </a:r>
            <a:r>
              <a:rPr lang="nl-NL" sz="3200" baseline="-25000" dirty="0">
                <a:solidFill>
                  <a:srgbClr val="FF0000"/>
                </a:solidFill>
                <a:effectLst/>
                <a:ea typeface="Calibri" charset="0"/>
                <a:cs typeface="Times New Roman" charset="0"/>
              </a:rPr>
              <a:t>4</a:t>
            </a:r>
            <a:endParaRPr lang="nl-NL" sz="1400" baseline="-25000" dirty="0">
              <a:solidFill>
                <a:srgbClr val="FF0000"/>
              </a:solidFill>
              <a:effectLst/>
              <a:ea typeface="Calibri" charset="0"/>
              <a:cs typeface="Times New Roman" charset="0"/>
            </a:endParaRPr>
          </a:p>
        </p:txBody>
      </p:sp>
      <p:grpSp>
        <p:nvGrpSpPr>
          <p:cNvPr id="41" name="Groeperen 40"/>
          <p:cNvGrpSpPr/>
          <p:nvPr/>
        </p:nvGrpSpPr>
        <p:grpSpPr>
          <a:xfrm>
            <a:off x="1440230" y="3777806"/>
            <a:ext cx="2198665" cy="1989866"/>
            <a:chOff x="3118099" y="4506417"/>
            <a:chExt cx="1885950" cy="1748351"/>
          </a:xfrm>
        </p:grpSpPr>
        <p:sp>
          <p:nvSpPr>
            <p:cNvPr id="25" name="Rechthoek 24"/>
            <p:cNvSpPr/>
            <p:nvPr/>
          </p:nvSpPr>
          <p:spPr>
            <a:xfrm>
              <a:off x="3118099" y="4540268"/>
              <a:ext cx="1885950" cy="171450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glow rad="63500">
                <a:schemeClr val="accent4">
                  <a:lumMod val="40000"/>
                  <a:lumOff val="60000"/>
                  <a:alpha val="40000"/>
                </a:schemeClr>
              </a:glo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pic>
          <p:nvPicPr>
            <p:cNvPr id="26" name="Afbeelding 25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267" y="4612553"/>
              <a:ext cx="997342" cy="67137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Afbeelding 26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177543">
              <a:off x="4065771" y="4669403"/>
              <a:ext cx="997342" cy="67137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Afbeelding 27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15937">
              <a:off x="3139267" y="5337501"/>
              <a:ext cx="997342" cy="67137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Afbeelding 28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517758">
              <a:off x="3952567" y="5444092"/>
              <a:ext cx="997342" cy="69624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0" name="Tekstvak 29"/>
          <p:cNvSpPr txBox="1"/>
          <p:nvPr/>
        </p:nvSpPr>
        <p:spPr>
          <a:xfrm>
            <a:off x="4405993" y="1563676"/>
            <a:ext cx="526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2" name="Tekstvak 31"/>
          <p:cNvSpPr txBox="1"/>
          <p:nvPr/>
        </p:nvSpPr>
        <p:spPr>
          <a:xfrm>
            <a:off x="6693615" y="2204864"/>
            <a:ext cx="321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/>
              <a:t>H</a:t>
            </a:r>
            <a:endParaRPr lang="nl-NL" sz="2000" b="1" dirty="0"/>
          </a:p>
        </p:txBody>
      </p:sp>
      <p:sp>
        <p:nvSpPr>
          <p:cNvPr id="33" name="Tekstvak 32"/>
          <p:cNvSpPr txBox="1"/>
          <p:nvPr/>
        </p:nvSpPr>
        <p:spPr>
          <a:xfrm>
            <a:off x="6532622" y="1133738"/>
            <a:ext cx="321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/>
              <a:t>H</a:t>
            </a:r>
            <a:endParaRPr lang="nl-NL" sz="2000" b="1" dirty="0"/>
          </a:p>
        </p:txBody>
      </p:sp>
      <p:sp>
        <p:nvSpPr>
          <p:cNvPr id="34" name="Tekstvak 33"/>
          <p:cNvSpPr txBox="1"/>
          <p:nvPr/>
        </p:nvSpPr>
        <p:spPr>
          <a:xfrm>
            <a:off x="7069419" y="1619195"/>
            <a:ext cx="321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/>
              <a:t>H</a:t>
            </a:r>
            <a:endParaRPr lang="nl-NL" sz="2000" b="1" dirty="0"/>
          </a:p>
        </p:txBody>
      </p:sp>
      <p:sp>
        <p:nvSpPr>
          <p:cNvPr id="35" name="Tekstvak 34"/>
          <p:cNvSpPr txBox="1"/>
          <p:nvPr/>
        </p:nvSpPr>
        <p:spPr>
          <a:xfrm>
            <a:off x="5958187" y="1802552"/>
            <a:ext cx="321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/>
              <a:t>H</a:t>
            </a:r>
            <a:endParaRPr lang="nl-NL" sz="2000" b="1" dirty="0"/>
          </a:p>
        </p:txBody>
      </p:sp>
      <p:sp>
        <p:nvSpPr>
          <p:cNvPr id="36" name="Tekstvak 35"/>
          <p:cNvSpPr txBox="1"/>
          <p:nvPr/>
        </p:nvSpPr>
        <p:spPr>
          <a:xfrm>
            <a:off x="6543372" y="1634032"/>
            <a:ext cx="526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37" name="Tekstvak 36"/>
          <p:cNvSpPr txBox="1"/>
          <p:nvPr/>
        </p:nvSpPr>
        <p:spPr>
          <a:xfrm>
            <a:off x="3901937" y="2003387"/>
            <a:ext cx="526047" cy="43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4910049" y="1139530"/>
            <a:ext cx="526047" cy="43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39" name="Tekstvak 38"/>
          <p:cNvSpPr txBox="1"/>
          <p:nvPr/>
        </p:nvSpPr>
        <p:spPr>
          <a:xfrm>
            <a:off x="3766216" y="4216521"/>
            <a:ext cx="2535218" cy="136779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spcAft>
                <a:spcPts val="0"/>
              </a:spcAft>
              <a:buFont typeface="Wingdings 3" pitchFamily="2" charset="2"/>
              <a:buChar char="t"/>
            </a:pPr>
            <a:r>
              <a:rPr lang="nl-NL" dirty="0">
                <a:solidFill>
                  <a:schemeClr val="bg1"/>
                </a:solidFill>
                <a:effectLst/>
                <a:ea typeface="Calibri" charset="0"/>
                <a:cs typeface="Times New Roman" charset="0"/>
              </a:rPr>
              <a:t>Hier zien we 4 water moleculen. We schrijven daarom: </a:t>
            </a:r>
          </a:p>
          <a:p>
            <a:pPr>
              <a:spcAft>
                <a:spcPts val="0"/>
              </a:spcAft>
            </a:pPr>
            <a:r>
              <a:rPr lang="nl-NL" sz="3200" dirty="0">
                <a:solidFill>
                  <a:schemeClr val="bg1"/>
                </a:solidFill>
                <a:effectLst/>
                <a:ea typeface="Calibri" charset="0"/>
                <a:cs typeface="Times New Roman" charset="0"/>
              </a:rPr>
              <a:t>	</a:t>
            </a:r>
            <a:r>
              <a:rPr lang="nl-NL" sz="3200" dirty="0">
                <a:solidFill>
                  <a:srgbClr val="4FD0FF"/>
                </a:solidFill>
                <a:effectLst/>
                <a:ea typeface="Calibri" charset="0"/>
                <a:cs typeface="Times New Roman" charset="0"/>
              </a:rPr>
              <a:t>4 </a:t>
            </a:r>
            <a:r>
              <a:rPr lang="nl-NL" sz="3200" dirty="0">
                <a:solidFill>
                  <a:schemeClr val="bg1"/>
                </a:solidFill>
                <a:effectLst/>
                <a:ea typeface="Calibri" charset="0"/>
                <a:cs typeface="Times New Roman" charset="0"/>
              </a:rPr>
              <a:t>H</a:t>
            </a:r>
            <a:r>
              <a:rPr lang="nl-NL" sz="3200" baseline="-25000" dirty="0">
                <a:solidFill>
                  <a:schemeClr val="bg1"/>
                </a:solidFill>
                <a:effectLst/>
                <a:ea typeface="Calibri" charset="0"/>
                <a:cs typeface="Times New Roman" charset="0"/>
              </a:rPr>
              <a:t>2</a:t>
            </a:r>
            <a:r>
              <a:rPr lang="nl-NL" sz="3200" dirty="0">
                <a:solidFill>
                  <a:schemeClr val="bg1"/>
                </a:solidFill>
                <a:effectLst/>
                <a:ea typeface="Calibri" charset="0"/>
                <a:cs typeface="Times New Roman" charset="0"/>
              </a:rPr>
              <a:t>O</a:t>
            </a:r>
            <a:r>
              <a:rPr lang="nl-NL" sz="3200" dirty="0">
                <a:solidFill>
                  <a:srgbClr val="4FD0FF"/>
                </a:solidFill>
                <a:effectLst/>
                <a:ea typeface="Calibri" charset="0"/>
                <a:cs typeface="Times New Roman" charset="0"/>
              </a:rPr>
              <a:t> </a:t>
            </a:r>
            <a:br>
              <a:rPr lang="nl-NL" dirty="0">
                <a:solidFill>
                  <a:schemeClr val="bg1"/>
                </a:solidFill>
                <a:effectLst/>
                <a:ea typeface="Calibri" charset="0"/>
                <a:cs typeface="Times New Roman" charset="0"/>
              </a:rPr>
            </a:br>
            <a:endParaRPr lang="nl-NL" dirty="0">
              <a:solidFill>
                <a:schemeClr val="bg1"/>
              </a:solidFill>
              <a:effectLst/>
              <a:ea typeface="Calibri" charset="0"/>
              <a:cs typeface="Times New Roman" charset="0"/>
            </a:endParaRPr>
          </a:p>
        </p:txBody>
      </p:sp>
      <p:sp>
        <p:nvSpPr>
          <p:cNvPr id="40" name="Afgeronde rechthoek 39"/>
          <p:cNvSpPr/>
          <p:nvPr/>
        </p:nvSpPr>
        <p:spPr>
          <a:xfrm>
            <a:off x="1400625" y="5938144"/>
            <a:ext cx="5386148" cy="681358"/>
          </a:xfrm>
          <a:prstGeom prst="roundRect">
            <a:avLst/>
          </a:prstGeom>
          <a:solidFill>
            <a:srgbClr val="FDC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nl-NL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Calibri" charset="0"/>
                <a:cs typeface="Times New Roman" charset="0"/>
              </a:rPr>
              <a:t>Een coëfficiënt is een cijfer dat voor de molecuulformule </a:t>
            </a:r>
          </a:p>
          <a:p>
            <a:pPr algn="ctr">
              <a:spcAft>
                <a:spcPts val="0"/>
              </a:spcAft>
            </a:pPr>
            <a:r>
              <a:rPr lang="nl-NL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ea typeface="Calibri" charset="0"/>
                <a:cs typeface="Times New Roman" charset="0"/>
              </a:rPr>
              <a:t>staat. Het geeft het aantal moleculen weer.  </a:t>
            </a:r>
          </a:p>
        </p:txBody>
      </p:sp>
      <p:sp>
        <p:nvSpPr>
          <p:cNvPr id="42" name="AutoShape 41"/>
          <p:cNvSpPr>
            <a:spLocks noChangeArrowheads="1"/>
          </p:cNvSpPr>
          <p:nvPr/>
        </p:nvSpPr>
        <p:spPr bwMode="auto">
          <a:xfrm>
            <a:off x="2754624" y="6126957"/>
            <a:ext cx="1651369" cy="473307"/>
          </a:xfrm>
          <a:prstGeom prst="wedgeRoundRectCallout">
            <a:avLst>
              <a:gd name="adj1" fmla="val 67563"/>
              <a:gd name="adj2" fmla="val -126673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nl-NL" sz="2400" dirty="0">
                <a:solidFill>
                  <a:schemeClr val="accent3">
                    <a:lumMod val="95000"/>
                  </a:schemeClr>
                </a:solidFill>
              </a:rPr>
              <a:t>coëfficiënt</a:t>
            </a:r>
          </a:p>
        </p:txBody>
      </p:sp>
      <p:sp>
        <p:nvSpPr>
          <p:cNvPr id="44" name="AutoShape 41">
            <a:extLst>
              <a:ext uri="{FF2B5EF4-FFF2-40B4-BE49-F238E27FC236}">
                <a16:creationId xmlns:a16="http://schemas.microsoft.com/office/drawing/2014/main" id="{C6BA8619-8AC9-8048-9365-7683C9E73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0732" y="3260308"/>
            <a:ext cx="1509733" cy="579322"/>
          </a:xfrm>
          <a:prstGeom prst="wedgeRoundRectCallout">
            <a:avLst>
              <a:gd name="adj1" fmla="val -81411"/>
              <a:gd name="adj2" fmla="val -56848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nl-NL" sz="2800" dirty="0">
                <a:solidFill>
                  <a:schemeClr val="accent3">
                    <a:lumMod val="95000"/>
                  </a:schemeClr>
                </a:solidFill>
              </a:rPr>
              <a:t>index</a:t>
            </a:r>
          </a:p>
        </p:txBody>
      </p:sp>
      <p:sp>
        <p:nvSpPr>
          <p:cNvPr id="46" name="AutoShape 41">
            <a:extLst>
              <a:ext uri="{FF2B5EF4-FFF2-40B4-BE49-F238E27FC236}">
                <a16:creationId xmlns:a16="http://schemas.microsoft.com/office/drawing/2014/main" id="{39FDC0A4-E122-C84E-BBB9-5F7F85A6F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3857790"/>
            <a:ext cx="1509733" cy="579322"/>
          </a:xfrm>
          <a:prstGeom prst="wedgeRoundRectCallout">
            <a:avLst>
              <a:gd name="adj1" fmla="val 53488"/>
              <a:gd name="adj2" fmla="val -162074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nl-NL" sz="2800" dirty="0">
                <a:solidFill>
                  <a:schemeClr val="accent3">
                    <a:lumMod val="95000"/>
                  </a:schemeClr>
                </a:solidFill>
              </a:rPr>
              <a:t>index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918C887-0F80-5445-98DA-4733EFA93E2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4017" y="960845"/>
            <a:ext cx="2085818" cy="1538718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A13C890B-4CE9-054B-8AAF-8ADD2A586AB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14651">
            <a:off x="3384741" y="1363548"/>
            <a:ext cx="2136061" cy="89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8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mph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31" dur="2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1" nodeType="withEffect">
                                  <p:stCondLst>
                                    <p:cond delay="4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repeatCount="0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9" grpId="0"/>
      <p:bldP spid="39" grpId="1" build="allAtOnce"/>
      <p:bldP spid="40" grpId="0" animBg="1"/>
      <p:bldP spid="42" grpId="0" animBg="1"/>
      <p:bldP spid="42" grpId="1" animBg="1"/>
      <p:bldP spid="44" grpId="0" animBg="1"/>
      <p:bldP spid="46" grpId="0" animBg="1"/>
      <p:bldP spid="4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51474" y="1989138"/>
            <a:ext cx="2290762" cy="2232025"/>
            <a:chOff x="3061" y="1797"/>
            <a:chExt cx="1443" cy="1406"/>
          </a:xfrm>
        </p:grpSpPr>
        <p:grpSp>
          <p:nvGrpSpPr>
            <p:cNvPr id="6190" name="Group 3"/>
            <p:cNvGrpSpPr>
              <a:grpSpLocks/>
            </p:cNvGrpSpPr>
            <p:nvPr/>
          </p:nvGrpSpPr>
          <p:grpSpPr bwMode="auto">
            <a:xfrm>
              <a:off x="3288" y="1888"/>
              <a:ext cx="928" cy="952"/>
              <a:chOff x="3288" y="1888"/>
              <a:chExt cx="928" cy="952"/>
            </a:xfrm>
          </p:grpSpPr>
          <p:sp>
            <p:nvSpPr>
              <p:cNvPr id="6200" name="Oval 4"/>
              <p:cNvSpPr>
                <a:spLocks noChangeArrowheads="1"/>
              </p:cNvSpPr>
              <p:nvPr/>
            </p:nvSpPr>
            <p:spPr bwMode="auto">
              <a:xfrm>
                <a:off x="3288" y="1888"/>
                <a:ext cx="928" cy="95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201" name="Freeform 5"/>
              <p:cNvSpPr>
                <a:spLocks/>
              </p:cNvSpPr>
              <p:nvPr/>
            </p:nvSpPr>
            <p:spPr bwMode="auto">
              <a:xfrm>
                <a:off x="3884" y="2024"/>
                <a:ext cx="258" cy="276"/>
              </a:xfrm>
              <a:custGeom>
                <a:avLst/>
                <a:gdLst>
                  <a:gd name="T0" fmla="*/ 36105 w 101"/>
                  <a:gd name="T1" fmla="*/ 1121220 h 105"/>
                  <a:gd name="T2" fmla="*/ 875759 w 101"/>
                  <a:gd name="T3" fmla="*/ 1652559 h 105"/>
                  <a:gd name="T4" fmla="*/ 1324976 w 101"/>
                  <a:gd name="T5" fmla="*/ 2281232 h 105"/>
                  <a:gd name="T6" fmla="*/ 1635076 w 101"/>
                  <a:gd name="T7" fmla="*/ 2947207 h 105"/>
                  <a:gd name="T8" fmla="*/ 1843694 w 101"/>
                  <a:gd name="T9" fmla="*/ 4300577 h 105"/>
                  <a:gd name="T10" fmla="*/ 2899276 w 101"/>
                  <a:gd name="T11" fmla="*/ 3151731 h 105"/>
                  <a:gd name="T12" fmla="*/ 2686937 w 101"/>
                  <a:gd name="T13" fmla="*/ 2059875 h 105"/>
                  <a:gd name="T14" fmla="*/ 2269623 w 101"/>
                  <a:gd name="T15" fmla="*/ 1246805 h 105"/>
                  <a:gd name="T16" fmla="*/ 1727637 w 101"/>
                  <a:gd name="T17" fmla="*/ 503700 h 105"/>
                  <a:gd name="T18" fmla="*/ 1027726 w 101"/>
                  <a:gd name="T19" fmla="*/ 77185 h 105"/>
                  <a:gd name="T20" fmla="*/ 36105 w 101"/>
                  <a:gd name="T21" fmla="*/ 112122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6191" name="Group 6"/>
            <p:cNvGrpSpPr>
              <a:grpSpLocks/>
            </p:cNvGrpSpPr>
            <p:nvPr/>
          </p:nvGrpSpPr>
          <p:grpSpPr bwMode="auto">
            <a:xfrm>
              <a:off x="3515" y="2840"/>
              <a:ext cx="354" cy="363"/>
              <a:chOff x="3878" y="1026"/>
              <a:chExt cx="363" cy="363"/>
            </a:xfrm>
          </p:grpSpPr>
          <p:sp>
            <p:nvSpPr>
              <p:cNvPr id="6198" name="Oval 7"/>
              <p:cNvSpPr>
                <a:spLocks noChangeArrowheads="1"/>
              </p:cNvSpPr>
              <p:nvPr/>
            </p:nvSpPr>
            <p:spPr bwMode="auto">
              <a:xfrm>
                <a:off x="3878" y="1026"/>
                <a:ext cx="36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99" name="Freeform 8"/>
              <p:cNvSpPr>
                <a:spLocks/>
              </p:cNvSpPr>
              <p:nvPr/>
            </p:nvSpPr>
            <p:spPr bwMode="auto">
              <a:xfrm>
                <a:off x="4111" y="1078"/>
                <a:ext cx="101" cy="105"/>
              </a:xfrm>
              <a:custGeom>
                <a:avLst/>
                <a:gdLst>
                  <a:gd name="T0" fmla="*/ 1 w 101"/>
                  <a:gd name="T1" fmla="*/ 27 h 105"/>
                  <a:gd name="T2" fmla="*/ 29 w 101"/>
                  <a:gd name="T3" fmla="*/ 40 h 105"/>
                  <a:gd name="T4" fmla="*/ 44 w 101"/>
                  <a:gd name="T5" fmla="*/ 55 h 105"/>
                  <a:gd name="T6" fmla="*/ 54 w 101"/>
                  <a:gd name="T7" fmla="*/ 71 h 105"/>
                  <a:gd name="T8" fmla="*/ 61 w 101"/>
                  <a:gd name="T9" fmla="*/ 104 h 105"/>
                  <a:gd name="T10" fmla="*/ 96 w 101"/>
                  <a:gd name="T11" fmla="*/ 76 h 105"/>
                  <a:gd name="T12" fmla="*/ 89 w 101"/>
                  <a:gd name="T13" fmla="*/ 50 h 105"/>
                  <a:gd name="T14" fmla="*/ 75 w 101"/>
                  <a:gd name="T15" fmla="*/ 30 h 105"/>
                  <a:gd name="T16" fmla="*/ 57 w 101"/>
                  <a:gd name="T17" fmla="*/ 12 h 105"/>
                  <a:gd name="T18" fmla="*/ 34 w 101"/>
                  <a:gd name="T19" fmla="*/ 2 h 105"/>
                  <a:gd name="T20" fmla="*/ 1 w 101"/>
                  <a:gd name="T21" fmla="*/ 27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6192" name="Group 9"/>
            <p:cNvGrpSpPr>
              <a:grpSpLocks/>
            </p:cNvGrpSpPr>
            <p:nvPr/>
          </p:nvGrpSpPr>
          <p:grpSpPr bwMode="auto">
            <a:xfrm>
              <a:off x="4150" y="1888"/>
              <a:ext cx="354" cy="363"/>
              <a:chOff x="3878" y="1026"/>
              <a:chExt cx="363" cy="363"/>
            </a:xfrm>
          </p:grpSpPr>
          <p:sp>
            <p:nvSpPr>
              <p:cNvPr id="6196" name="Oval 10"/>
              <p:cNvSpPr>
                <a:spLocks noChangeArrowheads="1"/>
              </p:cNvSpPr>
              <p:nvPr/>
            </p:nvSpPr>
            <p:spPr bwMode="auto">
              <a:xfrm>
                <a:off x="3878" y="1026"/>
                <a:ext cx="36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97" name="Freeform 11"/>
              <p:cNvSpPr>
                <a:spLocks/>
              </p:cNvSpPr>
              <p:nvPr/>
            </p:nvSpPr>
            <p:spPr bwMode="auto">
              <a:xfrm>
                <a:off x="4111" y="1078"/>
                <a:ext cx="101" cy="105"/>
              </a:xfrm>
              <a:custGeom>
                <a:avLst/>
                <a:gdLst>
                  <a:gd name="T0" fmla="*/ 1 w 101"/>
                  <a:gd name="T1" fmla="*/ 27 h 105"/>
                  <a:gd name="T2" fmla="*/ 29 w 101"/>
                  <a:gd name="T3" fmla="*/ 40 h 105"/>
                  <a:gd name="T4" fmla="*/ 44 w 101"/>
                  <a:gd name="T5" fmla="*/ 55 h 105"/>
                  <a:gd name="T6" fmla="*/ 54 w 101"/>
                  <a:gd name="T7" fmla="*/ 71 h 105"/>
                  <a:gd name="T8" fmla="*/ 61 w 101"/>
                  <a:gd name="T9" fmla="*/ 104 h 105"/>
                  <a:gd name="T10" fmla="*/ 96 w 101"/>
                  <a:gd name="T11" fmla="*/ 76 h 105"/>
                  <a:gd name="T12" fmla="*/ 89 w 101"/>
                  <a:gd name="T13" fmla="*/ 50 h 105"/>
                  <a:gd name="T14" fmla="*/ 75 w 101"/>
                  <a:gd name="T15" fmla="*/ 30 h 105"/>
                  <a:gd name="T16" fmla="*/ 57 w 101"/>
                  <a:gd name="T17" fmla="*/ 12 h 105"/>
                  <a:gd name="T18" fmla="*/ 34 w 101"/>
                  <a:gd name="T19" fmla="*/ 2 h 105"/>
                  <a:gd name="T20" fmla="*/ 1 w 101"/>
                  <a:gd name="T21" fmla="*/ 27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6193" name="Group 12"/>
            <p:cNvGrpSpPr>
              <a:grpSpLocks/>
            </p:cNvGrpSpPr>
            <p:nvPr/>
          </p:nvGrpSpPr>
          <p:grpSpPr bwMode="auto">
            <a:xfrm>
              <a:off x="3061" y="1797"/>
              <a:ext cx="354" cy="363"/>
              <a:chOff x="3878" y="1026"/>
              <a:chExt cx="363" cy="363"/>
            </a:xfrm>
          </p:grpSpPr>
          <p:sp>
            <p:nvSpPr>
              <p:cNvPr id="6194" name="Oval 13"/>
              <p:cNvSpPr>
                <a:spLocks noChangeArrowheads="1"/>
              </p:cNvSpPr>
              <p:nvPr/>
            </p:nvSpPr>
            <p:spPr bwMode="auto">
              <a:xfrm>
                <a:off x="3878" y="1026"/>
                <a:ext cx="36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95" name="Freeform 14"/>
              <p:cNvSpPr>
                <a:spLocks/>
              </p:cNvSpPr>
              <p:nvPr/>
            </p:nvSpPr>
            <p:spPr bwMode="auto">
              <a:xfrm>
                <a:off x="4111" y="1078"/>
                <a:ext cx="101" cy="105"/>
              </a:xfrm>
              <a:custGeom>
                <a:avLst/>
                <a:gdLst>
                  <a:gd name="T0" fmla="*/ 1 w 101"/>
                  <a:gd name="T1" fmla="*/ 27 h 105"/>
                  <a:gd name="T2" fmla="*/ 29 w 101"/>
                  <a:gd name="T3" fmla="*/ 40 h 105"/>
                  <a:gd name="T4" fmla="*/ 44 w 101"/>
                  <a:gd name="T5" fmla="*/ 55 h 105"/>
                  <a:gd name="T6" fmla="*/ 54 w 101"/>
                  <a:gd name="T7" fmla="*/ 71 h 105"/>
                  <a:gd name="T8" fmla="*/ 61 w 101"/>
                  <a:gd name="T9" fmla="*/ 104 h 105"/>
                  <a:gd name="T10" fmla="*/ 96 w 101"/>
                  <a:gd name="T11" fmla="*/ 76 h 105"/>
                  <a:gd name="T12" fmla="*/ 89 w 101"/>
                  <a:gd name="T13" fmla="*/ 50 h 105"/>
                  <a:gd name="T14" fmla="*/ 75 w 101"/>
                  <a:gd name="T15" fmla="*/ 30 h 105"/>
                  <a:gd name="T16" fmla="*/ 57 w 101"/>
                  <a:gd name="T17" fmla="*/ 12 h 105"/>
                  <a:gd name="T18" fmla="*/ 34 w 101"/>
                  <a:gd name="T19" fmla="*/ 2 h 105"/>
                  <a:gd name="T20" fmla="*/ 1 w 101"/>
                  <a:gd name="T21" fmla="*/ 27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</p:grpSp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2051249" y="3284538"/>
            <a:ext cx="2290762" cy="2232025"/>
            <a:chOff x="3061" y="1797"/>
            <a:chExt cx="1443" cy="1406"/>
          </a:xfrm>
        </p:grpSpPr>
        <p:grpSp>
          <p:nvGrpSpPr>
            <p:cNvPr id="6178" name="Group 16"/>
            <p:cNvGrpSpPr>
              <a:grpSpLocks/>
            </p:cNvGrpSpPr>
            <p:nvPr/>
          </p:nvGrpSpPr>
          <p:grpSpPr bwMode="auto">
            <a:xfrm>
              <a:off x="3288" y="1888"/>
              <a:ext cx="928" cy="952"/>
              <a:chOff x="3288" y="1888"/>
              <a:chExt cx="928" cy="952"/>
            </a:xfrm>
          </p:grpSpPr>
          <p:sp>
            <p:nvSpPr>
              <p:cNvPr id="6188" name="Oval 17"/>
              <p:cNvSpPr>
                <a:spLocks noChangeArrowheads="1"/>
              </p:cNvSpPr>
              <p:nvPr/>
            </p:nvSpPr>
            <p:spPr bwMode="auto">
              <a:xfrm>
                <a:off x="3288" y="1888"/>
                <a:ext cx="928" cy="95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89" name="Freeform 18"/>
              <p:cNvSpPr>
                <a:spLocks/>
              </p:cNvSpPr>
              <p:nvPr/>
            </p:nvSpPr>
            <p:spPr bwMode="auto">
              <a:xfrm>
                <a:off x="3884" y="2024"/>
                <a:ext cx="258" cy="276"/>
              </a:xfrm>
              <a:custGeom>
                <a:avLst/>
                <a:gdLst>
                  <a:gd name="T0" fmla="*/ 36105 w 101"/>
                  <a:gd name="T1" fmla="*/ 1121220 h 105"/>
                  <a:gd name="T2" fmla="*/ 875759 w 101"/>
                  <a:gd name="T3" fmla="*/ 1652559 h 105"/>
                  <a:gd name="T4" fmla="*/ 1324976 w 101"/>
                  <a:gd name="T5" fmla="*/ 2281232 h 105"/>
                  <a:gd name="T6" fmla="*/ 1635076 w 101"/>
                  <a:gd name="T7" fmla="*/ 2947207 h 105"/>
                  <a:gd name="T8" fmla="*/ 1843694 w 101"/>
                  <a:gd name="T9" fmla="*/ 4300577 h 105"/>
                  <a:gd name="T10" fmla="*/ 2899276 w 101"/>
                  <a:gd name="T11" fmla="*/ 3151731 h 105"/>
                  <a:gd name="T12" fmla="*/ 2686937 w 101"/>
                  <a:gd name="T13" fmla="*/ 2059875 h 105"/>
                  <a:gd name="T14" fmla="*/ 2269623 w 101"/>
                  <a:gd name="T15" fmla="*/ 1246805 h 105"/>
                  <a:gd name="T16" fmla="*/ 1727637 w 101"/>
                  <a:gd name="T17" fmla="*/ 503700 h 105"/>
                  <a:gd name="T18" fmla="*/ 1027726 w 101"/>
                  <a:gd name="T19" fmla="*/ 77185 h 105"/>
                  <a:gd name="T20" fmla="*/ 36105 w 101"/>
                  <a:gd name="T21" fmla="*/ 112122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6179" name="Group 19"/>
            <p:cNvGrpSpPr>
              <a:grpSpLocks/>
            </p:cNvGrpSpPr>
            <p:nvPr/>
          </p:nvGrpSpPr>
          <p:grpSpPr bwMode="auto">
            <a:xfrm>
              <a:off x="3515" y="2840"/>
              <a:ext cx="354" cy="363"/>
              <a:chOff x="3878" y="1026"/>
              <a:chExt cx="363" cy="363"/>
            </a:xfrm>
          </p:grpSpPr>
          <p:sp>
            <p:nvSpPr>
              <p:cNvPr id="6186" name="Oval 20"/>
              <p:cNvSpPr>
                <a:spLocks noChangeArrowheads="1"/>
              </p:cNvSpPr>
              <p:nvPr/>
            </p:nvSpPr>
            <p:spPr bwMode="auto">
              <a:xfrm>
                <a:off x="3878" y="1026"/>
                <a:ext cx="36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87" name="Freeform 21"/>
              <p:cNvSpPr>
                <a:spLocks/>
              </p:cNvSpPr>
              <p:nvPr/>
            </p:nvSpPr>
            <p:spPr bwMode="auto">
              <a:xfrm>
                <a:off x="4111" y="1078"/>
                <a:ext cx="101" cy="105"/>
              </a:xfrm>
              <a:custGeom>
                <a:avLst/>
                <a:gdLst>
                  <a:gd name="T0" fmla="*/ 1 w 101"/>
                  <a:gd name="T1" fmla="*/ 27 h 105"/>
                  <a:gd name="T2" fmla="*/ 29 w 101"/>
                  <a:gd name="T3" fmla="*/ 40 h 105"/>
                  <a:gd name="T4" fmla="*/ 44 w 101"/>
                  <a:gd name="T5" fmla="*/ 55 h 105"/>
                  <a:gd name="T6" fmla="*/ 54 w 101"/>
                  <a:gd name="T7" fmla="*/ 71 h 105"/>
                  <a:gd name="T8" fmla="*/ 61 w 101"/>
                  <a:gd name="T9" fmla="*/ 104 h 105"/>
                  <a:gd name="T10" fmla="*/ 96 w 101"/>
                  <a:gd name="T11" fmla="*/ 76 h 105"/>
                  <a:gd name="T12" fmla="*/ 89 w 101"/>
                  <a:gd name="T13" fmla="*/ 50 h 105"/>
                  <a:gd name="T14" fmla="*/ 75 w 101"/>
                  <a:gd name="T15" fmla="*/ 30 h 105"/>
                  <a:gd name="T16" fmla="*/ 57 w 101"/>
                  <a:gd name="T17" fmla="*/ 12 h 105"/>
                  <a:gd name="T18" fmla="*/ 34 w 101"/>
                  <a:gd name="T19" fmla="*/ 2 h 105"/>
                  <a:gd name="T20" fmla="*/ 1 w 101"/>
                  <a:gd name="T21" fmla="*/ 27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6180" name="Group 22"/>
            <p:cNvGrpSpPr>
              <a:grpSpLocks/>
            </p:cNvGrpSpPr>
            <p:nvPr/>
          </p:nvGrpSpPr>
          <p:grpSpPr bwMode="auto">
            <a:xfrm>
              <a:off x="4150" y="1888"/>
              <a:ext cx="354" cy="363"/>
              <a:chOff x="3878" y="1026"/>
              <a:chExt cx="363" cy="363"/>
            </a:xfrm>
          </p:grpSpPr>
          <p:sp>
            <p:nvSpPr>
              <p:cNvPr id="6184" name="Oval 23"/>
              <p:cNvSpPr>
                <a:spLocks noChangeArrowheads="1"/>
              </p:cNvSpPr>
              <p:nvPr/>
            </p:nvSpPr>
            <p:spPr bwMode="auto">
              <a:xfrm>
                <a:off x="3878" y="1026"/>
                <a:ext cx="36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85" name="Freeform 24"/>
              <p:cNvSpPr>
                <a:spLocks/>
              </p:cNvSpPr>
              <p:nvPr/>
            </p:nvSpPr>
            <p:spPr bwMode="auto">
              <a:xfrm>
                <a:off x="4111" y="1078"/>
                <a:ext cx="101" cy="105"/>
              </a:xfrm>
              <a:custGeom>
                <a:avLst/>
                <a:gdLst>
                  <a:gd name="T0" fmla="*/ 1 w 101"/>
                  <a:gd name="T1" fmla="*/ 27 h 105"/>
                  <a:gd name="T2" fmla="*/ 29 w 101"/>
                  <a:gd name="T3" fmla="*/ 40 h 105"/>
                  <a:gd name="T4" fmla="*/ 44 w 101"/>
                  <a:gd name="T5" fmla="*/ 55 h 105"/>
                  <a:gd name="T6" fmla="*/ 54 w 101"/>
                  <a:gd name="T7" fmla="*/ 71 h 105"/>
                  <a:gd name="T8" fmla="*/ 61 w 101"/>
                  <a:gd name="T9" fmla="*/ 104 h 105"/>
                  <a:gd name="T10" fmla="*/ 96 w 101"/>
                  <a:gd name="T11" fmla="*/ 76 h 105"/>
                  <a:gd name="T12" fmla="*/ 89 w 101"/>
                  <a:gd name="T13" fmla="*/ 50 h 105"/>
                  <a:gd name="T14" fmla="*/ 75 w 101"/>
                  <a:gd name="T15" fmla="*/ 30 h 105"/>
                  <a:gd name="T16" fmla="*/ 57 w 101"/>
                  <a:gd name="T17" fmla="*/ 12 h 105"/>
                  <a:gd name="T18" fmla="*/ 34 w 101"/>
                  <a:gd name="T19" fmla="*/ 2 h 105"/>
                  <a:gd name="T20" fmla="*/ 1 w 101"/>
                  <a:gd name="T21" fmla="*/ 27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6181" name="Group 25"/>
            <p:cNvGrpSpPr>
              <a:grpSpLocks/>
            </p:cNvGrpSpPr>
            <p:nvPr/>
          </p:nvGrpSpPr>
          <p:grpSpPr bwMode="auto">
            <a:xfrm>
              <a:off x="3061" y="1797"/>
              <a:ext cx="354" cy="363"/>
              <a:chOff x="3878" y="1026"/>
              <a:chExt cx="363" cy="363"/>
            </a:xfrm>
          </p:grpSpPr>
          <p:sp>
            <p:nvSpPr>
              <p:cNvPr id="6182" name="Oval 26"/>
              <p:cNvSpPr>
                <a:spLocks noChangeArrowheads="1"/>
              </p:cNvSpPr>
              <p:nvPr/>
            </p:nvSpPr>
            <p:spPr bwMode="auto">
              <a:xfrm>
                <a:off x="3878" y="1026"/>
                <a:ext cx="36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83" name="Freeform 27"/>
              <p:cNvSpPr>
                <a:spLocks/>
              </p:cNvSpPr>
              <p:nvPr/>
            </p:nvSpPr>
            <p:spPr bwMode="auto">
              <a:xfrm>
                <a:off x="4111" y="1078"/>
                <a:ext cx="101" cy="105"/>
              </a:xfrm>
              <a:custGeom>
                <a:avLst/>
                <a:gdLst>
                  <a:gd name="T0" fmla="*/ 1 w 101"/>
                  <a:gd name="T1" fmla="*/ 27 h 105"/>
                  <a:gd name="T2" fmla="*/ 29 w 101"/>
                  <a:gd name="T3" fmla="*/ 40 h 105"/>
                  <a:gd name="T4" fmla="*/ 44 w 101"/>
                  <a:gd name="T5" fmla="*/ 55 h 105"/>
                  <a:gd name="T6" fmla="*/ 54 w 101"/>
                  <a:gd name="T7" fmla="*/ 71 h 105"/>
                  <a:gd name="T8" fmla="*/ 61 w 101"/>
                  <a:gd name="T9" fmla="*/ 104 h 105"/>
                  <a:gd name="T10" fmla="*/ 96 w 101"/>
                  <a:gd name="T11" fmla="*/ 76 h 105"/>
                  <a:gd name="T12" fmla="*/ 89 w 101"/>
                  <a:gd name="T13" fmla="*/ 50 h 105"/>
                  <a:gd name="T14" fmla="*/ 75 w 101"/>
                  <a:gd name="T15" fmla="*/ 30 h 105"/>
                  <a:gd name="T16" fmla="*/ 57 w 101"/>
                  <a:gd name="T17" fmla="*/ 12 h 105"/>
                  <a:gd name="T18" fmla="*/ 34 w 101"/>
                  <a:gd name="T19" fmla="*/ 2 h 105"/>
                  <a:gd name="T20" fmla="*/ 1 w 101"/>
                  <a:gd name="T21" fmla="*/ 27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</p:grpSp>
      <p:grpSp>
        <p:nvGrpSpPr>
          <p:cNvPr id="12" name="Group 28"/>
          <p:cNvGrpSpPr>
            <a:grpSpLocks/>
          </p:cNvGrpSpPr>
          <p:nvPr/>
        </p:nvGrpSpPr>
        <p:grpSpPr bwMode="auto">
          <a:xfrm>
            <a:off x="2771974" y="3141663"/>
            <a:ext cx="1473200" cy="1511300"/>
            <a:chOff x="3288" y="1888"/>
            <a:chExt cx="928" cy="952"/>
          </a:xfrm>
        </p:grpSpPr>
        <p:sp>
          <p:nvSpPr>
            <p:cNvPr id="6176" name="Oval 29"/>
            <p:cNvSpPr>
              <a:spLocks noChangeArrowheads="1"/>
            </p:cNvSpPr>
            <p:nvPr/>
          </p:nvSpPr>
          <p:spPr bwMode="auto">
            <a:xfrm>
              <a:off x="3288" y="1888"/>
              <a:ext cx="928" cy="95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6177" name="Freeform 30"/>
            <p:cNvSpPr>
              <a:spLocks/>
            </p:cNvSpPr>
            <p:nvPr/>
          </p:nvSpPr>
          <p:spPr bwMode="auto">
            <a:xfrm>
              <a:off x="3884" y="2024"/>
              <a:ext cx="258" cy="276"/>
            </a:xfrm>
            <a:custGeom>
              <a:avLst/>
              <a:gdLst>
                <a:gd name="T0" fmla="*/ 36105 w 101"/>
                <a:gd name="T1" fmla="*/ 1121220 h 105"/>
                <a:gd name="T2" fmla="*/ 875759 w 101"/>
                <a:gd name="T3" fmla="*/ 1652559 h 105"/>
                <a:gd name="T4" fmla="*/ 1324976 w 101"/>
                <a:gd name="T5" fmla="*/ 2281232 h 105"/>
                <a:gd name="T6" fmla="*/ 1635076 w 101"/>
                <a:gd name="T7" fmla="*/ 2947207 h 105"/>
                <a:gd name="T8" fmla="*/ 1843694 w 101"/>
                <a:gd name="T9" fmla="*/ 4300577 h 105"/>
                <a:gd name="T10" fmla="*/ 2899276 w 101"/>
                <a:gd name="T11" fmla="*/ 3151731 h 105"/>
                <a:gd name="T12" fmla="*/ 2686937 w 101"/>
                <a:gd name="T13" fmla="*/ 2059875 h 105"/>
                <a:gd name="T14" fmla="*/ 2269623 w 101"/>
                <a:gd name="T15" fmla="*/ 1246805 h 105"/>
                <a:gd name="T16" fmla="*/ 1727637 w 101"/>
                <a:gd name="T17" fmla="*/ 503700 h 105"/>
                <a:gd name="T18" fmla="*/ 1027726 w 101"/>
                <a:gd name="T19" fmla="*/ 77185 h 105"/>
                <a:gd name="T20" fmla="*/ 36105 w 101"/>
                <a:gd name="T21" fmla="*/ 1121220 h 1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1"/>
                <a:gd name="T34" fmla="*/ 0 h 105"/>
                <a:gd name="T35" fmla="*/ 101 w 101"/>
                <a:gd name="T36" fmla="*/ 105 h 10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1" h="105">
                  <a:moveTo>
                    <a:pt x="1" y="27"/>
                  </a:moveTo>
                  <a:cubicBezTo>
                    <a:pt x="0" y="33"/>
                    <a:pt x="22" y="35"/>
                    <a:pt x="29" y="40"/>
                  </a:cubicBezTo>
                  <a:cubicBezTo>
                    <a:pt x="36" y="45"/>
                    <a:pt x="40" y="50"/>
                    <a:pt x="44" y="55"/>
                  </a:cubicBezTo>
                  <a:cubicBezTo>
                    <a:pt x="48" y="60"/>
                    <a:pt x="51" y="63"/>
                    <a:pt x="54" y="71"/>
                  </a:cubicBezTo>
                  <a:cubicBezTo>
                    <a:pt x="57" y="79"/>
                    <a:pt x="54" y="103"/>
                    <a:pt x="61" y="104"/>
                  </a:cubicBezTo>
                  <a:cubicBezTo>
                    <a:pt x="68" y="105"/>
                    <a:pt x="91" y="86"/>
                    <a:pt x="96" y="76"/>
                  </a:cubicBezTo>
                  <a:cubicBezTo>
                    <a:pt x="101" y="68"/>
                    <a:pt x="92" y="58"/>
                    <a:pt x="89" y="50"/>
                  </a:cubicBezTo>
                  <a:cubicBezTo>
                    <a:pt x="85" y="43"/>
                    <a:pt x="81" y="37"/>
                    <a:pt x="75" y="30"/>
                  </a:cubicBezTo>
                  <a:cubicBezTo>
                    <a:pt x="70" y="24"/>
                    <a:pt x="64" y="16"/>
                    <a:pt x="57" y="12"/>
                  </a:cubicBezTo>
                  <a:cubicBezTo>
                    <a:pt x="49" y="6"/>
                    <a:pt x="43" y="0"/>
                    <a:pt x="34" y="2"/>
                  </a:cubicBezTo>
                  <a:cubicBezTo>
                    <a:pt x="24" y="5"/>
                    <a:pt x="8" y="21"/>
                    <a:pt x="1" y="27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3" name="Group 31"/>
          <p:cNvGrpSpPr>
            <a:grpSpLocks/>
          </p:cNvGrpSpPr>
          <p:nvPr/>
        </p:nvGrpSpPr>
        <p:grpSpPr bwMode="auto">
          <a:xfrm>
            <a:off x="5027811" y="5703888"/>
            <a:ext cx="561975" cy="576262"/>
            <a:chOff x="3878" y="1026"/>
            <a:chExt cx="363" cy="363"/>
          </a:xfrm>
        </p:grpSpPr>
        <p:sp>
          <p:nvSpPr>
            <p:cNvPr id="6174" name="Oval 32"/>
            <p:cNvSpPr>
              <a:spLocks noChangeArrowheads="1"/>
            </p:cNvSpPr>
            <p:nvPr/>
          </p:nvSpPr>
          <p:spPr bwMode="auto">
            <a:xfrm>
              <a:off x="3878" y="1026"/>
              <a:ext cx="36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6175" name="Freeform 33"/>
            <p:cNvSpPr>
              <a:spLocks/>
            </p:cNvSpPr>
            <p:nvPr/>
          </p:nvSpPr>
          <p:spPr bwMode="auto">
            <a:xfrm>
              <a:off x="4111" y="1078"/>
              <a:ext cx="101" cy="105"/>
            </a:xfrm>
            <a:custGeom>
              <a:avLst/>
              <a:gdLst>
                <a:gd name="T0" fmla="*/ 1 w 101"/>
                <a:gd name="T1" fmla="*/ 27 h 105"/>
                <a:gd name="T2" fmla="*/ 29 w 101"/>
                <a:gd name="T3" fmla="*/ 40 h 105"/>
                <a:gd name="T4" fmla="*/ 44 w 101"/>
                <a:gd name="T5" fmla="*/ 55 h 105"/>
                <a:gd name="T6" fmla="*/ 54 w 101"/>
                <a:gd name="T7" fmla="*/ 71 h 105"/>
                <a:gd name="T8" fmla="*/ 61 w 101"/>
                <a:gd name="T9" fmla="*/ 104 h 105"/>
                <a:gd name="T10" fmla="*/ 96 w 101"/>
                <a:gd name="T11" fmla="*/ 76 h 105"/>
                <a:gd name="T12" fmla="*/ 89 w 101"/>
                <a:gd name="T13" fmla="*/ 50 h 105"/>
                <a:gd name="T14" fmla="*/ 75 w 101"/>
                <a:gd name="T15" fmla="*/ 30 h 105"/>
                <a:gd name="T16" fmla="*/ 57 w 101"/>
                <a:gd name="T17" fmla="*/ 12 h 105"/>
                <a:gd name="T18" fmla="*/ 34 w 101"/>
                <a:gd name="T19" fmla="*/ 2 h 105"/>
                <a:gd name="T20" fmla="*/ 1 w 101"/>
                <a:gd name="T21" fmla="*/ 27 h 1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1"/>
                <a:gd name="T34" fmla="*/ 0 h 105"/>
                <a:gd name="T35" fmla="*/ 101 w 101"/>
                <a:gd name="T36" fmla="*/ 105 h 10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1" h="105">
                  <a:moveTo>
                    <a:pt x="1" y="27"/>
                  </a:moveTo>
                  <a:cubicBezTo>
                    <a:pt x="0" y="33"/>
                    <a:pt x="22" y="35"/>
                    <a:pt x="29" y="40"/>
                  </a:cubicBezTo>
                  <a:cubicBezTo>
                    <a:pt x="36" y="45"/>
                    <a:pt x="40" y="50"/>
                    <a:pt x="44" y="55"/>
                  </a:cubicBezTo>
                  <a:cubicBezTo>
                    <a:pt x="48" y="60"/>
                    <a:pt x="51" y="63"/>
                    <a:pt x="54" y="71"/>
                  </a:cubicBezTo>
                  <a:cubicBezTo>
                    <a:pt x="57" y="79"/>
                    <a:pt x="54" y="103"/>
                    <a:pt x="61" y="104"/>
                  </a:cubicBezTo>
                  <a:cubicBezTo>
                    <a:pt x="68" y="105"/>
                    <a:pt x="91" y="86"/>
                    <a:pt x="96" y="76"/>
                  </a:cubicBezTo>
                  <a:cubicBezTo>
                    <a:pt x="101" y="68"/>
                    <a:pt x="92" y="58"/>
                    <a:pt x="89" y="50"/>
                  </a:cubicBezTo>
                  <a:cubicBezTo>
                    <a:pt x="85" y="43"/>
                    <a:pt x="81" y="37"/>
                    <a:pt x="75" y="30"/>
                  </a:cubicBezTo>
                  <a:cubicBezTo>
                    <a:pt x="70" y="24"/>
                    <a:pt x="64" y="16"/>
                    <a:pt x="57" y="12"/>
                  </a:cubicBezTo>
                  <a:cubicBezTo>
                    <a:pt x="49" y="6"/>
                    <a:pt x="43" y="0"/>
                    <a:pt x="34" y="2"/>
                  </a:cubicBezTo>
                  <a:cubicBezTo>
                    <a:pt x="24" y="5"/>
                    <a:pt x="8" y="21"/>
                    <a:pt x="1" y="27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4" name="Group 34"/>
          <p:cNvGrpSpPr>
            <a:grpSpLocks/>
          </p:cNvGrpSpPr>
          <p:nvPr/>
        </p:nvGrpSpPr>
        <p:grpSpPr bwMode="auto">
          <a:xfrm>
            <a:off x="5189736" y="627063"/>
            <a:ext cx="561975" cy="576262"/>
            <a:chOff x="3878" y="1026"/>
            <a:chExt cx="363" cy="363"/>
          </a:xfrm>
        </p:grpSpPr>
        <p:sp>
          <p:nvSpPr>
            <p:cNvPr id="6172" name="Oval 35"/>
            <p:cNvSpPr>
              <a:spLocks noChangeArrowheads="1"/>
            </p:cNvSpPr>
            <p:nvPr/>
          </p:nvSpPr>
          <p:spPr bwMode="auto">
            <a:xfrm>
              <a:off x="3878" y="1026"/>
              <a:ext cx="36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6173" name="Freeform 36"/>
            <p:cNvSpPr>
              <a:spLocks/>
            </p:cNvSpPr>
            <p:nvPr/>
          </p:nvSpPr>
          <p:spPr bwMode="auto">
            <a:xfrm>
              <a:off x="4111" y="1078"/>
              <a:ext cx="101" cy="105"/>
            </a:xfrm>
            <a:custGeom>
              <a:avLst/>
              <a:gdLst>
                <a:gd name="T0" fmla="*/ 1 w 101"/>
                <a:gd name="T1" fmla="*/ 27 h 105"/>
                <a:gd name="T2" fmla="*/ 29 w 101"/>
                <a:gd name="T3" fmla="*/ 40 h 105"/>
                <a:gd name="T4" fmla="*/ 44 w 101"/>
                <a:gd name="T5" fmla="*/ 55 h 105"/>
                <a:gd name="T6" fmla="*/ 54 w 101"/>
                <a:gd name="T7" fmla="*/ 71 h 105"/>
                <a:gd name="T8" fmla="*/ 61 w 101"/>
                <a:gd name="T9" fmla="*/ 104 h 105"/>
                <a:gd name="T10" fmla="*/ 96 w 101"/>
                <a:gd name="T11" fmla="*/ 76 h 105"/>
                <a:gd name="T12" fmla="*/ 89 w 101"/>
                <a:gd name="T13" fmla="*/ 50 h 105"/>
                <a:gd name="T14" fmla="*/ 75 w 101"/>
                <a:gd name="T15" fmla="*/ 30 h 105"/>
                <a:gd name="T16" fmla="*/ 57 w 101"/>
                <a:gd name="T17" fmla="*/ 12 h 105"/>
                <a:gd name="T18" fmla="*/ 34 w 101"/>
                <a:gd name="T19" fmla="*/ 2 h 105"/>
                <a:gd name="T20" fmla="*/ 1 w 101"/>
                <a:gd name="T21" fmla="*/ 27 h 1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1"/>
                <a:gd name="T34" fmla="*/ 0 h 105"/>
                <a:gd name="T35" fmla="*/ 101 w 101"/>
                <a:gd name="T36" fmla="*/ 105 h 10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1" h="105">
                  <a:moveTo>
                    <a:pt x="1" y="27"/>
                  </a:moveTo>
                  <a:cubicBezTo>
                    <a:pt x="0" y="33"/>
                    <a:pt x="22" y="35"/>
                    <a:pt x="29" y="40"/>
                  </a:cubicBezTo>
                  <a:cubicBezTo>
                    <a:pt x="36" y="45"/>
                    <a:pt x="40" y="50"/>
                    <a:pt x="44" y="55"/>
                  </a:cubicBezTo>
                  <a:cubicBezTo>
                    <a:pt x="48" y="60"/>
                    <a:pt x="51" y="63"/>
                    <a:pt x="54" y="71"/>
                  </a:cubicBezTo>
                  <a:cubicBezTo>
                    <a:pt x="57" y="79"/>
                    <a:pt x="54" y="103"/>
                    <a:pt x="61" y="104"/>
                  </a:cubicBezTo>
                  <a:cubicBezTo>
                    <a:pt x="68" y="105"/>
                    <a:pt x="91" y="86"/>
                    <a:pt x="96" y="76"/>
                  </a:cubicBezTo>
                  <a:cubicBezTo>
                    <a:pt x="101" y="68"/>
                    <a:pt x="92" y="58"/>
                    <a:pt x="89" y="50"/>
                  </a:cubicBezTo>
                  <a:cubicBezTo>
                    <a:pt x="85" y="43"/>
                    <a:pt x="81" y="37"/>
                    <a:pt x="75" y="30"/>
                  </a:cubicBezTo>
                  <a:cubicBezTo>
                    <a:pt x="70" y="24"/>
                    <a:pt x="64" y="16"/>
                    <a:pt x="57" y="12"/>
                  </a:cubicBezTo>
                  <a:cubicBezTo>
                    <a:pt x="49" y="6"/>
                    <a:pt x="43" y="0"/>
                    <a:pt x="34" y="2"/>
                  </a:cubicBezTo>
                  <a:cubicBezTo>
                    <a:pt x="24" y="5"/>
                    <a:pt x="8" y="21"/>
                    <a:pt x="1" y="27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5" name="Group 37"/>
          <p:cNvGrpSpPr>
            <a:grpSpLocks/>
          </p:cNvGrpSpPr>
          <p:nvPr/>
        </p:nvGrpSpPr>
        <p:grpSpPr bwMode="auto">
          <a:xfrm>
            <a:off x="4489649" y="5875338"/>
            <a:ext cx="561975" cy="576262"/>
            <a:chOff x="3878" y="1026"/>
            <a:chExt cx="363" cy="363"/>
          </a:xfrm>
        </p:grpSpPr>
        <p:sp>
          <p:nvSpPr>
            <p:cNvPr id="6170" name="Oval 38"/>
            <p:cNvSpPr>
              <a:spLocks noChangeArrowheads="1"/>
            </p:cNvSpPr>
            <p:nvPr/>
          </p:nvSpPr>
          <p:spPr bwMode="auto">
            <a:xfrm>
              <a:off x="3878" y="1026"/>
              <a:ext cx="36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6171" name="Freeform 39"/>
            <p:cNvSpPr>
              <a:spLocks/>
            </p:cNvSpPr>
            <p:nvPr/>
          </p:nvSpPr>
          <p:spPr bwMode="auto">
            <a:xfrm>
              <a:off x="4111" y="1078"/>
              <a:ext cx="101" cy="105"/>
            </a:xfrm>
            <a:custGeom>
              <a:avLst/>
              <a:gdLst>
                <a:gd name="T0" fmla="*/ 1 w 101"/>
                <a:gd name="T1" fmla="*/ 27 h 105"/>
                <a:gd name="T2" fmla="*/ 29 w 101"/>
                <a:gd name="T3" fmla="*/ 40 h 105"/>
                <a:gd name="T4" fmla="*/ 44 w 101"/>
                <a:gd name="T5" fmla="*/ 55 h 105"/>
                <a:gd name="T6" fmla="*/ 54 w 101"/>
                <a:gd name="T7" fmla="*/ 71 h 105"/>
                <a:gd name="T8" fmla="*/ 61 w 101"/>
                <a:gd name="T9" fmla="*/ 104 h 105"/>
                <a:gd name="T10" fmla="*/ 96 w 101"/>
                <a:gd name="T11" fmla="*/ 76 h 105"/>
                <a:gd name="T12" fmla="*/ 89 w 101"/>
                <a:gd name="T13" fmla="*/ 50 h 105"/>
                <a:gd name="T14" fmla="*/ 75 w 101"/>
                <a:gd name="T15" fmla="*/ 30 h 105"/>
                <a:gd name="T16" fmla="*/ 57 w 101"/>
                <a:gd name="T17" fmla="*/ 12 h 105"/>
                <a:gd name="T18" fmla="*/ 34 w 101"/>
                <a:gd name="T19" fmla="*/ 2 h 105"/>
                <a:gd name="T20" fmla="*/ 1 w 101"/>
                <a:gd name="T21" fmla="*/ 27 h 1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1"/>
                <a:gd name="T34" fmla="*/ 0 h 105"/>
                <a:gd name="T35" fmla="*/ 101 w 101"/>
                <a:gd name="T36" fmla="*/ 105 h 10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1" h="105">
                  <a:moveTo>
                    <a:pt x="1" y="27"/>
                  </a:moveTo>
                  <a:cubicBezTo>
                    <a:pt x="0" y="33"/>
                    <a:pt x="22" y="35"/>
                    <a:pt x="29" y="40"/>
                  </a:cubicBezTo>
                  <a:cubicBezTo>
                    <a:pt x="36" y="45"/>
                    <a:pt x="40" y="50"/>
                    <a:pt x="44" y="55"/>
                  </a:cubicBezTo>
                  <a:cubicBezTo>
                    <a:pt x="48" y="60"/>
                    <a:pt x="51" y="63"/>
                    <a:pt x="54" y="71"/>
                  </a:cubicBezTo>
                  <a:cubicBezTo>
                    <a:pt x="57" y="79"/>
                    <a:pt x="54" y="103"/>
                    <a:pt x="61" y="104"/>
                  </a:cubicBezTo>
                  <a:cubicBezTo>
                    <a:pt x="68" y="105"/>
                    <a:pt x="91" y="86"/>
                    <a:pt x="96" y="76"/>
                  </a:cubicBezTo>
                  <a:cubicBezTo>
                    <a:pt x="101" y="68"/>
                    <a:pt x="92" y="58"/>
                    <a:pt x="89" y="50"/>
                  </a:cubicBezTo>
                  <a:cubicBezTo>
                    <a:pt x="85" y="43"/>
                    <a:pt x="81" y="37"/>
                    <a:pt x="75" y="30"/>
                  </a:cubicBezTo>
                  <a:cubicBezTo>
                    <a:pt x="70" y="24"/>
                    <a:pt x="64" y="16"/>
                    <a:pt x="57" y="12"/>
                  </a:cubicBezTo>
                  <a:cubicBezTo>
                    <a:pt x="49" y="6"/>
                    <a:pt x="43" y="0"/>
                    <a:pt x="34" y="2"/>
                  </a:cubicBezTo>
                  <a:cubicBezTo>
                    <a:pt x="24" y="5"/>
                    <a:pt x="8" y="21"/>
                    <a:pt x="1" y="27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6" name="Group 40"/>
          <p:cNvGrpSpPr>
            <a:grpSpLocks/>
          </p:cNvGrpSpPr>
          <p:nvPr/>
        </p:nvGrpSpPr>
        <p:grpSpPr bwMode="auto">
          <a:xfrm>
            <a:off x="4140399" y="2636838"/>
            <a:ext cx="1473200" cy="1511300"/>
            <a:chOff x="3288" y="1888"/>
            <a:chExt cx="928" cy="952"/>
          </a:xfrm>
        </p:grpSpPr>
        <p:sp>
          <p:nvSpPr>
            <p:cNvPr id="6168" name="Oval 41"/>
            <p:cNvSpPr>
              <a:spLocks noChangeArrowheads="1"/>
            </p:cNvSpPr>
            <p:nvPr/>
          </p:nvSpPr>
          <p:spPr bwMode="auto">
            <a:xfrm>
              <a:off x="3288" y="1888"/>
              <a:ext cx="928" cy="95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6169" name="Freeform 42"/>
            <p:cNvSpPr>
              <a:spLocks/>
            </p:cNvSpPr>
            <p:nvPr/>
          </p:nvSpPr>
          <p:spPr bwMode="auto">
            <a:xfrm>
              <a:off x="3884" y="2024"/>
              <a:ext cx="258" cy="276"/>
            </a:xfrm>
            <a:custGeom>
              <a:avLst/>
              <a:gdLst>
                <a:gd name="T0" fmla="*/ 36105 w 101"/>
                <a:gd name="T1" fmla="*/ 1121220 h 105"/>
                <a:gd name="T2" fmla="*/ 875759 w 101"/>
                <a:gd name="T3" fmla="*/ 1652559 h 105"/>
                <a:gd name="T4" fmla="*/ 1324976 w 101"/>
                <a:gd name="T5" fmla="*/ 2281232 h 105"/>
                <a:gd name="T6" fmla="*/ 1635076 w 101"/>
                <a:gd name="T7" fmla="*/ 2947207 h 105"/>
                <a:gd name="T8" fmla="*/ 1843694 w 101"/>
                <a:gd name="T9" fmla="*/ 4300577 h 105"/>
                <a:gd name="T10" fmla="*/ 2899276 w 101"/>
                <a:gd name="T11" fmla="*/ 3151731 h 105"/>
                <a:gd name="T12" fmla="*/ 2686937 w 101"/>
                <a:gd name="T13" fmla="*/ 2059875 h 105"/>
                <a:gd name="T14" fmla="*/ 2269623 w 101"/>
                <a:gd name="T15" fmla="*/ 1246805 h 105"/>
                <a:gd name="T16" fmla="*/ 1727637 w 101"/>
                <a:gd name="T17" fmla="*/ 503700 h 105"/>
                <a:gd name="T18" fmla="*/ 1027726 w 101"/>
                <a:gd name="T19" fmla="*/ 77185 h 105"/>
                <a:gd name="T20" fmla="*/ 36105 w 101"/>
                <a:gd name="T21" fmla="*/ 1121220 h 1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1"/>
                <a:gd name="T34" fmla="*/ 0 h 105"/>
                <a:gd name="T35" fmla="*/ 101 w 101"/>
                <a:gd name="T36" fmla="*/ 105 h 10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1" h="105">
                  <a:moveTo>
                    <a:pt x="1" y="27"/>
                  </a:moveTo>
                  <a:cubicBezTo>
                    <a:pt x="0" y="33"/>
                    <a:pt x="22" y="35"/>
                    <a:pt x="29" y="40"/>
                  </a:cubicBezTo>
                  <a:cubicBezTo>
                    <a:pt x="36" y="45"/>
                    <a:pt x="40" y="50"/>
                    <a:pt x="44" y="55"/>
                  </a:cubicBezTo>
                  <a:cubicBezTo>
                    <a:pt x="48" y="60"/>
                    <a:pt x="51" y="63"/>
                    <a:pt x="54" y="71"/>
                  </a:cubicBezTo>
                  <a:cubicBezTo>
                    <a:pt x="57" y="79"/>
                    <a:pt x="54" y="103"/>
                    <a:pt x="61" y="104"/>
                  </a:cubicBezTo>
                  <a:cubicBezTo>
                    <a:pt x="68" y="105"/>
                    <a:pt x="91" y="86"/>
                    <a:pt x="96" y="76"/>
                  </a:cubicBezTo>
                  <a:cubicBezTo>
                    <a:pt x="101" y="68"/>
                    <a:pt x="92" y="58"/>
                    <a:pt x="89" y="50"/>
                  </a:cubicBezTo>
                  <a:cubicBezTo>
                    <a:pt x="85" y="43"/>
                    <a:pt x="81" y="37"/>
                    <a:pt x="75" y="30"/>
                  </a:cubicBezTo>
                  <a:cubicBezTo>
                    <a:pt x="70" y="24"/>
                    <a:pt x="64" y="16"/>
                    <a:pt x="57" y="12"/>
                  </a:cubicBezTo>
                  <a:cubicBezTo>
                    <a:pt x="49" y="6"/>
                    <a:pt x="43" y="0"/>
                    <a:pt x="34" y="2"/>
                  </a:cubicBezTo>
                  <a:cubicBezTo>
                    <a:pt x="24" y="5"/>
                    <a:pt x="8" y="21"/>
                    <a:pt x="1" y="27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7" name="Group 43"/>
          <p:cNvGrpSpPr>
            <a:grpSpLocks/>
          </p:cNvGrpSpPr>
          <p:nvPr/>
        </p:nvGrpSpPr>
        <p:grpSpPr bwMode="auto">
          <a:xfrm>
            <a:off x="963811" y="1952625"/>
            <a:ext cx="561975" cy="576263"/>
            <a:chOff x="3878" y="1026"/>
            <a:chExt cx="363" cy="363"/>
          </a:xfrm>
        </p:grpSpPr>
        <p:sp>
          <p:nvSpPr>
            <p:cNvPr id="6166" name="Oval 44"/>
            <p:cNvSpPr>
              <a:spLocks noChangeArrowheads="1"/>
            </p:cNvSpPr>
            <p:nvPr/>
          </p:nvSpPr>
          <p:spPr bwMode="auto">
            <a:xfrm>
              <a:off x="3878" y="1026"/>
              <a:ext cx="36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6167" name="Freeform 45"/>
            <p:cNvSpPr>
              <a:spLocks/>
            </p:cNvSpPr>
            <p:nvPr/>
          </p:nvSpPr>
          <p:spPr bwMode="auto">
            <a:xfrm>
              <a:off x="4111" y="1078"/>
              <a:ext cx="101" cy="105"/>
            </a:xfrm>
            <a:custGeom>
              <a:avLst/>
              <a:gdLst>
                <a:gd name="T0" fmla="*/ 1 w 101"/>
                <a:gd name="T1" fmla="*/ 27 h 105"/>
                <a:gd name="T2" fmla="*/ 29 w 101"/>
                <a:gd name="T3" fmla="*/ 40 h 105"/>
                <a:gd name="T4" fmla="*/ 44 w 101"/>
                <a:gd name="T5" fmla="*/ 55 h 105"/>
                <a:gd name="T6" fmla="*/ 54 w 101"/>
                <a:gd name="T7" fmla="*/ 71 h 105"/>
                <a:gd name="T8" fmla="*/ 61 w 101"/>
                <a:gd name="T9" fmla="*/ 104 h 105"/>
                <a:gd name="T10" fmla="*/ 96 w 101"/>
                <a:gd name="T11" fmla="*/ 76 h 105"/>
                <a:gd name="T12" fmla="*/ 89 w 101"/>
                <a:gd name="T13" fmla="*/ 50 h 105"/>
                <a:gd name="T14" fmla="*/ 75 w 101"/>
                <a:gd name="T15" fmla="*/ 30 h 105"/>
                <a:gd name="T16" fmla="*/ 57 w 101"/>
                <a:gd name="T17" fmla="*/ 12 h 105"/>
                <a:gd name="T18" fmla="*/ 34 w 101"/>
                <a:gd name="T19" fmla="*/ 2 h 105"/>
                <a:gd name="T20" fmla="*/ 1 w 101"/>
                <a:gd name="T21" fmla="*/ 27 h 1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1"/>
                <a:gd name="T34" fmla="*/ 0 h 105"/>
                <a:gd name="T35" fmla="*/ 101 w 101"/>
                <a:gd name="T36" fmla="*/ 105 h 10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1" h="105">
                  <a:moveTo>
                    <a:pt x="1" y="27"/>
                  </a:moveTo>
                  <a:cubicBezTo>
                    <a:pt x="0" y="33"/>
                    <a:pt x="22" y="35"/>
                    <a:pt x="29" y="40"/>
                  </a:cubicBezTo>
                  <a:cubicBezTo>
                    <a:pt x="36" y="45"/>
                    <a:pt x="40" y="50"/>
                    <a:pt x="44" y="55"/>
                  </a:cubicBezTo>
                  <a:cubicBezTo>
                    <a:pt x="48" y="60"/>
                    <a:pt x="51" y="63"/>
                    <a:pt x="54" y="71"/>
                  </a:cubicBezTo>
                  <a:cubicBezTo>
                    <a:pt x="57" y="79"/>
                    <a:pt x="54" y="103"/>
                    <a:pt x="61" y="104"/>
                  </a:cubicBezTo>
                  <a:cubicBezTo>
                    <a:pt x="68" y="105"/>
                    <a:pt x="91" y="86"/>
                    <a:pt x="96" y="76"/>
                  </a:cubicBezTo>
                  <a:cubicBezTo>
                    <a:pt x="101" y="68"/>
                    <a:pt x="92" y="58"/>
                    <a:pt x="89" y="50"/>
                  </a:cubicBezTo>
                  <a:cubicBezTo>
                    <a:pt x="85" y="43"/>
                    <a:pt x="81" y="37"/>
                    <a:pt x="75" y="30"/>
                  </a:cubicBezTo>
                  <a:cubicBezTo>
                    <a:pt x="70" y="24"/>
                    <a:pt x="64" y="16"/>
                    <a:pt x="57" y="12"/>
                  </a:cubicBezTo>
                  <a:cubicBezTo>
                    <a:pt x="49" y="6"/>
                    <a:pt x="43" y="0"/>
                    <a:pt x="34" y="2"/>
                  </a:cubicBezTo>
                  <a:cubicBezTo>
                    <a:pt x="24" y="5"/>
                    <a:pt x="8" y="21"/>
                    <a:pt x="1" y="27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8" name="Group 46"/>
          <p:cNvGrpSpPr>
            <a:grpSpLocks/>
          </p:cNvGrpSpPr>
          <p:nvPr/>
        </p:nvGrpSpPr>
        <p:grpSpPr bwMode="auto">
          <a:xfrm>
            <a:off x="4638874" y="536575"/>
            <a:ext cx="561975" cy="576263"/>
            <a:chOff x="3878" y="1026"/>
            <a:chExt cx="363" cy="363"/>
          </a:xfrm>
        </p:grpSpPr>
        <p:sp>
          <p:nvSpPr>
            <p:cNvPr id="6164" name="Oval 47"/>
            <p:cNvSpPr>
              <a:spLocks noChangeArrowheads="1"/>
            </p:cNvSpPr>
            <p:nvPr/>
          </p:nvSpPr>
          <p:spPr bwMode="auto">
            <a:xfrm>
              <a:off x="3878" y="1026"/>
              <a:ext cx="36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6165" name="Freeform 48"/>
            <p:cNvSpPr>
              <a:spLocks/>
            </p:cNvSpPr>
            <p:nvPr/>
          </p:nvSpPr>
          <p:spPr bwMode="auto">
            <a:xfrm>
              <a:off x="4111" y="1078"/>
              <a:ext cx="101" cy="105"/>
            </a:xfrm>
            <a:custGeom>
              <a:avLst/>
              <a:gdLst>
                <a:gd name="T0" fmla="*/ 1 w 101"/>
                <a:gd name="T1" fmla="*/ 27 h 105"/>
                <a:gd name="T2" fmla="*/ 29 w 101"/>
                <a:gd name="T3" fmla="*/ 40 h 105"/>
                <a:gd name="T4" fmla="*/ 44 w 101"/>
                <a:gd name="T5" fmla="*/ 55 h 105"/>
                <a:gd name="T6" fmla="*/ 54 w 101"/>
                <a:gd name="T7" fmla="*/ 71 h 105"/>
                <a:gd name="T8" fmla="*/ 61 w 101"/>
                <a:gd name="T9" fmla="*/ 104 h 105"/>
                <a:gd name="T10" fmla="*/ 96 w 101"/>
                <a:gd name="T11" fmla="*/ 76 h 105"/>
                <a:gd name="T12" fmla="*/ 89 w 101"/>
                <a:gd name="T13" fmla="*/ 50 h 105"/>
                <a:gd name="T14" fmla="*/ 75 w 101"/>
                <a:gd name="T15" fmla="*/ 30 h 105"/>
                <a:gd name="T16" fmla="*/ 57 w 101"/>
                <a:gd name="T17" fmla="*/ 12 h 105"/>
                <a:gd name="T18" fmla="*/ 34 w 101"/>
                <a:gd name="T19" fmla="*/ 2 h 105"/>
                <a:gd name="T20" fmla="*/ 1 w 101"/>
                <a:gd name="T21" fmla="*/ 27 h 1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1"/>
                <a:gd name="T34" fmla="*/ 0 h 105"/>
                <a:gd name="T35" fmla="*/ 101 w 101"/>
                <a:gd name="T36" fmla="*/ 105 h 10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1" h="105">
                  <a:moveTo>
                    <a:pt x="1" y="27"/>
                  </a:moveTo>
                  <a:cubicBezTo>
                    <a:pt x="0" y="33"/>
                    <a:pt x="22" y="35"/>
                    <a:pt x="29" y="40"/>
                  </a:cubicBezTo>
                  <a:cubicBezTo>
                    <a:pt x="36" y="45"/>
                    <a:pt x="40" y="50"/>
                    <a:pt x="44" y="55"/>
                  </a:cubicBezTo>
                  <a:cubicBezTo>
                    <a:pt x="48" y="60"/>
                    <a:pt x="51" y="63"/>
                    <a:pt x="54" y="71"/>
                  </a:cubicBezTo>
                  <a:cubicBezTo>
                    <a:pt x="57" y="79"/>
                    <a:pt x="54" y="103"/>
                    <a:pt x="61" y="104"/>
                  </a:cubicBezTo>
                  <a:cubicBezTo>
                    <a:pt x="68" y="105"/>
                    <a:pt x="91" y="86"/>
                    <a:pt x="96" y="76"/>
                  </a:cubicBezTo>
                  <a:cubicBezTo>
                    <a:pt x="101" y="68"/>
                    <a:pt x="92" y="58"/>
                    <a:pt x="89" y="50"/>
                  </a:cubicBezTo>
                  <a:cubicBezTo>
                    <a:pt x="85" y="43"/>
                    <a:pt x="81" y="37"/>
                    <a:pt x="75" y="30"/>
                  </a:cubicBezTo>
                  <a:cubicBezTo>
                    <a:pt x="70" y="24"/>
                    <a:pt x="64" y="16"/>
                    <a:pt x="57" y="12"/>
                  </a:cubicBezTo>
                  <a:cubicBezTo>
                    <a:pt x="49" y="6"/>
                    <a:pt x="43" y="0"/>
                    <a:pt x="34" y="2"/>
                  </a:cubicBezTo>
                  <a:cubicBezTo>
                    <a:pt x="24" y="5"/>
                    <a:pt x="8" y="21"/>
                    <a:pt x="1" y="27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</p:grpSp>
      <p:grpSp>
        <p:nvGrpSpPr>
          <p:cNvPr id="19" name="Group 49"/>
          <p:cNvGrpSpPr>
            <a:grpSpLocks/>
          </p:cNvGrpSpPr>
          <p:nvPr/>
        </p:nvGrpSpPr>
        <p:grpSpPr bwMode="auto">
          <a:xfrm>
            <a:off x="1257499" y="1458913"/>
            <a:ext cx="561975" cy="576262"/>
            <a:chOff x="3878" y="1026"/>
            <a:chExt cx="363" cy="363"/>
          </a:xfrm>
        </p:grpSpPr>
        <p:sp>
          <p:nvSpPr>
            <p:cNvPr id="6162" name="Oval 50"/>
            <p:cNvSpPr>
              <a:spLocks noChangeArrowheads="1"/>
            </p:cNvSpPr>
            <p:nvPr/>
          </p:nvSpPr>
          <p:spPr bwMode="auto">
            <a:xfrm>
              <a:off x="3878" y="1026"/>
              <a:ext cx="363" cy="3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nl-NL" altLang="nl-NL" sz="1800"/>
            </a:p>
          </p:txBody>
        </p:sp>
        <p:sp>
          <p:nvSpPr>
            <p:cNvPr id="6163" name="Freeform 51"/>
            <p:cNvSpPr>
              <a:spLocks/>
            </p:cNvSpPr>
            <p:nvPr/>
          </p:nvSpPr>
          <p:spPr bwMode="auto">
            <a:xfrm>
              <a:off x="4111" y="1078"/>
              <a:ext cx="101" cy="105"/>
            </a:xfrm>
            <a:custGeom>
              <a:avLst/>
              <a:gdLst>
                <a:gd name="T0" fmla="*/ 1 w 101"/>
                <a:gd name="T1" fmla="*/ 27 h 105"/>
                <a:gd name="T2" fmla="*/ 29 w 101"/>
                <a:gd name="T3" fmla="*/ 40 h 105"/>
                <a:gd name="T4" fmla="*/ 44 w 101"/>
                <a:gd name="T5" fmla="*/ 55 h 105"/>
                <a:gd name="T6" fmla="*/ 54 w 101"/>
                <a:gd name="T7" fmla="*/ 71 h 105"/>
                <a:gd name="T8" fmla="*/ 61 w 101"/>
                <a:gd name="T9" fmla="*/ 104 h 105"/>
                <a:gd name="T10" fmla="*/ 96 w 101"/>
                <a:gd name="T11" fmla="*/ 76 h 105"/>
                <a:gd name="T12" fmla="*/ 89 w 101"/>
                <a:gd name="T13" fmla="*/ 50 h 105"/>
                <a:gd name="T14" fmla="*/ 75 w 101"/>
                <a:gd name="T15" fmla="*/ 30 h 105"/>
                <a:gd name="T16" fmla="*/ 57 w 101"/>
                <a:gd name="T17" fmla="*/ 12 h 105"/>
                <a:gd name="T18" fmla="*/ 34 w 101"/>
                <a:gd name="T19" fmla="*/ 2 h 105"/>
                <a:gd name="T20" fmla="*/ 1 w 101"/>
                <a:gd name="T21" fmla="*/ 27 h 1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1"/>
                <a:gd name="T34" fmla="*/ 0 h 105"/>
                <a:gd name="T35" fmla="*/ 101 w 101"/>
                <a:gd name="T36" fmla="*/ 105 h 10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1" h="105">
                  <a:moveTo>
                    <a:pt x="1" y="27"/>
                  </a:moveTo>
                  <a:cubicBezTo>
                    <a:pt x="0" y="33"/>
                    <a:pt x="22" y="35"/>
                    <a:pt x="29" y="40"/>
                  </a:cubicBezTo>
                  <a:cubicBezTo>
                    <a:pt x="36" y="45"/>
                    <a:pt x="40" y="50"/>
                    <a:pt x="44" y="55"/>
                  </a:cubicBezTo>
                  <a:cubicBezTo>
                    <a:pt x="48" y="60"/>
                    <a:pt x="51" y="63"/>
                    <a:pt x="54" y="71"/>
                  </a:cubicBezTo>
                  <a:cubicBezTo>
                    <a:pt x="57" y="79"/>
                    <a:pt x="54" y="103"/>
                    <a:pt x="61" y="104"/>
                  </a:cubicBezTo>
                  <a:cubicBezTo>
                    <a:pt x="68" y="105"/>
                    <a:pt x="91" y="86"/>
                    <a:pt x="96" y="76"/>
                  </a:cubicBezTo>
                  <a:cubicBezTo>
                    <a:pt x="101" y="68"/>
                    <a:pt x="92" y="58"/>
                    <a:pt x="89" y="50"/>
                  </a:cubicBezTo>
                  <a:cubicBezTo>
                    <a:pt x="85" y="43"/>
                    <a:pt x="81" y="37"/>
                    <a:pt x="75" y="30"/>
                  </a:cubicBezTo>
                  <a:cubicBezTo>
                    <a:pt x="70" y="24"/>
                    <a:pt x="64" y="16"/>
                    <a:pt x="57" y="12"/>
                  </a:cubicBezTo>
                  <a:cubicBezTo>
                    <a:pt x="49" y="6"/>
                    <a:pt x="43" y="0"/>
                    <a:pt x="34" y="2"/>
                  </a:cubicBezTo>
                  <a:cubicBezTo>
                    <a:pt x="24" y="5"/>
                    <a:pt x="8" y="21"/>
                    <a:pt x="1" y="27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</p:grpSp>
      <p:sp>
        <p:nvSpPr>
          <p:cNvPr id="56" name="Rechthoek 55"/>
          <p:cNvSpPr>
            <a:spLocks noChangeArrowheads="1"/>
          </p:cNvSpPr>
          <p:nvPr/>
        </p:nvSpPr>
        <p:spPr bwMode="auto">
          <a:xfrm>
            <a:off x="8388424" y="62865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A3A3E0"/>
                </a:solidFill>
              </a:rPr>
              <a:t>…</a:t>
            </a:r>
            <a:endParaRPr lang="nl-NL" altLang="nl-NL" sz="1800"/>
          </a:p>
        </p:txBody>
      </p:sp>
      <p:sp>
        <p:nvSpPr>
          <p:cNvPr id="57" name="Rechthoek 56"/>
          <p:cNvSpPr>
            <a:spLocks noChangeArrowheads="1"/>
          </p:cNvSpPr>
          <p:nvPr/>
        </p:nvSpPr>
        <p:spPr bwMode="auto">
          <a:xfrm>
            <a:off x="7886899" y="6294438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A3A3E0"/>
                </a:solidFill>
              </a:rPr>
              <a:t>►</a:t>
            </a:r>
            <a:endParaRPr lang="nl-NL" altLang="nl-NL" sz="1800"/>
          </a:p>
        </p:txBody>
      </p:sp>
      <p:sp>
        <p:nvSpPr>
          <p:cNvPr id="55" name="Text Box 51"/>
          <p:cNvSpPr txBox="1">
            <a:spLocks noChangeArrowheads="1"/>
          </p:cNvSpPr>
          <p:nvPr/>
        </p:nvSpPr>
        <p:spPr bwMode="auto">
          <a:xfrm>
            <a:off x="1171104" y="486719"/>
            <a:ext cx="40186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nl-NL" b="0" dirty="0">
                <a:solidFill>
                  <a:schemeClr val="bg1"/>
                </a:solidFill>
              </a:rPr>
              <a:t>Chemische reactie</a:t>
            </a:r>
          </a:p>
        </p:txBody>
      </p:sp>
      <p:grpSp>
        <p:nvGrpSpPr>
          <p:cNvPr id="65" name="Groeperen 64"/>
          <p:cNvGrpSpPr/>
          <p:nvPr/>
        </p:nvGrpSpPr>
        <p:grpSpPr>
          <a:xfrm>
            <a:off x="326500" y="5353992"/>
            <a:ext cx="933132" cy="1109334"/>
            <a:chOff x="7791350" y="5422494"/>
            <a:chExt cx="933132" cy="1109334"/>
          </a:xfrm>
        </p:grpSpPr>
        <p:sp>
          <p:nvSpPr>
            <p:cNvPr id="66" name="Rechthoek 65"/>
            <p:cNvSpPr/>
            <p:nvPr/>
          </p:nvSpPr>
          <p:spPr>
            <a:xfrm>
              <a:off x="7791350" y="5422494"/>
              <a:ext cx="933132" cy="1109334"/>
            </a:xfrm>
            <a:prstGeom prst="rect">
              <a:avLst/>
            </a:prstGeom>
            <a:solidFill>
              <a:srgbClr val="29D9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  <p:sp>
          <p:nvSpPr>
            <p:cNvPr id="67" name="Tekstvak 66"/>
            <p:cNvSpPr txBox="1"/>
            <p:nvPr/>
          </p:nvSpPr>
          <p:spPr>
            <a:xfrm>
              <a:off x="7913832" y="6142574"/>
              <a:ext cx="688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Audio</a:t>
              </a:r>
            </a:p>
          </p:txBody>
        </p:sp>
      </p:grpSp>
      <p:pic>
        <p:nvPicPr>
          <p:cNvPr id="68" name="Afbeelding 6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7"/>
          <a:stretch/>
        </p:blipFill>
        <p:spPr>
          <a:xfrm>
            <a:off x="371436" y="5298431"/>
            <a:ext cx="843259" cy="874016"/>
          </a:xfrm>
          <a:prstGeom prst="rect">
            <a:avLst/>
          </a:prstGeom>
        </p:spPr>
      </p:pic>
      <p:sp>
        <p:nvSpPr>
          <p:cNvPr id="69" name="Text Box 52"/>
          <p:cNvSpPr txBox="1">
            <a:spLocks noChangeArrowheads="1"/>
          </p:cNvSpPr>
          <p:nvPr/>
        </p:nvSpPr>
        <p:spPr bwMode="auto">
          <a:xfrm>
            <a:off x="1979030" y="3355917"/>
            <a:ext cx="3744887" cy="1015663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nl-NL" altLang="nl-NL" sz="2400" dirty="0">
                <a:solidFill>
                  <a:schemeClr val="bg1"/>
                </a:solidFill>
              </a:rPr>
              <a:t>Reactie vergelijking: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nl-NL" altLang="nl-NL" sz="2400" dirty="0">
                <a:solidFill>
                  <a:schemeClr val="bg1"/>
                </a:solidFill>
              </a:rPr>
              <a:t>3 H</a:t>
            </a:r>
            <a:r>
              <a:rPr lang="nl-NL" altLang="nl-NL" sz="2400" baseline="-25000" dirty="0">
                <a:solidFill>
                  <a:schemeClr val="bg1"/>
                </a:solidFill>
              </a:rPr>
              <a:t>2</a:t>
            </a:r>
            <a:r>
              <a:rPr lang="nl-NL" altLang="nl-NL" sz="2400" dirty="0">
                <a:solidFill>
                  <a:schemeClr val="bg1"/>
                </a:solidFill>
              </a:rPr>
              <a:t>  +  N</a:t>
            </a:r>
            <a:r>
              <a:rPr lang="nl-NL" altLang="nl-NL" sz="2400" baseline="-25000" dirty="0">
                <a:solidFill>
                  <a:schemeClr val="bg1"/>
                </a:solidFill>
              </a:rPr>
              <a:t>2</a:t>
            </a:r>
            <a:r>
              <a:rPr lang="nl-NL" altLang="nl-NL" sz="2400" dirty="0">
                <a:solidFill>
                  <a:schemeClr val="bg1"/>
                </a:solidFill>
              </a:rPr>
              <a:t>  </a:t>
            </a:r>
            <a:r>
              <a:rPr lang="nl-NL" altLang="nl-NL" sz="2400" dirty="0">
                <a:solidFill>
                  <a:schemeClr val="bg1"/>
                </a:solidFill>
                <a:sym typeface="Wingdings" panose="05000000000000000000" pitchFamily="2" charset="2"/>
              </a:rPr>
              <a:t> </a:t>
            </a:r>
            <a:r>
              <a:rPr lang="nl-NL" altLang="nl-NL" sz="2400" dirty="0">
                <a:solidFill>
                  <a:schemeClr val="bg1"/>
                </a:solidFill>
              </a:rPr>
              <a:t>2 NH</a:t>
            </a:r>
            <a:r>
              <a:rPr lang="nl-NL" altLang="nl-NL" sz="2400" baseline="-25000" dirty="0">
                <a:solidFill>
                  <a:schemeClr val="bg1"/>
                </a:solidFill>
              </a:rPr>
              <a:t>3</a:t>
            </a:r>
            <a:endParaRPr lang="nl-NL" altLang="nl-NL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grpSp>
        <p:nvGrpSpPr>
          <p:cNvPr id="58" name="Groeperen 57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59" name="Rechthoek 58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60" name="Tekstvak 59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61" name="Afbeelding 6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71" name="Text Box 52">
            <a:extLst>
              <a:ext uri="{FF2B5EF4-FFF2-40B4-BE49-F238E27FC236}">
                <a16:creationId xmlns:a16="http://schemas.microsoft.com/office/drawing/2014/main" id="{F87C7BE0-C242-CF4B-BB3E-ED6C38480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811" y="1339549"/>
            <a:ext cx="6110892" cy="1015663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nl-NL" altLang="nl-NL" sz="2400" dirty="0">
                <a:solidFill>
                  <a:schemeClr val="bg1"/>
                </a:solidFill>
              </a:rPr>
              <a:t>Reactieschema: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nl-NL" altLang="nl-NL" sz="2400" dirty="0">
                <a:solidFill>
                  <a:schemeClr val="bg1"/>
                </a:solidFill>
              </a:rPr>
              <a:t>waterstof  +  stikstof  </a:t>
            </a:r>
            <a:r>
              <a:rPr lang="nl-NL" altLang="nl-NL" sz="2400" dirty="0">
                <a:solidFill>
                  <a:schemeClr val="bg1"/>
                </a:solidFill>
                <a:sym typeface="Wingdings" panose="05000000000000000000" pitchFamily="2" charset="2"/>
              </a:rPr>
              <a:t> </a:t>
            </a:r>
            <a:r>
              <a:rPr lang="nl-NL" altLang="nl-NL" sz="2400" dirty="0">
                <a:solidFill>
                  <a:schemeClr val="bg1"/>
                </a:solidFill>
              </a:rPr>
              <a:t>ammoniak</a:t>
            </a:r>
            <a:endParaRPr lang="nl-NL" altLang="nl-NL" sz="24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72" name="AutoShape 41">
            <a:extLst>
              <a:ext uri="{FF2B5EF4-FFF2-40B4-BE49-F238E27FC236}">
                <a16:creationId xmlns:a16="http://schemas.microsoft.com/office/drawing/2014/main" id="{62CE7F02-32CB-714B-8C20-81F97ADF0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5226" y="5405439"/>
            <a:ext cx="2976397" cy="751282"/>
          </a:xfrm>
          <a:prstGeom prst="wedgeRoundRectCallout">
            <a:avLst>
              <a:gd name="adj1" fmla="val 12797"/>
              <a:gd name="adj2" fmla="val -183396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nl-NL" sz="2000" dirty="0">
                <a:solidFill>
                  <a:schemeClr val="accent3">
                    <a:lumMod val="95000"/>
                  </a:schemeClr>
                </a:solidFill>
              </a:rPr>
              <a:t>Aantal atomen zijn voor en na de pijl gelijk </a:t>
            </a:r>
          </a:p>
        </p:txBody>
      </p:sp>
      <p:sp>
        <p:nvSpPr>
          <p:cNvPr id="70" name="Text Box 52"/>
          <p:cNvSpPr txBox="1">
            <a:spLocks noChangeArrowheads="1"/>
          </p:cNvSpPr>
          <p:nvPr/>
        </p:nvSpPr>
        <p:spPr bwMode="auto">
          <a:xfrm>
            <a:off x="1161367" y="1333024"/>
            <a:ext cx="6115133" cy="1477328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nl-NL" altLang="nl-NL" sz="2000" dirty="0">
                <a:solidFill>
                  <a:schemeClr val="bg1"/>
                </a:solidFill>
              </a:rPr>
              <a:t>Een </a:t>
            </a:r>
            <a:r>
              <a:rPr lang="nl-NL" altLang="nl-NL" sz="2000" dirty="0">
                <a:solidFill>
                  <a:srgbClr val="00B0F0"/>
                </a:solidFill>
              </a:rPr>
              <a:t>reactieschema</a:t>
            </a:r>
            <a:r>
              <a:rPr lang="nl-NL" altLang="nl-NL" sz="2000" dirty="0">
                <a:solidFill>
                  <a:schemeClr val="bg1"/>
                </a:solidFill>
              </a:rPr>
              <a:t> worden de stoffen in woorden opgeschreven.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nl-NL" altLang="nl-NL" sz="2000" dirty="0">
                <a:solidFill>
                  <a:schemeClr val="bg1"/>
                </a:solidFill>
              </a:rPr>
              <a:t>Een </a:t>
            </a:r>
            <a:r>
              <a:rPr lang="nl-NL" altLang="nl-NL" sz="2000" dirty="0">
                <a:solidFill>
                  <a:srgbClr val="00B0F0"/>
                </a:solidFill>
              </a:rPr>
              <a:t>reactievergelijk</a:t>
            </a:r>
            <a:r>
              <a:rPr lang="nl-NL" altLang="nl-NL" sz="2000" dirty="0">
                <a:solidFill>
                  <a:schemeClr val="bg1"/>
                </a:solidFill>
              </a:rPr>
              <a:t> zijn de stoffen in </a:t>
            </a:r>
            <a:r>
              <a:rPr lang="nl-NL" altLang="nl-NL" sz="2000" i="1" dirty="0">
                <a:solidFill>
                  <a:schemeClr val="bg1"/>
                </a:solidFill>
              </a:rPr>
              <a:t>molecuulformule</a:t>
            </a:r>
            <a:r>
              <a:rPr lang="nl-NL" altLang="nl-NL" sz="2000" dirty="0">
                <a:solidFill>
                  <a:schemeClr val="bg1"/>
                </a:solidFill>
              </a:rPr>
              <a:t>s weergegeven</a:t>
            </a:r>
          </a:p>
        </p:txBody>
      </p:sp>
      <p:pic>
        <p:nvPicPr>
          <p:cNvPr id="4" name="PP 4.5 reactieschema-1080p.mp4" descr="PP 4.5 reactieschema-1080p.mp4">
            <a:hlinkClick r:id="" action="ppaction://media"/>
            <a:extLst>
              <a:ext uri="{FF2B5EF4-FFF2-40B4-BE49-F238E27FC236}">
                <a16:creationId xmlns:a16="http://schemas.microsoft.com/office/drawing/2014/main" id="{AAEACB7C-598D-AC47-8A8B-3DA5B77D4C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2961"/>
          <a:stretch/>
        </p:blipFill>
        <p:spPr>
          <a:xfrm>
            <a:off x="5867218" y="3614786"/>
            <a:ext cx="3245708" cy="320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5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-1.11111E-6 -3.7037E-7 L 0.14358 0.18704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935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-1.38889E-6 -1.11111E-6 L -0.05243 -0.23055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" y="-1152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4.44444E-6 -1.11111E-6 L -0.05087 -0.22592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" y="-1129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-3.88889E-6 -3.33333E-6 L -0.02395 0.22084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8" y="1104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-8.33333E-7 1.11111E-6 L -0.02483 0.2243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11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8.33333E-7 3.7037E-7 L 0.14948 0.1912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5" y="95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-0.02395 0.22084 C 0.029 0.14028 0.08212 0.05996 0.09358 0.06019 C 0.10504 0.06042 0.07466 0.14144 0.04445 0.22292 " pathEditMode="relative" rAng="0" ptsTypes="AAA">
                                      <p:cBhvr>
                                        <p:cTn id="2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-794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-0.02483 0.2243 C -0.03576 0.19815 -0.07969 0.07083 -0.08993 0.06829 C -0.10017 0.06574 -0.0875 0.18009 -0.0868 0.20949 " pathEditMode="relative" rAng="0" ptsTypes="A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5" y="-782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-0.05087 -0.22616 C -0.01962 -0.16366 0.01145 -0.09977 0.01145 -0.11157 C 0.01145 -0.12338 -0.03785 -0.2588 -0.05087 -0.29745 " pathEditMode="relative" rAng="0" ptsTypes="AAA">
                                      <p:cBhvr>
                                        <p:cTn id="2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" y="222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-0.05243 -0.23079 C -0.05364 -0.2118 -0.03698 -0.13079 -0.05903 -0.11551 C -0.08107 -0.10023 -0.15851 -0.1338 -0.18472 -0.13866 " pathEditMode="relative" rAng="0" ptsTypes="AAA">
                                      <p:cBhvr>
                                        <p:cTn id="2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72" y="5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-3.33333E-6 4.07407E-6 L 0.00938 -0.07362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-368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-5.55556E-7 2.96296E-6 L -0.03889 0.0419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4" y="208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0.14358 0.18727 C 0.13368 0.18148 0.08802 0.15162 0.08403 0.15255 C 0.08004 0.15347 0.11198 0.18449 0.11927 0.19282 " pathEditMode="relative" rAng="0" ptsTypes="AAA">
                                      <p:cBhvr>
                                        <p:cTn id="3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" y="-148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Motion origin="layout" path="M 0.14948 0.1912 C 0.15451 0.13773 0.15972 0.08472 0.18125 0.10023 C 0.20278 0.11597 0.24045 0.20116 0.27812 0.28634 " pathEditMode="relative" rAng="0" ptsTypes="AAA">
                                      <p:cBhvr>
                                        <p:cTn id="3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0" presetClass="path" presetSubtype="0" decel="5000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Motion origin="layout" path="M 8.33333E-7 3.33333E-6 L -0.09149 0.03102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155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decel="5000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animMotion origin="layout" path="M -4.16667E-6 2.22222E-6 L 0.06389 -0.21528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4" y="-10764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grpId="2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5" repeatCount="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9" grpId="0" animBg="1"/>
      <p:bldP spid="69" grpId="1" animBg="1"/>
      <p:bldP spid="71" grpId="0" animBg="1"/>
      <p:bldP spid="71" grpId="2" animBg="1"/>
      <p:bldP spid="72" grpId="0" animBg="1"/>
      <p:bldP spid="7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P 4.5 reactievergelijking-1080p.mp4" descr="PP 4.5 reactievergelijking-1080p.mp4">
            <a:hlinkClick r:id="" action="ppaction://media"/>
            <a:extLst>
              <a:ext uri="{FF2B5EF4-FFF2-40B4-BE49-F238E27FC236}">
                <a16:creationId xmlns:a16="http://schemas.microsoft.com/office/drawing/2014/main" id="{2B7F9742-3715-B945-859F-7053EF98E5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4313" t="445" r="-467" b="-445"/>
          <a:stretch/>
        </p:blipFill>
        <p:spPr>
          <a:xfrm>
            <a:off x="6108285" y="3871390"/>
            <a:ext cx="3008848" cy="3013994"/>
          </a:xfrm>
          <a:prstGeom prst="rect">
            <a:avLst/>
          </a:prstGeom>
        </p:spPr>
      </p:pic>
      <p:grpSp>
        <p:nvGrpSpPr>
          <p:cNvPr id="7" name="Group 15"/>
          <p:cNvGrpSpPr>
            <a:grpSpLocks/>
          </p:cNvGrpSpPr>
          <p:nvPr/>
        </p:nvGrpSpPr>
        <p:grpSpPr bwMode="auto">
          <a:xfrm rot="1931389">
            <a:off x="6088994" y="3057388"/>
            <a:ext cx="1702226" cy="1458875"/>
            <a:chOff x="3140" y="1824"/>
            <a:chExt cx="1364" cy="1177"/>
          </a:xfrm>
        </p:grpSpPr>
        <p:grpSp>
          <p:nvGrpSpPr>
            <p:cNvPr id="6178" name="Group 16"/>
            <p:cNvGrpSpPr>
              <a:grpSpLocks/>
            </p:cNvGrpSpPr>
            <p:nvPr/>
          </p:nvGrpSpPr>
          <p:grpSpPr bwMode="auto">
            <a:xfrm>
              <a:off x="3448" y="1888"/>
              <a:ext cx="768" cy="762"/>
              <a:chOff x="3448" y="1888"/>
              <a:chExt cx="768" cy="762"/>
            </a:xfrm>
          </p:grpSpPr>
          <p:sp>
            <p:nvSpPr>
              <p:cNvPr id="6188" name="Oval 17"/>
              <p:cNvSpPr>
                <a:spLocks noChangeArrowheads="1"/>
              </p:cNvSpPr>
              <p:nvPr/>
            </p:nvSpPr>
            <p:spPr bwMode="auto">
              <a:xfrm>
                <a:off x="3448" y="1888"/>
                <a:ext cx="768" cy="76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89" name="Freeform 18"/>
              <p:cNvSpPr>
                <a:spLocks/>
              </p:cNvSpPr>
              <p:nvPr/>
            </p:nvSpPr>
            <p:spPr bwMode="auto">
              <a:xfrm>
                <a:off x="3884" y="2024"/>
                <a:ext cx="258" cy="276"/>
              </a:xfrm>
              <a:custGeom>
                <a:avLst/>
                <a:gdLst>
                  <a:gd name="T0" fmla="*/ 36105 w 101"/>
                  <a:gd name="T1" fmla="*/ 1121220 h 105"/>
                  <a:gd name="T2" fmla="*/ 875759 w 101"/>
                  <a:gd name="T3" fmla="*/ 1652559 h 105"/>
                  <a:gd name="T4" fmla="*/ 1324976 w 101"/>
                  <a:gd name="T5" fmla="*/ 2281232 h 105"/>
                  <a:gd name="T6" fmla="*/ 1635076 w 101"/>
                  <a:gd name="T7" fmla="*/ 2947207 h 105"/>
                  <a:gd name="T8" fmla="*/ 1843694 w 101"/>
                  <a:gd name="T9" fmla="*/ 4300577 h 105"/>
                  <a:gd name="T10" fmla="*/ 2899276 w 101"/>
                  <a:gd name="T11" fmla="*/ 3151731 h 105"/>
                  <a:gd name="T12" fmla="*/ 2686937 w 101"/>
                  <a:gd name="T13" fmla="*/ 2059875 h 105"/>
                  <a:gd name="T14" fmla="*/ 2269623 w 101"/>
                  <a:gd name="T15" fmla="*/ 1246805 h 105"/>
                  <a:gd name="T16" fmla="*/ 1727637 w 101"/>
                  <a:gd name="T17" fmla="*/ 503700 h 105"/>
                  <a:gd name="T18" fmla="*/ 1027726 w 101"/>
                  <a:gd name="T19" fmla="*/ 77185 h 105"/>
                  <a:gd name="T20" fmla="*/ 36105 w 101"/>
                  <a:gd name="T21" fmla="*/ 112122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6179" name="Group 19"/>
            <p:cNvGrpSpPr>
              <a:grpSpLocks/>
            </p:cNvGrpSpPr>
            <p:nvPr/>
          </p:nvGrpSpPr>
          <p:grpSpPr bwMode="auto">
            <a:xfrm>
              <a:off x="3587" y="2638"/>
              <a:ext cx="354" cy="363"/>
              <a:chOff x="3950" y="824"/>
              <a:chExt cx="363" cy="363"/>
            </a:xfrm>
          </p:grpSpPr>
          <p:sp>
            <p:nvSpPr>
              <p:cNvPr id="6186" name="Oval 20"/>
              <p:cNvSpPr>
                <a:spLocks noChangeArrowheads="1"/>
              </p:cNvSpPr>
              <p:nvPr/>
            </p:nvSpPr>
            <p:spPr bwMode="auto">
              <a:xfrm>
                <a:off x="3950" y="824"/>
                <a:ext cx="36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87" name="Freeform 21"/>
              <p:cNvSpPr>
                <a:spLocks/>
              </p:cNvSpPr>
              <p:nvPr/>
            </p:nvSpPr>
            <p:spPr bwMode="auto">
              <a:xfrm>
                <a:off x="4183" y="876"/>
                <a:ext cx="101" cy="105"/>
              </a:xfrm>
              <a:custGeom>
                <a:avLst/>
                <a:gdLst>
                  <a:gd name="T0" fmla="*/ 1 w 101"/>
                  <a:gd name="T1" fmla="*/ 27 h 105"/>
                  <a:gd name="T2" fmla="*/ 29 w 101"/>
                  <a:gd name="T3" fmla="*/ 40 h 105"/>
                  <a:gd name="T4" fmla="*/ 44 w 101"/>
                  <a:gd name="T5" fmla="*/ 55 h 105"/>
                  <a:gd name="T6" fmla="*/ 54 w 101"/>
                  <a:gd name="T7" fmla="*/ 71 h 105"/>
                  <a:gd name="T8" fmla="*/ 61 w 101"/>
                  <a:gd name="T9" fmla="*/ 104 h 105"/>
                  <a:gd name="T10" fmla="*/ 96 w 101"/>
                  <a:gd name="T11" fmla="*/ 76 h 105"/>
                  <a:gd name="T12" fmla="*/ 89 w 101"/>
                  <a:gd name="T13" fmla="*/ 50 h 105"/>
                  <a:gd name="T14" fmla="*/ 75 w 101"/>
                  <a:gd name="T15" fmla="*/ 30 h 105"/>
                  <a:gd name="T16" fmla="*/ 57 w 101"/>
                  <a:gd name="T17" fmla="*/ 12 h 105"/>
                  <a:gd name="T18" fmla="*/ 34 w 101"/>
                  <a:gd name="T19" fmla="*/ 2 h 105"/>
                  <a:gd name="T20" fmla="*/ 1 w 101"/>
                  <a:gd name="T21" fmla="*/ 27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6180" name="Group 22"/>
            <p:cNvGrpSpPr>
              <a:grpSpLocks/>
            </p:cNvGrpSpPr>
            <p:nvPr/>
          </p:nvGrpSpPr>
          <p:grpSpPr bwMode="auto">
            <a:xfrm>
              <a:off x="4150" y="1888"/>
              <a:ext cx="354" cy="363"/>
              <a:chOff x="3878" y="1026"/>
              <a:chExt cx="363" cy="363"/>
            </a:xfrm>
          </p:grpSpPr>
          <p:sp>
            <p:nvSpPr>
              <p:cNvPr id="6184" name="Oval 23"/>
              <p:cNvSpPr>
                <a:spLocks noChangeArrowheads="1"/>
              </p:cNvSpPr>
              <p:nvPr/>
            </p:nvSpPr>
            <p:spPr bwMode="auto">
              <a:xfrm>
                <a:off x="3878" y="1026"/>
                <a:ext cx="36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85" name="Freeform 24"/>
              <p:cNvSpPr>
                <a:spLocks/>
              </p:cNvSpPr>
              <p:nvPr/>
            </p:nvSpPr>
            <p:spPr bwMode="auto">
              <a:xfrm>
                <a:off x="4111" y="1078"/>
                <a:ext cx="101" cy="105"/>
              </a:xfrm>
              <a:custGeom>
                <a:avLst/>
                <a:gdLst>
                  <a:gd name="T0" fmla="*/ 1 w 101"/>
                  <a:gd name="T1" fmla="*/ 27 h 105"/>
                  <a:gd name="T2" fmla="*/ 29 w 101"/>
                  <a:gd name="T3" fmla="*/ 40 h 105"/>
                  <a:gd name="T4" fmla="*/ 44 w 101"/>
                  <a:gd name="T5" fmla="*/ 55 h 105"/>
                  <a:gd name="T6" fmla="*/ 54 w 101"/>
                  <a:gd name="T7" fmla="*/ 71 h 105"/>
                  <a:gd name="T8" fmla="*/ 61 w 101"/>
                  <a:gd name="T9" fmla="*/ 104 h 105"/>
                  <a:gd name="T10" fmla="*/ 96 w 101"/>
                  <a:gd name="T11" fmla="*/ 76 h 105"/>
                  <a:gd name="T12" fmla="*/ 89 w 101"/>
                  <a:gd name="T13" fmla="*/ 50 h 105"/>
                  <a:gd name="T14" fmla="*/ 75 w 101"/>
                  <a:gd name="T15" fmla="*/ 30 h 105"/>
                  <a:gd name="T16" fmla="*/ 57 w 101"/>
                  <a:gd name="T17" fmla="*/ 12 h 105"/>
                  <a:gd name="T18" fmla="*/ 34 w 101"/>
                  <a:gd name="T19" fmla="*/ 2 h 105"/>
                  <a:gd name="T20" fmla="*/ 1 w 101"/>
                  <a:gd name="T21" fmla="*/ 27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6181" name="Group 25"/>
            <p:cNvGrpSpPr>
              <a:grpSpLocks/>
            </p:cNvGrpSpPr>
            <p:nvPr/>
          </p:nvGrpSpPr>
          <p:grpSpPr bwMode="auto">
            <a:xfrm>
              <a:off x="3140" y="1824"/>
              <a:ext cx="354" cy="363"/>
              <a:chOff x="3959" y="1053"/>
              <a:chExt cx="363" cy="363"/>
            </a:xfrm>
          </p:grpSpPr>
          <p:sp>
            <p:nvSpPr>
              <p:cNvPr id="6182" name="Oval 26"/>
              <p:cNvSpPr>
                <a:spLocks noChangeArrowheads="1"/>
              </p:cNvSpPr>
              <p:nvPr/>
            </p:nvSpPr>
            <p:spPr bwMode="auto">
              <a:xfrm>
                <a:off x="3959" y="1053"/>
                <a:ext cx="36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83" name="Freeform 27"/>
              <p:cNvSpPr>
                <a:spLocks/>
              </p:cNvSpPr>
              <p:nvPr/>
            </p:nvSpPr>
            <p:spPr bwMode="auto">
              <a:xfrm>
                <a:off x="4111" y="1078"/>
                <a:ext cx="101" cy="105"/>
              </a:xfrm>
              <a:custGeom>
                <a:avLst/>
                <a:gdLst>
                  <a:gd name="T0" fmla="*/ 1 w 101"/>
                  <a:gd name="T1" fmla="*/ 27 h 105"/>
                  <a:gd name="T2" fmla="*/ 29 w 101"/>
                  <a:gd name="T3" fmla="*/ 40 h 105"/>
                  <a:gd name="T4" fmla="*/ 44 w 101"/>
                  <a:gd name="T5" fmla="*/ 55 h 105"/>
                  <a:gd name="T6" fmla="*/ 54 w 101"/>
                  <a:gd name="T7" fmla="*/ 71 h 105"/>
                  <a:gd name="T8" fmla="*/ 61 w 101"/>
                  <a:gd name="T9" fmla="*/ 104 h 105"/>
                  <a:gd name="T10" fmla="*/ 96 w 101"/>
                  <a:gd name="T11" fmla="*/ 76 h 105"/>
                  <a:gd name="T12" fmla="*/ 89 w 101"/>
                  <a:gd name="T13" fmla="*/ 50 h 105"/>
                  <a:gd name="T14" fmla="*/ 75 w 101"/>
                  <a:gd name="T15" fmla="*/ 30 h 105"/>
                  <a:gd name="T16" fmla="*/ 57 w 101"/>
                  <a:gd name="T17" fmla="*/ 12 h 105"/>
                  <a:gd name="T18" fmla="*/ 34 w 101"/>
                  <a:gd name="T19" fmla="*/ 2 h 105"/>
                  <a:gd name="T20" fmla="*/ 1 w 101"/>
                  <a:gd name="T21" fmla="*/ 27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</p:grpSp>
      <p:grpSp>
        <p:nvGrpSpPr>
          <p:cNvPr id="3" name="Groep 2"/>
          <p:cNvGrpSpPr/>
          <p:nvPr/>
        </p:nvGrpSpPr>
        <p:grpSpPr>
          <a:xfrm>
            <a:off x="1825952" y="3722467"/>
            <a:ext cx="998306" cy="677990"/>
            <a:chOff x="2955132" y="5946424"/>
            <a:chExt cx="1100137" cy="747712"/>
          </a:xfrm>
        </p:grpSpPr>
        <p:grpSp>
          <p:nvGrpSpPr>
            <p:cNvPr id="13" name="Group 31"/>
            <p:cNvGrpSpPr>
              <a:grpSpLocks/>
            </p:cNvGrpSpPr>
            <p:nvPr/>
          </p:nvGrpSpPr>
          <p:grpSpPr bwMode="auto">
            <a:xfrm>
              <a:off x="3493294" y="5946424"/>
              <a:ext cx="561975" cy="576262"/>
              <a:chOff x="3878" y="1026"/>
              <a:chExt cx="363" cy="363"/>
            </a:xfrm>
          </p:grpSpPr>
          <p:sp>
            <p:nvSpPr>
              <p:cNvPr id="6174" name="Oval 32"/>
              <p:cNvSpPr>
                <a:spLocks noChangeArrowheads="1"/>
              </p:cNvSpPr>
              <p:nvPr/>
            </p:nvSpPr>
            <p:spPr bwMode="auto">
              <a:xfrm>
                <a:off x="3878" y="1026"/>
                <a:ext cx="36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75" name="Freeform 33"/>
              <p:cNvSpPr>
                <a:spLocks/>
              </p:cNvSpPr>
              <p:nvPr/>
            </p:nvSpPr>
            <p:spPr bwMode="auto">
              <a:xfrm>
                <a:off x="4111" y="1078"/>
                <a:ext cx="101" cy="105"/>
              </a:xfrm>
              <a:custGeom>
                <a:avLst/>
                <a:gdLst>
                  <a:gd name="T0" fmla="*/ 1 w 101"/>
                  <a:gd name="T1" fmla="*/ 27 h 105"/>
                  <a:gd name="T2" fmla="*/ 29 w 101"/>
                  <a:gd name="T3" fmla="*/ 40 h 105"/>
                  <a:gd name="T4" fmla="*/ 44 w 101"/>
                  <a:gd name="T5" fmla="*/ 55 h 105"/>
                  <a:gd name="T6" fmla="*/ 54 w 101"/>
                  <a:gd name="T7" fmla="*/ 71 h 105"/>
                  <a:gd name="T8" fmla="*/ 61 w 101"/>
                  <a:gd name="T9" fmla="*/ 104 h 105"/>
                  <a:gd name="T10" fmla="*/ 96 w 101"/>
                  <a:gd name="T11" fmla="*/ 76 h 105"/>
                  <a:gd name="T12" fmla="*/ 89 w 101"/>
                  <a:gd name="T13" fmla="*/ 50 h 105"/>
                  <a:gd name="T14" fmla="*/ 75 w 101"/>
                  <a:gd name="T15" fmla="*/ 30 h 105"/>
                  <a:gd name="T16" fmla="*/ 57 w 101"/>
                  <a:gd name="T17" fmla="*/ 12 h 105"/>
                  <a:gd name="T18" fmla="*/ 34 w 101"/>
                  <a:gd name="T19" fmla="*/ 2 h 105"/>
                  <a:gd name="T20" fmla="*/ 1 w 101"/>
                  <a:gd name="T21" fmla="*/ 27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15" name="Group 37"/>
            <p:cNvGrpSpPr>
              <a:grpSpLocks/>
            </p:cNvGrpSpPr>
            <p:nvPr/>
          </p:nvGrpSpPr>
          <p:grpSpPr bwMode="auto">
            <a:xfrm>
              <a:off x="2955132" y="6117874"/>
              <a:ext cx="561975" cy="576262"/>
              <a:chOff x="3878" y="1026"/>
              <a:chExt cx="363" cy="363"/>
            </a:xfrm>
          </p:grpSpPr>
          <p:sp>
            <p:nvSpPr>
              <p:cNvPr id="6170" name="Oval 38"/>
              <p:cNvSpPr>
                <a:spLocks noChangeArrowheads="1"/>
              </p:cNvSpPr>
              <p:nvPr/>
            </p:nvSpPr>
            <p:spPr bwMode="auto">
              <a:xfrm>
                <a:off x="3878" y="1026"/>
                <a:ext cx="36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71" name="Freeform 39"/>
              <p:cNvSpPr>
                <a:spLocks/>
              </p:cNvSpPr>
              <p:nvPr/>
            </p:nvSpPr>
            <p:spPr bwMode="auto">
              <a:xfrm>
                <a:off x="4111" y="1078"/>
                <a:ext cx="101" cy="105"/>
              </a:xfrm>
              <a:custGeom>
                <a:avLst/>
                <a:gdLst>
                  <a:gd name="T0" fmla="*/ 1 w 101"/>
                  <a:gd name="T1" fmla="*/ 27 h 105"/>
                  <a:gd name="T2" fmla="*/ 29 w 101"/>
                  <a:gd name="T3" fmla="*/ 40 h 105"/>
                  <a:gd name="T4" fmla="*/ 44 w 101"/>
                  <a:gd name="T5" fmla="*/ 55 h 105"/>
                  <a:gd name="T6" fmla="*/ 54 w 101"/>
                  <a:gd name="T7" fmla="*/ 71 h 105"/>
                  <a:gd name="T8" fmla="*/ 61 w 101"/>
                  <a:gd name="T9" fmla="*/ 104 h 105"/>
                  <a:gd name="T10" fmla="*/ 96 w 101"/>
                  <a:gd name="T11" fmla="*/ 76 h 105"/>
                  <a:gd name="T12" fmla="*/ 89 w 101"/>
                  <a:gd name="T13" fmla="*/ 50 h 105"/>
                  <a:gd name="T14" fmla="*/ 75 w 101"/>
                  <a:gd name="T15" fmla="*/ 30 h 105"/>
                  <a:gd name="T16" fmla="*/ 57 w 101"/>
                  <a:gd name="T17" fmla="*/ 12 h 105"/>
                  <a:gd name="T18" fmla="*/ 34 w 101"/>
                  <a:gd name="T19" fmla="*/ 2 h 105"/>
                  <a:gd name="T20" fmla="*/ 1 w 101"/>
                  <a:gd name="T21" fmla="*/ 27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</p:grpSp>
      <p:grpSp>
        <p:nvGrpSpPr>
          <p:cNvPr id="5" name="Groep 4"/>
          <p:cNvGrpSpPr/>
          <p:nvPr/>
        </p:nvGrpSpPr>
        <p:grpSpPr>
          <a:xfrm>
            <a:off x="1064875" y="2642230"/>
            <a:ext cx="1839496" cy="1300237"/>
            <a:chOff x="1237457" y="2879374"/>
            <a:chExt cx="2841625" cy="2016125"/>
          </a:xfrm>
        </p:grpSpPr>
        <p:grpSp>
          <p:nvGrpSpPr>
            <p:cNvPr id="12" name="Group 28"/>
            <p:cNvGrpSpPr>
              <a:grpSpLocks/>
            </p:cNvGrpSpPr>
            <p:nvPr/>
          </p:nvGrpSpPr>
          <p:grpSpPr bwMode="auto">
            <a:xfrm>
              <a:off x="1237457" y="3384199"/>
              <a:ext cx="1473200" cy="1511300"/>
              <a:chOff x="3288" y="1888"/>
              <a:chExt cx="928" cy="952"/>
            </a:xfrm>
          </p:grpSpPr>
          <p:sp>
            <p:nvSpPr>
              <p:cNvPr id="6176" name="Oval 29"/>
              <p:cNvSpPr>
                <a:spLocks noChangeArrowheads="1"/>
              </p:cNvSpPr>
              <p:nvPr/>
            </p:nvSpPr>
            <p:spPr bwMode="auto">
              <a:xfrm>
                <a:off x="3288" y="1888"/>
                <a:ext cx="928" cy="95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77" name="Freeform 30"/>
              <p:cNvSpPr>
                <a:spLocks/>
              </p:cNvSpPr>
              <p:nvPr/>
            </p:nvSpPr>
            <p:spPr bwMode="auto">
              <a:xfrm>
                <a:off x="3884" y="2024"/>
                <a:ext cx="258" cy="276"/>
              </a:xfrm>
              <a:custGeom>
                <a:avLst/>
                <a:gdLst>
                  <a:gd name="T0" fmla="*/ 36105 w 101"/>
                  <a:gd name="T1" fmla="*/ 1121220 h 105"/>
                  <a:gd name="T2" fmla="*/ 875759 w 101"/>
                  <a:gd name="T3" fmla="*/ 1652559 h 105"/>
                  <a:gd name="T4" fmla="*/ 1324976 w 101"/>
                  <a:gd name="T5" fmla="*/ 2281232 h 105"/>
                  <a:gd name="T6" fmla="*/ 1635076 w 101"/>
                  <a:gd name="T7" fmla="*/ 2947207 h 105"/>
                  <a:gd name="T8" fmla="*/ 1843694 w 101"/>
                  <a:gd name="T9" fmla="*/ 4300577 h 105"/>
                  <a:gd name="T10" fmla="*/ 2899276 w 101"/>
                  <a:gd name="T11" fmla="*/ 3151731 h 105"/>
                  <a:gd name="T12" fmla="*/ 2686937 w 101"/>
                  <a:gd name="T13" fmla="*/ 2059875 h 105"/>
                  <a:gd name="T14" fmla="*/ 2269623 w 101"/>
                  <a:gd name="T15" fmla="*/ 1246805 h 105"/>
                  <a:gd name="T16" fmla="*/ 1727637 w 101"/>
                  <a:gd name="T17" fmla="*/ 503700 h 105"/>
                  <a:gd name="T18" fmla="*/ 1027726 w 101"/>
                  <a:gd name="T19" fmla="*/ 77185 h 105"/>
                  <a:gd name="T20" fmla="*/ 36105 w 101"/>
                  <a:gd name="T21" fmla="*/ 112122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16" name="Group 40"/>
            <p:cNvGrpSpPr>
              <a:grpSpLocks/>
            </p:cNvGrpSpPr>
            <p:nvPr/>
          </p:nvGrpSpPr>
          <p:grpSpPr bwMode="auto">
            <a:xfrm>
              <a:off x="2605882" y="2879374"/>
              <a:ext cx="1473200" cy="1511300"/>
              <a:chOff x="3288" y="1888"/>
              <a:chExt cx="928" cy="952"/>
            </a:xfrm>
          </p:grpSpPr>
          <p:sp>
            <p:nvSpPr>
              <p:cNvPr id="6168" name="Oval 41"/>
              <p:cNvSpPr>
                <a:spLocks noChangeArrowheads="1"/>
              </p:cNvSpPr>
              <p:nvPr/>
            </p:nvSpPr>
            <p:spPr bwMode="auto">
              <a:xfrm>
                <a:off x="3288" y="1888"/>
                <a:ext cx="928" cy="95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69" name="Freeform 42"/>
              <p:cNvSpPr>
                <a:spLocks/>
              </p:cNvSpPr>
              <p:nvPr/>
            </p:nvSpPr>
            <p:spPr bwMode="auto">
              <a:xfrm>
                <a:off x="3884" y="2024"/>
                <a:ext cx="258" cy="276"/>
              </a:xfrm>
              <a:custGeom>
                <a:avLst/>
                <a:gdLst>
                  <a:gd name="T0" fmla="*/ 36105 w 101"/>
                  <a:gd name="T1" fmla="*/ 1121220 h 105"/>
                  <a:gd name="T2" fmla="*/ 875759 w 101"/>
                  <a:gd name="T3" fmla="*/ 1652559 h 105"/>
                  <a:gd name="T4" fmla="*/ 1324976 w 101"/>
                  <a:gd name="T5" fmla="*/ 2281232 h 105"/>
                  <a:gd name="T6" fmla="*/ 1635076 w 101"/>
                  <a:gd name="T7" fmla="*/ 2947207 h 105"/>
                  <a:gd name="T8" fmla="*/ 1843694 w 101"/>
                  <a:gd name="T9" fmla="*/ 4300577 h 105"/>
                  <a:gd name="T10" fmla="*/ 2899276 w 101"/>
                  <a:gd name="T11" fmla="*/ 3151731 h 105"/>
                  <a:gd name="T12" fmla="*/ 2686937 w 101"/>
                  <a:gd name="T13" fmla="*/ 2059875 h 105"/>
                  <a:gd name="T14" fmla="*/ 2269623 w 101"/>
                  <a:gd name="T15" fmla="*/ 1246805 h 105"/>
                  <a:gd name="T16" fmla="*/ 1727637 w 101"/>
                  <a:gd name="T17" fmla="*/ 503700 h 105"/>
                  <a:gd name="T18" fmla="*/ 1027726 w 101"/>
                  <a:gd name="T19" fmla="*/ 77185 h 105"/>
                  <a:gd name="T20" fmla="*/ 36105 w 101"/>
                  <a:gd name="T21" fmla="*/ 112122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</p:grpSp>
      <p:grpSp>
        <p:nvGrpSpPr>
          <p:cNvPr id="4" name="Groep 3"/>
          <p:cNvGrpSpPr/>
          <p:nvPr/>
        </p:nvGrpSpPr>
        <p:grpSpPr>
          <a:xfrm rot="261594">
            <a:off x="2101558" y="1949990"/>
            <a:ext cx="1009830" cy="604577"/>
            <a:chOff x="3104357" y="779111"/>
            <a:chExt cx="1112837" cy="666750"/>
          </a:xfrm>
        </p:grpSpPr>
        <p:grpSp>
          <p:nvGrpSpPr>
            <p:cNvPr id="14" name="Group 34"/>
            <p:cNvGrpSpPr>
              <a:grpSpLocks/>
            </p:cNvGrpSpPr>
            <p:nvPr/>
          </p:nvGrpSpPr>
          <p:grpSpPr bwMode="auto">
            <a:xfrm>
              <a:off x="3655219" y="869599"/>
              <a:ext cx="561975" cy="576262"/>
              <a:chOff x="3878" y="1026"/>
              <a:chExt cx="363" cy="363"/>
            </a:xfrm>
          </p:grpSpPr>
          <p:sp>
            <p:nvSpPr>
              <p:cNvPr id="6172" name="Oval 35"/>
              <p:cNvSpPr>
                <a:spLocks noChangeArrowheads="1"/>
              </p:cNvSpPr>
              <p:nvPr/>
            </p:nvSpPr>
            <p:spPr bwMode="auto">
              <a:xfrm>
                <a:off x="3878" y="1026"/>
                <a:ext cx="36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73" name="Freeform 36"/>
              <p:cNvSpPr>
                <a:spLocks/>
              </p:cNvSpPr>
              <p:nvPr/>
            </p:nvSpPr>
            <p:spPr bwMode="auto">
              <a:xfrm>
                <a:off x="4111" y="1078"/>
                <a:ext cx="101" cy="105"/>
              </a:xfrm>
              <a:custGeom>
                <a:avLst/>
                <a:gdLst>
                  <a:gd name="T0" fmla="*/ 1 w 101"/>
                  <a:gd name="T1" fmla="*/ 27 h 105"/>
                  <a:gd name="T2" fmla="*/ 29 w 101"/>
                  <a:gd name="T3" fmla="*/ 40 h 105"/>
                  <a:gd name="T4" fmla="*/ 44 w 101"/>
                  <a:gd name="T5" fmla="*/ 55 h 105"/>
                  <a:gd name="T6" fmla="*/ 54 w 101"/>
                  <a:gd name="T7" fmla="*/ 71 h 105"/>
                  <a:gd name="T8" fmla="*/ 61 w 101"/>
                  <a:gd name="T9" fmla="*/ 104 h 105"/>
                  <a:gd name="T10" fmla="*/ 96 w 101"/>
                  <a:gd name="T11" fmla="*/ 76 h 105"/>
                  <a:gd name="T12" fmla="*/ 89 w 101"/>
                  <a:gd name="T13" fmla="*/ 50 h 105"/>
                  <a:gd name="T14" fmla="*/ 75 w 101"/>
                  <a:gd name="T15" fmla="*/ 30 h 105"/>
                  <a:gd name="T16" fmla="*/ 57 w 101"/>
                  <a:gd name="T17" fmla="*/ 12 h 105"/>
                  <a:gd name="T18" fmla="*/ 34 w 101"/>
                  <a:gd name="T19" fmla="*/ 2 h 105"/>
                  <a:gd name="T20" fmla="*/ 1 w 101"/>
                  <a:gd name="T21" fmla="*/ 27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18" name="Group 46"/>
            <p:cNvGrpSpPr>
              <a:grpSpLocks/>
            </p:cNvGrpSpPr>
            <p:nvPr/>
          </p:nvGrpSpPr>
          <p:grpSpPr bwMode="auto">
            <a:xfrm>
              <a:off x="3104357" y="779111"/>
              <a:ext cx="561975" cy="576263"/>
              <a:chOff x="3878" y="1026"/>
              <a:chExt cx="363" cy="363"/>
            </a:xfrm>
          </p:grpSpPr>
          <p:sp>
            <p:nvSpPr>
              <p:cNvPr id="6164" name="Oval 47"/>
              <p:cNvSpPr>
                <a:spLocks noChangeArrowheads="1"/>
              </p:cNvSpPr>
              <p:nvPr/>
            </p:nvSpPr>
            <p:spPr bwMode="auto">
              <a:xfrm>
                <a:off x="3878" y="1026"/>
                <a:ext cx="36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65" name="Freeform 48"/>
              <p:cNvSpPr>
                <a:spLocks/>
              </p:cNvSpPr>
              <p:nvPr/>
            </p:nvSpPr>
            <p:spPr bwMode="auto">
              <a:xfrm>
                <a:off x="4111" y="1078"/>
                <a:ext cx="101" cy="105"/>
              </a:xfrm>
              <a:custGeom>
                <a:avLst/>
                <a:gdLst>
                  <a:gd name="T0" fmla="*/ 1 w 101"/>
                  <a:gd name="T1" fmla="*/ 27 h 105"/>
                  <a:gd name="T2" fmla="*/ 29 w 101"/>
                  <a:gd name="T3" fmla="*/ 40 h 105"/>
                  <a:gd name="T4" fmla="*/ 44 w 101"/>
                  <a:gd name="T5" fmla="*/ 55 h 105"/>
                  <a:gd name="T6" fmla="*/ 54 w 101"/>
                  <a:gd name="T7" fmla="*/ 71 h 105"/>
                  <a:gd name="T8" fmla="*/ 61 w 101"/>
                  <a:gd name="T9" fmla="*/ 104 h 105"/>
                  <a:gd name="T10" fmla="*/ 96 w 101"/>
                  <a:gd name="T11" fmla="*/ 76 h 105"/>
                  <a:gd name="T12" fmla="*/ 89 w 101"/>
                  <a:gd name="T13" fmla="*/ 50 h 105"/>
                  <a:gd name="T14" fmla="*/ 75 w 101"/>
                  <a:gd name="T15" fmla="*/ 30 h 105"/>
                  <a:gd name="T16" fmla="*/ 57 w 101"/>
                  <a:gd name="T17" fmla="*/ 12 h 105"/>
                  <a:gd name="T18" fmla="*/ 34 w 101"/>
                  <a:gd name="T19" fmla="*/ 2 h 105"/>
                  <a:gd name="T20" fmla="*/ 1 w 101"/>
                  <a:gd name="T21" fmla="*/ 27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</p:grpSp>
      <p:grpSp>
        <p:nvGrpSpPr>
          <p:cNvPr id="6" name="Groep 5"/>
          <p:cNvGrpSpPr/>
          <p:nvPr/>
        </p:nvGrpSpPr>
        <p:grpSpPr>
          <a:xfrm>
            <a:off x="1070776" y="1865109"/>
            <a:ext cx="776461" cy="921229"/>
            <a:chOff x="-570706" y="1701449"/>
            <a:chExt cx="855663" cy="1069975"/>
          </a:xfrm>
        </p:grpSpPr>
        <p:grpSp>
          <p:nvGrpSpPr>
            <p:cNvPr id="17" name="Group 43"/>
            <p:cNvGrpSpPr>
              <a:grpSpLocks/>
            </p:cNvGrpSpPr>
            <p:nvPr/>
          </p:nvGrpSpPr>
          <p:grpSpPr bwMode="auto">
            <a:xfrm>
              <a:off x="-570706" y="2195161"/>
              <a:ext cx="561975" cy="576263"/>
              <a:chOff x="3878" y="1026"/>
              <a:chExt cx="363" cy="363"/>
            </a:xfrm>
          </p:grpSpPr>
          <p:sp>
            <p:nvSpPr>
              <p:cNvPr id="6166" name="Oval 44"/>
              <p:cNvSpPr>
                <a:spLocks noChangeArrowheads="1"/>
              </p:cNvSpPr>
              <p:nvPr/>
            </p:nvSpPr>
            <p:spPr bwMode="auto">
              <a:xfrm>
                <a:off x="3878" y="1026"/>
                <a:ext cx="36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67" name="Freeform 45"/>
              <p:cNvSpPr>
                <a:spLocks/>
              </p:cNvSpPr>
              <p:nvPr/>
            </p:nvSpPr>
            <p:spPr bwMode="auto">
              <a:xfrm>
                <a:off x="4111" y="1078"/>
                <a:ext cx="101" cy="105"/>
              </a:xfrm>
              <a:custGeom>
                <a:avLst/>
                <a:gdLst>
                  <a:gd name="T0" fmla="*/ 1 w 101"/>
                  <a:gd name="T1" fmla="*/ 27 h 105"/>
                  <a:gd name="T2" fmla="*/ 29 w 101"/>
                  <a:gd name="T3" fmla="*/ 40 h 105"/>
                  <a:gd name="T4" fmla="*/ 44 w 101"/>
                  <a:gd name="T5" fmla="*/ 55 h 105"/>
                  <a:gd name="T6" fmla="*/ 54 w 101"/>
                  <a:gd name="T7" fmla="*/ 71 h 105"/>
                  <a:gd name="T8" fmla="*/ 61 w 101"/>
                  <a:gd name="T9" fmla="*/ 104 h 105"/>
                  <a:gd name="T10" fmla="*/ 96 w 101"/>
                  <a:gd name="T11" fmla="*/ 76 h 105"/>
                  <a:gd name="T12" fmla="*/ 89 w 101"/>
                  <a:gd name="T13" fmla="*/ 50 h 105"/>
                  <a:gd name="T14" fmla="*/ 75 w 101"/>
                  <a:gd name="T15" fmla="*/ 30 h 105"/>
                  <a:gd name="T16" fmla="*/ 57 w 101"/>
                  <a:gd name="T17" fmla="*/ 12 h 105"/>
                  <a:gd name="T18" fmla="*/ 34 w 101"/>
                  <a:gd name="T19" fmla="*/ 2 h 105"/>
                  <a:gd name="T20" fmla="*/ 1 w 101"/>
                  <a:gd name="T21" fmla="*/ 27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19" name="Group 49"/>
            <p:cNvGrpSpPr>
              <a:grpSpLocks/>
            </p:cNvGrpSpPr>
            <p:nvPr/>
          </p:nvGrpSpPr>
          <p:grpSpPr bwMode="auto">
            <a:xfrm>
              <a:off x="-277018" y="1701449"/>
              <a:ext cx="561975" cy="576262"/>
              <a:chOff x="3878" y="1026"/>
              <a:chExt cx="363" cy="363"/>
            </a:xfrm>
          </p:grpSpPr>
          <p:sp>
            <p:nvSpPr>
              <p:cNvPr id="6162" name="Oval 50"/>
              <p:cNvSpPr>
                <a:spLocks noChangeArrowheads="1"/>
              </p:cNvSpPr>
              <p:nvPr/>
            </p:nvSpPr>
            <p:spPr bwMode="auto">
              <a:xfrm>
                <a:off x="3878" y="1026"/>
                <a:ext cx="36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63" name="Freeform 51"/>
              <p:cNvSpPr>
                <a:spLocks/>
              </p:cNvSpPr>
              <p:nvPr/>
            </p:nvSpPr>
            <p:spPr bwMode="auto">
              <a:xfrm>
                <a:off x="4111" y="1078"/>
                <a:ext cx="101" cy="105"/>
              </a:xfrm>
              <a:custGeom>
                <a:avLst/>
                <a:gdLst>
                  <a:gd name="T0" fmla="*/ 1 w 101"/>
                  <a:gd name="T1" fmla="*/ 27 h 105"/>
                  <a:gd name="T2" fmla="*/ 29 w 101"/>
                  <a:gd name="T3" fmla="*/ 40 h 105"/>
                  <a:gd name="T4" fmla="*/ 44 w 101"/>
                  <a:gd name="T5" fmla="*/ 55 h 105"/>
                  <a:gd name="T6" fmla="*/ 54 w 101"/>
                  <a:gd name="T7" fmla="*/ 71 h 105"/>
                  <a:gd name="T8" fmla="*/ 61 w 101"/>
                  <a:gd name="T9" fmla="*/ 104 h 105"/>
                  <a:gd name="T10" fmla="*/ 96 w 101"/>
                  <a:gd name="T11" fmla="*/ 76 h 105"/>
                  <a:gd name="T12" fmla="*/ 89 w 101"/>
                  <a:gd name="T13" fmla="*/ 50 h 105"/>
                  <a:gd name="T14" fmla="*/ 75 w 101"/>
                  <a:gd name="T15" fmla="*/ 30 h 105"/>
                  <a:gd name="T16" fmla="*/ 57 w 101"/>
                  <a:gd name="T17" fmla="*/ 12 h 105"/>
                  <a:gd name="T18" fmla="*/ 34 w 101"/>
                  <a:gd name="T19" fmla="*/ 2 h 105"/>
                  <a:gd name="T20" fmla="*/ 1 w 101"/>
                  <a:gd name="T21" fmla="*/ 27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</p:grpSp>
      <p:sp>
        <p:nvSpPr>
          <p:cNvPr id="20532" name="Text Box 52"/>
          <p:cNvSpPr txBox="1">
            <a:spLocks noChangeArrowheads="1"/>
          </p:cNvSpPr>
          <p:nvPr/>
        </p:nvSpPr>
        <p:spPr bwMode="auto">
          <a:xfrm>
            <a:off x="2224224" y="1307168"/>
            <a:ext cx="4611622" cy="523220"/>
          </a:xfrm>
          <a:prstGeom prst="rect">
            <a:avLst/>
          </a:prstGeom>
          <a:solidFill>
            <a:srgbClr val="696969"/>
          </a:solidFill>
          <a:ln>
            <a:solidFill>
              <a:srgbClr val="00B0F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3 H</a:t>
            </a:r>
            <a:r>
              <a:rPr lang="nl-NL" altLang="nl-NL" sz="2800" baseline="-25000" dirty="0">
                <a:solidFill>
                  <a:schemeClr val="bg1"/>
                </a:solidFill>
              </a:rPr>
              <a:t>2</a:t>
            </a:r>
            <a:r>
              <a:rPr lang="nl-NL" altLang="nl-NL" sz="2800" dirty="0">
                <a:solidFill>
                  <a:schemeClr val="bg1"/>
                </a:solidFill>
              </a:rPr>
              <a:t>  +  N</a:t>
            </a:r>
            <a:r>
              <a:rPr lang="nl-NL" altLang="nl-NL" sz="2800" baseline="-25000" dirty="0">
                <a:solidFill>
                  <a:schemeClr val="bg1"/>
                </a:solidFill>
              </a:rPr>
              <a:t>2</a:t>
            </a:r>
            <a:r>
              <a:rPr lang="nl-NL" altLang="nl-NL" sz="2800" dirty="0">
                <a:solidFill>
                  <a:schemeClr val="bg1"/>
                </a:solidFill>
              </a:rPr>
              <a:t>  </a:t>
            </a:r>
            <a:r>
              <a:rPr lang="nl-NL" altLang="nl-NL" sz="2800" dirty="0">
                <a:solidFill>
                  <a:schemeClr val="bg1"/>
                </a:solidFill>
                <a:sym typeface="Wingdings" panose="05000000000000000000" pitchFamily="2" charset="2"/>
              </a:rPr>
              <a:t> </a:t>
            </a:r>
            <a:r>
              <a:rPr lang="nl-NL" altLang="nl-NL" sz="2800" dirty="0">
                <a:solidFill>
                  <a:schemeClr val="bg1"/>
                </a:solidFill>
              </a:rPr>
              <a:t>2 NH</a:t>
            </a:r>
            <a:r>
              <a:rPr lang="nl-NL" altLang="nl-NL" sz="2800" baseline="-25000" dirty="0">
                <a:solidFill>
                  <a:schemeClr val="bg1"/>
                </a:solidFill>
              </a:rPr>
              <a:t>3</a:t>
            </a:r>
            <a:endParaRPr lang="nl-NL" altLang="nl-NL" sz="2800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20534" name="AutoShape 54"/>
          <p:cNvSpPr>
            <a:spLocks noChangeArrowheads="1"/>
          </p:cNvSpPr>
          <p:nvPr/>
        </p:nvSpPr>
        <p:spPr bwMode="auto">
          <a:xfrm>
            <a:off x="3632213" y="2014527"/>
            <a:ext cx="2466615" cy="639483"/>
          </a:xfrm>
          <a:prstGeom prst="wedgeRoundRectCallout">
            <a:avLst>
              <a:gd name="adj1" fmla="val -50086"/>
              <a:gd name="adj2" fmla="val 22012"/>
              <a:gd name="adj3" fmla="val 16667"/>
            </a:avLst>
          </a:prstGeom>
          <a:solidFill>
            <a:srgbClr val="FDC43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Het aantal atomen van elke soort blijft gelijk</a:t>
            </a:r>
          </a:p>
        </p:txBody>
      </p:sp>
      <p:sp>
        <p:nvSpPr>
          <p:cNvPr id="56" name="Rechthoek 55"/>
          <p:cNvSpPr>
            <a:spLocks noChangeArrowheads="1"/>
          </p:cNvSpPr>
          <p:nvPr/>
        </p:nvSpPr>
        <p:spPr bwMode="auto">
          <a:xfrm>
            <a:off x="8462963" y="62865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A3A3E0"/>
                </a:solidFill>
              </a:rPr>
              <a:t>…</a:t>
            </a:r>
            <a:endParaRPr lang="nl-NL" altLang="nl-NL" sz="1800"/>
          </a:p>
        </p:txBody>
      </p:sp>
      <p:sp>
        <p:nvSpPr>
          <p:cNvPr id="57" name="Rechthoek 56"/>
          <p:cNvSpPr>
            <a:spLocks noChangeArrowheads="1"/>
          </p:cNvSpPr>
          <p:nvPr/>
        </p:nvSpPr>
        <p:spPr bwMode="auto">
          <a:xfrm>
            <a:off x="8462963" y="6294438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A3A3E0"/>
                </a:solidFill>
              </a:rPr>
              <a:t>►</a:t>
            </a:r>
            <a:endParaRPr lang="nl-NL" altLang="nl-NL" sz="1800"/>
          </a:p>
        </p:txBody>
      </p:sp>
      <p:sp>
        <p:nvSpPr>
          <p:cNvPr id="62" name="AutoShape 54"/>
          <p:cNvSpPr>
            <a:spLocks noChangeArrowheads="1"/>
          </p:cNvSpPr>
          <p:nvPr/>
        </p:nvSpPr>
        <p:spPr bwMode="auto">
          <a:xfrm>
            <a:off x="3595954" y="3518007"/>
            <a:ext cx="2488164" cy="616121"/>
          </a:xfrm>
          <a:prstGeom prst="wedgeRoundRectCallout">
            <a:avLst>
              <a:gd name="adj1" fmla="val -50086"/>
              <a:gd name="adj2" fmla="val 22012"/>
              <a:gd name="adj3" fmla="val 16667"/>
            </a:avLst>
          </a:prstGeom>
          <a:solidFill>
            <a:srgbClr val="FDC43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Het aantal moleculen verandert meestal </a:t>
            </a:r>
          </a:p>
        </p:txBody>
      </p:sp>
      <p:sp>
        <p:nvSpPr>
          <p:cNvPr id="63" name="Text Box 51"/>
          <p:cNvSpPr txBox="1">
            <a:spLocks noChangeArrowheads="1"/>
          </p:cNvSpPr>
          <p:nvPr/>
        </p:nvSpPr>
        <p:spPr bwMode="auto">
          <a:xfrm>
            <a:off x="1417464" y="558800"/>
            <a:ext cx="40186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rgbClr val="000099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nl-NL" b="0" dirty="0">
                <a:solidFill>
                  <a:schemeClr val="bg1"/>
                </a:solidFill>
              </a:rPr>
              <a:t>Reactie vergelijking</a:t>
            </a:r>
          </a:p>
        </p:txBody>
      </p:sp>
      <p:grpSp>
        <p:nvGrpSpPr>
          <p:cNvPr id="64" name="Groeperen 63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65" name="Rechthoek 64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66" name="Tekstvak 65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67" name="Afbeelding 6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grpSp>
        <p:nvGrpSpPr>
          <p:cNvPr id="68" name="Group 15"/>
          <p:cNvGrpSpPr>
            <a:grpSpLocks/>
          </p:cNvGrpSpPr>
          <p:nvPr/>
        </p:nvGrpSpPr>
        <p:grpSpPr bwMode="auto">
          <a:xfrm rot="2414652">
            <a:off x="6768856" y="1750306"/>
            <a:ext cx="1769540" cy="1386820"/>
            <a:chOff x="3185" y="1888"/>
            <a:chExt cx="1319" cy="1037"/>
          </a:xfrm>
        </p:grpSpPr>
        <p:grpSp>
          <p:nvGrpSpPr>
            <p:cNvPr id="69" name="Group 16"/>
            <p:cNvGrpSpPr>
              <a:grpSpLocks/>
            </p:cNvGrpSpPr>
            <p:nvPr/>
          </p:nvGrpSpPr>
          <p:grpSpPr bwMode="auto">
            <a:xfrm>
              <a:off x="3525" y="1888"/>
              <a:ext cx="691" cy="703"/>
              <a:chOff x="3525" y="1888"/>
              <a:chExt cx="691" cy="703"/>
            </a:xfrm>
          </p:grpSpPr>
          <p:sp>
            <p:nvSpPr>
              <p:cNvPr id="79" name="Oval 17"/>
              <p:cNvSpPr>
                <a:spLocks noChangeArrowheads="1"/>
              </p:cNvSpPr>
              <p:nvPr/>
            </p:nvSpPr>
            <p:spPr bwMode="auto">
              <a:xfrm>
                <a:off x="3525" y="1888"/>
                <a:ext cx="691" cy="703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80" name="Freeform 18"/>
              <p:cNvSpPr>
                <a:spLocks/>
              </p:cNvSpPr>
              <p:nvPr/>
            </p:nvSpPr>
            <p:spPr bwMode="auto">
              <a:xfrm>
                <a:off x="3884" y="2024"/>
                <a:ext cx="258" cy="276"/>
              </a:xfrm>
              <a:custGeom>
                <a:avLst/>
                <a:gdLst>
                  <a:gd name="T0" fmla="*/ 36105 w 101"/>
                  <a:gd name="T1" fmla="*/ 1121220 h 105"/>
                  <a:gd name="T2" fmla="*/ 875759 w 101"/>
                  <a:gd name="T3" fmla="*/ 1652559 h 105"/>
                  <a:gd name="T4" fmla="*/ 1324976 w 101"/>
                  <a:gd name="T5" fmla="*/ 2281232 h 105"/>
                  <a:gd name="T6" fmla="*/ 1635076 w 101"/>
                  <a:gd name="T7" fmla="*/ 2947207 h 105"/>
                  <a:gd name="T8" fmla="*/ 1843694 w 101"/>
                  <a:gd name="T9" fmla="*/ 4300577 h 105"/>
                  <a:gd name="T10" fmla="*/ 2899276 w 101"/>
                  <a:gd name="T11" fmla="*/ 3151731 h 105"/>
                  <a:gd name="T12" fmla="*/ 2686937 w 101"/>
                  <a:gd name="T13" fmla="*/ 2059875 h 105"/>
                  <a:gd name="T14" fmla="*/ 2269623 w 101"/>
                  <a:gd name="T15" fmla="*/ 1246805 h 105"/>
                  <a:gd name="T16" fmla="*/ 1727637 w 101"/>
                  <a:gd name="T17" fmla="*/ 503700 h 105"/>
                  <a:gd name="T18" fmla="*/ 1027726 w 101"/>
                  <a:gd name="T19" fmla="*/ 77185 h 105"/>
                  <a:gd name="T20" fmla="*/ 36105 w 101"/>
                  <a:gd name="T21" fmla="*/ 112122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70" name="Group 19"/>
            <p:cNvGrpSpPr>
              <a:grpSpLocks/>
            </p:cNvGrpSpPr>
            <p:nvPr/>
          </p:nvGrpSpPr>
          <p:grpSpPr bwMode="auto">
            <a:xfrm>
              <a:off x="3572" y="2562"/>
              <a:ext cx="354" cy="363"/>
              <a:chOff x="3936" y="748"/>
              <a:chExt cx="363" cy="363"/>
            </a:xfrm>
          </p:grpSpPr>
          <p:sp>
            <p:nvSpPr>
              <p:cNvPr id="77" name="Oval 20"/>
              <p:cNvSpPr>
                <a:spLocks noChangeArrowheads="1"/>
              </p:cNvSpPr>
              <p:nvPr/>
            </p:nvSpPr>
            <p:spPr bwMode="auto">
              <a:xfrm>
                <a:off x="3936" y="748"/>
                <a:ext cx="36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78" name="Freeform 21"/>
              <p:cNvSpPr>
                <a:spLocks/>
              </p:cNvSpPr>
              <p:nvPr/>
            </p:nvSpPr>
            <p:spPr bwMode="auto">
              <a:xfrm>
                <a:off x="4146" y="856"/>
                <a:ext cx="101" cy="105"/>
              </a:xfrm>
              <a:custGeom>
                <a:avLst/>
                <a:gdLst>
                  <a:gd name="T0" fmla="*/ 1 w 101"/>
                  <a:gd name="T1" fmla="*/ 27 h 105"/>
                  <a:gd name="T2" fmla="*/ 29 w 101"/>
                  <a:gd name="T3" fmla="*/ 40 h 105"/>
                  <a:gd name="T4" fmla="*/ 44 w 101"/>
                  <a:gd name="T5" fmla="*/ 55 h 105"/>
                  <a:gd name="T6" fmla="*/ 54 w 101"/>
                  <a:gd name="T7" fmla="*/ 71 h 105"/>
                  <a:gd name="T8" fmla="*/ 61 w 101"/>
                  <a:gd name="T9" fmla="*/ 104 h 105"/>
                  <a:gd name="T10" fmla="*/ 96 w 101"/>
                  <a:gd name="T11" fmla="*/ 76 h 105"/>
                  <a:gd name="T12" fmla="*/ 89 w 101"/>
                  <a:gd name="T13" fmla="*/ 50 h 105"/>
                  <a:gd name="T14" fmla="*/ 75 w 101"/>
                  <a:gd name="T15" fmla="*/ 30 h 105"/>
                  <a:gd name="T16" fmla="*/ 57 w 101"/>
                  <a:gd name="T17" fmla="*/ 12 h 105"/>
                  <a:gd name="T18" fmla="*/ 34 w 101"/>
                  <a:gd name="T19" fmla="*/ 2 h 105"/>
                  <a:gd name="T20" fmla="*/ 1 w 101"/>
                  <a:gd name="T21" fmla="*/ 27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71" name="Group 22"/>
            <p:cNvGrpSpPr>
              <a:grpSpLocks/>
            </p:cNvGrpSpPr>
            <p:nvPr/>
          </p:nvGrpSpPr>
          <p:grpSpPr bwMode="auto">
            <a:xfrm>
              <a:off x="4150" y="1888"/>
              <a:ext cx="354" cy="363"/>
              <a:chOff x="3878" y="1026"/>
              <a:chExt cx="363" cy="363"/>
            </a:xfrm>
          </p:grpSpPr>
          <p:sp>
            <p:nvSpPr>
              <p:cNvPr id="75" name="Oval 23"/>
              <p:cNvSpPr>
                <a:spLocks noChangeArrowheads="1"/>
              </p:cNvSpPr>
              <p:nvPr/>
            </p:nvSpPr>
            <p:spPr bwMode="auto">
              <a:xfrm>
                <a:off x="3878" y="1026"/>
                <a:ext cx="36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76" name="Freeform 24"/>
              <p:cNvSpPr>
                <a:spLocks/>
              </p:cNvSpPr>
              <p:nvPr/>
            </p:nvSpPr>
            <p:spPr bwMode="auto">
              <a:xfrm>
                <a:off x="4111" y="1078"/>
                <a:ext cx="101" cy="105"/>
              </a:xfrm>
              <a:custGeom>
                <a:avLst/>
                <a:gdLst>
                  <a:gd name="T0" fmla="*/ 1 w 101"/>
                  <a:gd name="T1" fmla="*/ 27 h 105"/>
                  <a:gd name="T2" fmla="*/ 29 w 101"/>
                  <a:gd name="T3" fmla="*/ 40 h 105"/>
                  <a:gd name="T4" fmla="*/ 44 w 101"/>
                  <a:gd name="T5" fmla="*/ 55 h 105"/>
                  <a:gd name="T6" fmla="*/ 54 w 101"/>
                  <a:gd name="T7" fmla="*/ 71 h 105"/>
                  <a:gd name="T8" fmla="*/ 61 w 101"/>
                  <a:gd name="T9" fmla="*/ 104 h 105"/>
                  <a:gd name="T10" fmla="*/ 96 w 101"/>
                  <a:gd name="T11" fmla="*/ 76 h 105"/>
                  <a:gd name="T12" fmla="*/ 89 w 101"/>
                  <a:gd name="T13" fmla="*/ 50 h 105"/>
                  <a:gd name="T14" fmla="*/ 75 w 101"/>
                  <a:gd name="T15" fmla="*/ 30 h 105"/>
                  <a:gd name="T16" fmla="*/ 57 w 101"/>
                  <a:gd name="T17" fmla="*/ 12 h 105"/>
                  <a:gd name="T18" fmla="*/ 34 w 101"/>
                  <a:gd name="T19" fmla="*/ 2 h 105"/>
                  <a:gd name="T20" fmla="*/ 1 w 101"/>
                  <a:gd name="T21" fmla="*/ 27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72" name="Group 25"/>
            <p:cNvGrpSpPr>
              <a:grpSpLocks/>
            </p:cNvGrpSpPr>
            <p:nvPr/>
          </p:nvGrpSpPr>
          <p:grpSpPr bwMode="auto">
            <a:xfrm>
              <a:off x="3185" y="1945"/>
              <a:ext cx="354" cy="363"/>
              <a:chOff x="4006" y="1174"/>
              <a:chExt cx="363" cy="363"/>
            </a:xfrm>
          </p:grpSpPr>
          <p:sp>
            <p:nvSpPr>
              <p:cNvPr id="73" name="Oval 26"/>
              <p:cNvSpPr>
                <a:spLocks noChangeArrowheads="1"/>
              </p:cNvSpPr>
              <p:nvPr/>
            </p:nvSpPr>
            <p:spPr bwMode="auto">
              <a:xfrm>
                <a:off x="4006" y="1174"/>
                <a:ext cx="363" cy="363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74" name="Freeform 27"/>
              <p:cNvSpPr>
                <a:spLocks/>
              </p:cNvSpPr>
              <p:nvPr/>
            </p:nvSpPr>
            <p:spPr bwMode="auto">
              <a:xfrm>
                <a:off x="4198" y="1279"/>
                <a:ext cx="101" cy="105"/>
              </a:xfrm>
              <a:custGeom>
                <a:avLst/>
                <a:gdLst>
                  <a:gd name="T0" fmla="*/ 1 w 101"/>
                  <a:gd name="T1" fmla="*/ 27 h 105"/>
                  <a:gd name="T2" fmla="*/ 29 w 101"/>
                  <a:gd name="T3" fmla="*/ 40 h 105"/>
                  <a:gd name="T4" fmla="*/ 44 w 101"/>
                  <a:gd name="T5" fmla="*/ 55 h 105"/>
                  <a:gd name="T6" fmla="*/ 54 w 101"/>
                  <a:gd name="T7" fmla="*/ 71 h 105"/>
                  <a:gd name="T8" fmla="*/ 61 w 101"/>
                  <a:gd name="T9" fmla="*/ 104 h 105"/>
                  <a:gd name="T10" fmla="*/ 96 w 101"/>
                  <a:gd name="T11" fmla="*/ 76 h 105"/>
                  <a:gd name="T12" fmla="*/ 89 w 101"/>
                  <a:gd name="T13" fmla="*/ 50 h 105"/>
                  <a:gd name="T14" fmla="*/ 75 w 101"/>
                  <a:gd name="T15" fmla="*/ 30 h 105"/>
                  <a:gd name="T16" fmla="*/ 57 w 101"/>
                  <a:gd name="T17" fmla="*/ 12 h 105"/>
                  <a:gd name="T18" fmla="*/ 34 w 101"/>
                  <a:gd name="T19" fmla="*/ 2 h 105"/>
                  <a:gd name="T20" fmla="*/ 1 w 101"/>
                  <a:gd name="T21" fmla="*/ 27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</p:grpSp>
      <p:sp>
        <p:nvSpPr>
          <p:cNvPr id="82" name="Tekstvak 81"/>
          <p:cNvSpPr txBox="1"/>
          <p:nvPr/>
        </p:nvSpPr>
        <p:spPr>
          <a:xfrm>
            <a:off x="1264809" y="3322332"/>
            <a:ext cx="526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83" name="Tekstvak 82"/>
          <p:cNvSpPr txBox="1"/>
          <p:nvPr/>
        </p:nvSpPr>
        <p:spPr>
          <a:xfrm>
            <a:off x="2128905" y="2962292"/>
            <a:ext cx="526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9" name="Rechthoek 8"/>
          <p:cNvSpPr/>
          <p:nvPr/>
        </p:nvSpPr>
        <p:spPr>
          <a:xfrm>
            <a:off x="1097587" y="2345757"/>
            <a:ext cx="456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/>
              <a:t>H</a:t>
            </a:r>
          </a:p>
        </p:txBody>
      </p:sp>
      <p:sp>
        <p:nvSpPr>
          <p:cNvPr id="86" name="Rechthoek 85"/>
          <p:cNvSpPr/>
          <p:nvPr/>
        </p:nvSpPr>
        <p:spPr>
          <a:xfrm>
            <a:off x="1390904" y="1882852"/>
            <a:ext cx="456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/>
              <a:t>H</a:t>
            </a:r>
            <a:endParaRPr lang="nl-NL" b="1" dirty="0"/>
          </a:p>
        </p:txBody>
      </p:sp>
      <p:grpSp>
        <p:nvGrpSpPr>
          <p:cNvPr id="89" name="Groeperen 88"/>
          <p:cNvGrpSpPr/>
          <p:nvPr/>
        </p:nvGrpSpPr>
        <p:grpSpPr>
          <a:xfrm>
            <a:off x="323528" y="5353992"/>
            <a:ext cx="933132" cy="1109334"/>
            <a:chOff x="7791350" y="5422494"/>
            <a:chExt cx="933132" cy="1109334"/>
          </a:xfrm>
        </p:grpSpPr>
        <p:sp>
          <p:nvSpPr>
            <p:cNvPr id="90" name="Rechthoek 89"/>
            <p:cNvSpPr/>
            <p:nvPr/>
          </p:nvSpPr>
          <p:spPr>
            <a:xfrm>
              <a:off x="7791350" y="5422494"/>
              <a:ext cx="933132" cy="1109334"/>
            </a:xfrm>
            <a:prstGeom prst="rect">
              <a:avLst/>
            </a:prstGeom>
            <a:solidFill>
              <a:srgbClr val="29D9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050"/>
            </a:p>
          </p:txBody>
        </p:sp>
        <p:sp>
          <p:nvSpPr>
            <p:cNvPr id="91" name="Tekstvak 90"/>
            <p:cNvSpPr txBox="1"/>
            <p:nvPr/>
          </p:nvSpPr>
          <p:spPr>
            <a:xfrm>
              <a:off x="7913832" y="6142574"/>
              <a:ext cx="688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Audio</a:t>
              </a:r>
            </a:p>
          </p:txBody>
        </p:sp>
      </p:grpSp>
      <p:pic>
        <p:nvPicPr>
          <p:cNvPr id="92" name="Afbeelding 9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67"/>
          <a:stretch/>
        </p:blipFill>
        <p:spPr>
          <a:xfrm>
            <a:off x="367130" y="5329337"/>
            <a:ext cx="843259" cy="874016"/>
          </a:xfrm>
          <a:prstGeom prst="rect">
            <a:avLst/>
          </a:prstGeom>
        </p:spPr>
      </p:pic>
      <p:sp>
        <p:nvSpPr>
          <p:cNvPr id="93" name="Text Box 52"/>
          <p:cNvSpPr txBox="1">
            <a:spLocks noChangeArrowheads="1"/>
          </p:cNvSpPr>
          <p:nvPr/>
        </p:nvSpPr>
        <p:spPr bwMode="auto">
          <a:xfrm>
            <a:off x="4431083" y="2825655"/>
            <a:ext cx="868874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</a:p>
        </p:txBody>
      </p:sp>
      <p:sp>
        <p:nvSpPr>
          <p:cNvPr id="84" name="AutoShape 41">
            <a:extLst>
              <a:ext uri="{FF2B5EF4-FFF2-40B4-BE49-F238E27FC236}">
                <a16:creationId xmlns:a16="http://schemas.microsoft.com/office/drawing/2014/main" id="{AF7402E3-F4E9-AF45-A7C9-3F9A06A6A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9446" y="386216"/>
            <a:ext cx="1779302" cy="779454"/>
          </a:xfrm>
          <a:prstGeom prst="wedgeRoundRectCallout">
            <a:avLst>
              <a:gd name="adj1" fmla="val -100609"/>
              <a:gd name="adj2" fmla="val 74258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nl-NL" dirty="0">
                <a:solidFill>
                  <a:schemeClr val="accent3">
                    <a:lumMod val="95000"/>
                  </a:schemeClr>
                </a:solidFill>
              </a:rPr>
              <a:t>Coëfficiënten aanpassen</a:t>
            </a:r>
          </a:p>
        </p:txBody>
      </p:sp>
      <p:sp>
        <p:nvSpPr>
          <p:cNvPr id="81" name="Afgeronde rechthoek 80"/>
          <p:cNvSpPr/>
          <p:nvPr/>
        </p:nvSpPr>
        <p:spPr>
          <a:xfrm>
            <a:off x="1207144" y="4490313"/>
            <a:ext cx="5237064" cy="1052466"/>
          </a:xfrm>
          <a:prstGeom prst="roundRect">
            <a:avLst/>
          </a:prstGeom>
          <a:solidFill>
            <a:srgbClr val="69696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nl-NL" sz="1600" dirty="0">
                <a:solidFill>
                  <a:schemeClr val="accent3">
                    <a:lumMod val="95000"/>
                  </a:schemeClr>
                </a:solidFill>
                <a:effectLst/>
                <a:ea typeface="Calibri" charset="0"/>
                <a:cs typeface="Times New Roman" charset="0"/>
              </a:rPr>
              <a:t>Een kloppende reactievergelijking heeft vóór en na de pijl evenveel van elke atoomsoort staan, dit is de </a:t>
            </a:r>
            <a:r>
              <a:rPr lang="nl-NL" sz="1600" dirty="0">
                <a:solidFill>
                  <a:srgbClr val="00B0F0"/>
                </a:solidFill>
                <a:effectLst/>
                <a:ea typeface="Calibri" charset="0"/>
                <a:cs typeface="Times New Roman" charset="0"/>
              </a:rPr>
              <a:t> </a:t>
            </a:r>
            <a:r>
              <a:rPr lang="nl-NL" b="1" dirty="0">
                <a:solidFill>
                  <a:srgbClr val="00B0F0"/>
                </a:solidFill>
                <a:effectLst/>
                <a:ea typeface="Calibri" charset="0"/>
                <a:cs typeface="Times New Roman" charset="0"/>
              </a:rPr>
              <a:t>wet van elementbehoud</a:t>
            </a:r>
            <a:r>
              <a:rPr lang="nl-NL" sz="1600" dirty="0">
                <a:solidFill>
                  <a:schemeClr val="accent3">
                    <a:lumMod val="95000"/>
                  </a:schemeClr>
                </a:solidFill>
                <a:effectLst/>
                <a:ea typeface="Calibri" charset="0"/>
                <a:cs typeface="Times New Roman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002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0532" grpId="0" animBg="1"/>
      <p:bldP spid="20534" grpId="0" animBg="1"/>
      <p:bldP spid="62" grpId="0" animBg="1"/>
      <p:bldP spid="93" grpId="0"/>
      <p:bldP spid="84" grpId="0" animBg="1"/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/>
          <p:cNvGrpSpPr/>
          <p:nvPr/>
        </p:nvGrpSpPr>
        <p:grpSpPr>
          <a:xfrm>
            <a:off x="1003123" y="2451897"/>
            <a:ext cx="2108150" cy="1698134"/>
            <a:chOff x="1237457" y="2879374"/>
            <a:chExt cx="2841625" cy="2016125"/>
          </a:xfrm>
        </p:grpSpPr>
        <p:grpSp>
          <p:nvGrpSpPr>
            <p:cNvPr id="12" name="Group 28"/>
            <p:cNvGrpSpPr>
              <a:grpSpLocks/>
            </p:cNvGrpSpPr>
            <p:nvPr/>
          </p:nvGrpSpPr>
          <p:grpSpPr bwMode="auto">
            <a:xfrm>
              <a:off x="1237457" y="3384199"/>
              <a:ext cx="1473200" cy="1511300"/>
              <a:chOff x="3288" y="1888"/>
              <a:chExt cx="928" cy="952"/>
            </a:xfrm>
          </p:grpSpPr>
          <p:sp>
            <p:nvSpPr>
              <p:cNvPr id="6176" name="Oval 29"/>
              <p:cNvSpPr>
                <a:spLocks noChangeArrowheads="1"/>
              </p:cNvSpPr>
              <p:nvPr/>
            </p:nvSpPr>
            <p:spPr bwMode="auto">
              <a:xfrm>
                <a:off x="3288" y="1888"/>
                <a:ext cx="928" cy="95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77" name="Freeform 30"/>
              <p:cNvSpPr>
                <a:spLocks/>
              </p:cNvSpPr>
              <p:nvPr/>
            </p:nvSpPr>
            <p:spPr bwMode="auto">
              <a:xfrm>
                <a:off x="3884" y="2024"/>
                <a:ext cx="258" cy="276"/>
              </a:xfrm>
              <a:custGeom>
                <a:avLst/>
                <a:gdLst>
                  <a:gd name="T0" fmla="*/ 36105 w 101"/>
                  <a:gd name="T1" fmla="*/ 1121220 h 105"/>
                  <a:gd name="T2" fmla="*/ 875759 w 101"/>
                  <a:gd name="T3" fmla="*/ 1652559 h 105"/>
                  <a:gd name="T4" fmla="*/ 1324976 w 101"/>
                  <a:gd name="T5" fmla="*/ 2281232 h 105"/>
                  <a:gd name="T6" fmla="*/ 1635076 w 101"/>
                  <a:gd name="T7" fmla="*/ 2947207 h 105"/>
                  <a:gd name="T8" fmla="*/ 1843694 w 101"/>
                  <a:gd name="T9" fmla="*/ 4300577 h 105"/>
                  <a:gd name="T10" fmla="*/ 2899276 w 101"/>
                  <a:gd name="T11" fmla="*/ 3151731 h 105"/>
                  <a:gd name="T12" fmla="*/ 2686937 w 101"/>
                  <a:gd name="T13" fmla="*/ 2059875 h 105"/>
                  <a:gd name="T14" fmla="*/ 2269623 w 101"/>
                  <a:gd name="T15" fmla="*/ 1246805 h 105"/>
                  <a:gd name="T16" fmla="*/ 1727637 w 101"/>
                  <a:gd name="T17" fmla="*/ 503700 h 105"/>
                  <a:gd name="T18" fmla="*/ 1027726 w 101"/>
                  <a:gd name="T19" fmla="*/ 77185 h 105"/>
                  <a:gd name="T20" fmla="*/ 36105 w 101"/>
                  <a:gd name="T21" fmla="*/ 112122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16" name="Group 40"/>
            <p:cNvGrpSpPr>
              <a:grpSpLocks/>
            </p:cNvGrpSpPr>
            <p:nvPr/>
          </p:nvGrpSpPr>
          <p:grpSpPr bwMode="auto">
            <a:xfrm>
              <a:off x="2605882" y="2879374"/>
              <a:ext cx="1473200" cy="1511300"/>
              <a:chOff x="3288" y="1888"/>
              <a:chExt cx="928" cy="952"/>
            </a:xfrm>
          </p:grpSpPr>
          <p:sp>
            <p:nvSpPr>
              <p:cNvPr id="6168" name="Oval 41"/>
              <p:cNvSpPr>
                <a:spLocks noChangeArrowheads="1"/>
              </p:cNvSpPr>
              <p:nvPr/>
            </p:nvSpPr>
            <p:spPr bwMode="auto">
              <a:xfrm>
                <a:off x="3288" y="1888"/>
                <a:ext cx="928" cy="952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169" name="Freeform 42"/>
              <p:cNvSpPr>
                <a:spLocks/>
              </p:cNvSpPr>
              <p:nvPr/>
            </p:nvSpPr>
            <p:spPr bwMode="auto">
              <a:xfrm>
                <a:off x="3884" y="2024"/>
                <a:ext cx="258" cy="276"/>
              </a:xfrm>
              <a:custGeom>
                <a:avLst/>
                <a:gdLst>
                  <a:gd name="T0" fmla="*/ 36105 w 101"/>
                  <a:gd name="T1" fmla="*/ 1121220 h 105"/>
                  <a:gd name="T2" fmla="*/ 875759 w 101"/>
                  <a:gd name="T3" fmla="*/ 1652559 h 105"/>
                  <a:gd name="T4" fmla="*/ 1324976 w 101"/>
                  <a:gd name="T5" fmla="*/ 2281232 h 105"/>
                  <a:gd name="T6" fmla="*/ 1635076 w 101"/>
                  <a:gd name="T7" fmla="*/ 2947207 h 105"/>
                  <a:gd name="T8" fmla="*/ 1843694 w 101"/>
                  <a:gd name="T9" fmla="*/ 4300577 h 105"/>
                  <a:gd name="T10" fmla="*/ 2899276 w 101"/>
                  <a:gd name="T11" fmla="*/ 3151731 h 105"/>
                  <a:gd name="T12" fmla="*/ 2686937 w 101"/>
                  <a:gd name="T13" fmla="*/ 2059875 h 105"/>
                  <a:gd name="T14" fmla="*/ 2269623 w 101"/>
                  <a:gd name="T15" fmla="*/ 1246805 h 105"/>
                  <a:gd name="T16" fmla="*/ 1727637 w 101"/>
                  <a:gd name="T17" fmla="*/ 503700 h 105"/>
                  <a:gd name="T18" fmla="*/ 1027726 w 101"/>
                  <a:gd name="T19" fmla="*/ 77185 h 105"/>
                  <a:gd name="T20" fmla="*/ 36105 w 101"/>
                  <a:gd name="T21" fmla="*/ 112122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</p:grpSp>
      <p:sp>
        <p:nvSpPr>
          <p:cNvPr id="20532" name="Text Box 52"/>
          <p:cNvSpPr txBox="1">
            <a:spLocks noChangeArrowheads="1"/>
          </p:cNvSpPr>
          <p:nvPr/>
        </p:nvSpPr>
        <p:spPr bwMode="auto">
          <a:xfrm>
            <a:off x="3452611" y="1002687"/>
            <a:ext cx="1427164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N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2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  </a:t>
            </a: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  <a:sym typeface="Wingdings" panose="05000000000000000000" pitchFamily="2" charset="2"/>
              </a:rPr>
              <a:t></a:t>
            </a:r>
          </a:p>
        </p:txBody>
      </p:sp>
      <p:sp>
        <p:nvSpPr>
          <p:cNvPr id="20533" name="Text Box 53"/>
          <p:cNvSpPr txBox="1">
            <a:spLocks noChangeArrowheads="1"/>
          </p:cNvSpPr>
          <p:nvPr/>
        </p:nvSpPr>
        <p:spPr bwMode="auto">
          <a:xfrm>
            <a:off x="4830360" y="1001099"/>
            <a:ext cx="13652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dirty="0">
                <a:solidFill>
                  <a:schemeClr val="accent3">
                    <a:lumMod val="95000"/>
                  </a:schemeClr>
                </a:solidFill>
              </a:rPr>
              <a:t>O</a:t>
            </a:r>
            <a:r>
              <a:rPr lang="nl-NL" altLang="nl-NL" baseline="-25000" dirty="0">
                <a:solidFill>
                  <a:schemeClr val="accent3">
                    <a:lumMod val="95000"/>
                  </a:schemeClr>
                </a:solidFill>
              </a:rPr>
              <a:t>2</a:t>
            </a:r>
            <a:endParaRPr lang="nl-NL" altLang="nl-NL" dirty="0">
              <a:solidFill>
                <a:schemeClr val="accent3">
                  <a:lumMod val="95000"/>
                </a:schemeClr>
              </a:solidFill>
              <a:sym typeface="Wingdings" panose="05000000000000000000" pitchFamily="2" charset="2"/>
            </a:endParaRPr>
          </a:p>
        </p:txBody>
      </p:sp>
      <p:sp>
        <p:nvSpPr>
          <p:cNvPr id="20534" name="AutoShape 54"/>
          <p:cNvSpPr>
            <a:spLocks noChangeArrowheads="1"/>
          </p:cNvSpPr>
          <p:nvPr/>
        </p:nvSpPr>
        <p:spPr bwMode="auto">
          <a:xfrm>
            <a:off x="3203848" y="1909816"/>
            <a:ext cx="2880513" cy="511072"/>
          </a:xfrm>
          <a:prstGeom prst="wedgeRoundRectCallout">
            <a:avLst>
              <a:gd name="adj1" fmla="val -50086"/>
              <a:gd name="adj2" fmla="val 22012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solidFill>
                  <a:schemeClr val="accent3">
                    <a:lumMod val="95000"/>
                  </a:schemeClr>
                </a:solidFill>
              </a:rPr>
              <a:t>Dit kan NOOIT!</a:t>
            </a:r>
          </a:p>
        </p:txBody>
      </p:sp>
      <p:sp>
        <p:nvSpPr>
          <p:cNvPr id="56" name="Rechthoek 55"/>
          <p:cNvSpPr>
            <a:spLocks noChangeArrowheads="1"/>
          </p:cNvSpPr>
          <p:nvPr/>
        </p:nvSpPr>
        <p:spPr bwMode="auto">
          <a:xfrm>
            <a:off x="8462963" y="6286500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solidFill>
                  <a:srgbClr val="A3A3E0"/>
                </a:solidFill>
              </a:rPr>
              <a:t>…</a:t>
            </a:r>
            <a:endParaRPr lang="nl-NL" altLang="nl-NL" sz="1800"/>
          </a:p>
        </p:txBody>
      </p:sp>
      <p:sp>
        <p:nvSpPr>
          <p:cNvPr id="57" name="Rechthoek 56"/>
          <p:cNvSpPr>
            <a:spLocks noChangeArrowheads="1"/>
          </p:cNvSpPr>
          <p:nvPr/>
        </p:nvSpPr>
        <p:spPr bwMode="auto">
          <a:xfrm>
            <a:off x="8462963" y="6294438"/>
            <a:ext cx="4143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rgbClr val="A3A3E0"/>
                </a:solidFill>
              </a:rPr>
              <a:t>►</a:t>
            </a:r>
            <a:endParaRPr lang="nl-NL" altLang="nl-NL" sz="1800"/>
          </a:p>
        </p:txBody>
      </p:sp>
      <p:sp>
        <p:nvSpPr>
          <p:cNvPr id="62" name="AutoShape 54"/>
          <p:cNvSpPr>
            <a:spLocks noChangeArrowheads="1"/>
          </p:cNvSpPr>
          <p:nvPr/>
        </p:nvSpPr>
        <p:spPr bwMode="auto">
          <a:xfrm>
            <a:off x="3508543" y="3576793"/>
            <a:ext cx="2191764" cy="1322464"/>
          </a:xfrm>
          <a:prstGeom prst="wedgeRoundRectCallout">
            <a:avLst>
              <a:gd name="adj1" fmla="val -50086"/>
              <a:gd name="adj2" fmla="val 22012"/>
              <a:gd name="adj3" fmla="val 16667"/>
            </a:avLst>
          </a:prstGeom>
          <a:solidFill>
            <a:srgbClr val="FB757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2400" dirty="0">
                <a:solidFill>
                  <a:schemeClr val="accent3">
                    <a:lumMod val="95000"/>
                  </a:schemeClr>
                </a:solidFill>
              </a:rPr>
              <a:t>Atoomsoort verandert nooit!</a:t>
            </a:r>
          </a:p>
        </p:txBody>
      </p:sp>
      <p:grpSp>
        <p:nvGrpSpPr>
          <p:cNvPr id="63" name="Groep 4"/>
          <p:cNvGrpSpPr/>
          <p:nvPr/>
        </p:nvGrpSpPr>
        <p:grpSpPr>
          <a:xfrm rot="1749304">
            <a:off x="6179457" y="2271546"/>
            <a:ext cx="2166984" cy="1517076"/>
            <a:chOff x="1237457" y="2879374"/>
            <a:chExt cx="2841625" cy="2016125"/>
          </a:xfrm>
        </p:grpSpPr>
        <p:grpSp>
          <p:nvGrpSpPr>
            <p:cNvPr id="64" name="Group 28"/>
            <p:cNvGrpSpPr>
              <a:grpSpLocks/>
            </p:cNvGrpSpPr>
            <p:nvPr/>
          </p:nvGrpSpPr>
          <p:grpSpPr bwMode="auto">
            <a:xfrm>
              <a:off x="1237457" y="3384199"/>
              <a:ext cx="1473200" cy="1511300"/>
              <a:chOff x="3288" y="1888"/>
              <a:chExt cx="928" cy="952"/>
            </a:xfrm>
          </p:grpSpPr>
          <p:sp>
            <p:nvSpPr>
              <p:cNvPr id="68" name="Oval 29"/>
              <p:cNvSpPr>
                <a:spLocks noChangeArrowheads="1"/>
              </p:cNvSpPr>
              <p:nvPr/>
            </p:nvSpPr>
            <p:spPr bwMode="auto">
              <a:xfrm>
                <a:off x="3288" y="1888"/>
                <a:ext cx="928" cy="95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3884" y="2024"/>
                <a:ext cx="258" cy="276"/>
              </a:xfrm>
              <a:custGeom>
                <a:avLst/>
                <a:gdLst>
                  <a:gd name="T0" fmla="*/ 36105 w 101"/>
                  <a:gd name="T1" fmla="*/ 1121220 h 105"/>
                  <a:gd name="T2" fmla="*/ 875759 w 101"/>
                  <a:gd name="T3" fmla="*/ 1652559 h 105"/>
                  <a:gd name="T4" fmla="*/ 1324976 w 101"/>
                  <a:gd name="T5" fmla="*/ 2281232 h 105"/>
                  <a:gd name="T6" fmla="*/ 1635076 w 101"/>
                  <a:gd name="T7" fmla="*/ 2947207 h 105"/>
                  <a:gd name="T8" fmla="*/ 1843694 w 101"/>
                  <a:gd name="T9" fmla="*/ 4300577 h 105"/>
                  <a:gd name="T10" fmla="*/ 2899276 w 101"/>
                  <a:gd name="T11" fmla="*/ 3151731 h 105"/>
                  <a:gd name="T12" fmla="*/ 2686937 w 101"/>
                  <a:gd name="T13" fmla="*/ 2059875 h 105"/>
                  <a:gd name="T14" fmla="*/ 2269623 w 101"/>
                  <a:gd name="T15" fmla="*/ 1246805 h 105"/>
                  <a:gd name="T16" fmla="*/ 1727637 w 101"/>
                  <a:gd name="T17" fmla="*/ 503700 h 105"/>
                  <a:gd name="T18" fmla="*/ 1027726 w 101"/>
                  <a:gd name="T19" fmla="*/ 77185 h 105"/>
                  <a:gd name="T20" fmla="*/ 36105 w 101"/>
                  <a:gd name="T21" fmla="*/ 112122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  <p:grpSp>
          <p:nvGrpSpPr>
            <p:cNvPr id="65" name="Group 40"/>
            <p:cNvGrpSpPr>
              <a:grpSpLocks/>
            </p:cNvGrpSpPr>
            <p:nvPr/>
          </p:nvGrpSpPr>
          <p:grpSpPr bwMode="auto">
            <a:xfrm>
              <a:off x="2605882" y="2879374"/>
              <a:ext cx="1473200" cy="1511300"/>
              <a:chOff x="3288" y="1888"/>
              <a:chExt cx="928" cy="952"/>
            </a:xfrm>
          </p:grpSpPr>
          <p:sp>
            <p:nvSpPr>
              <p:cNvPr id="66" name="Oval 41"/>
              <p:cNvSpPr>
                <a:spLocks noChangeArrowheads="1"/>
              </p:cNvSpPr>
              <p:nvPr/>
            </p:nvSpPr>
            <p:spPr bwMode="auto">
              <a:xfrm>
                <a:off x="3288" y="1888"/>
                <a:ext cx="928" cy="952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nl-NL" altLang="nl-NL" sz="1800"/>
              </a:p>
            </p:txBody>
          </p:sp>
          <p:sp>
            <p:nvSpPr>
              <p:cNvPr id="67" name="Freeform 42"/>
              <p:cNvSpPr>
                <a:spLocks/>
              </p:cNvSpPr>
              <p:nvPr/>
            </p:nvSpPr>
            <p:spPr bwMode="auto">
              <a:xfrm>
                <a:off x="3884" y="2024"/>
                <a:ext cx="258" cy="276"/>
              </a:xfrm>
              <a:custGeom>
                <a:avLst/>
                <a:gdLst>
                  <a:gd name="T0" fmla="*/ 36105 w 101"/>
                  <a:gd name="T1" fmla="*/ 1121220 h 105"/>
                  <a:gd name="T2" fmla="*/ 875759 w 101"/>
                  <a:gd name="T3" fmla="*/ 1652559 h 105"/>
                  <a:gd name="T4" fmla="*/ 1324976 w 101"/>
                  <a:gd name="T5" fmla="*/ 2281232 h 105"/>
                  <a:gd name="T6" fmla="*/ 1635076 w 101"/>
                  <a:gd name="T7" fmla="*/ 2947207 h 105"/>
                  <a:gd name="T8" fmla="*/ 1843694 w 101"/>
                  <a:gd name="T9" fmla="*/ 4300577 h 105"/>
                  <a:gd name="T10" fmla="*/ 2899276 w 101"/>
                  <a:gd name="T11" fmla="*/ 3151731 h 105"/>
                  <a:gd name="T12" fmla="*/ 2686937 w 101"/>
                  <a:gd name="T13" fmla="*/ 2059875 h 105"/>
                  <a:gd name="T14" fmla="*/ 2269623 w 101"/>
                  <a:gd name="T15" fmla="*/ 1246805 h 105"/>
                  <a:gd name="T16" fmla="*/ 1727637 w 101"/>
                  <a:gd name="T17" fmla="*/ 503700 h 105"/>
                  <a:gd name="T18" fmla="*/ 1027726 w 101"/>
                  <a:gd name="T19" fmla="*/ 77185 h 105"/>
                  <a:gd name="T20" fmla="*/ 36105 w 101"/>
                  <a:gd name="T21" fmla="*/ 112122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05"/>
                  <a:gd name="T35" fmla="*/ 101 w 101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05">
                    <a:moveTo>
                      <a:pt x="1" y="27"/>
                    </a:moveTo>
                    <a:cubicBezTo>
                      <a:pt x="0" y="33"/>
                      <a:pt x="22" y="35"/>
                      <a:pt x="29" y="40"/>
                    </a:cubicBezTo>
                    <a:cubicBezTo>
                      <a:pt x="36" y="45"/>
                      <a:pt x="40" y="50"/>
                      <a:pt x="44" y="55"/>
                    </a:cubicBezTo>
                    <a:cubicBezTo>
                      <a:pt x="48" y="60"/>
                      <a:pt x="51" y="63"/>
                      <a:pt x="54" y="71"/>
                    </a:cubicBezTo>
                    <a:cubicBezTo>
                      <a:pt x="57" y="79"/>
                      <a:pt x="54" y="103"/>
                      <a:pt x="61" y="104"/>
                    </a:cubicBezTo>
                    <a:cubicBezTo>
                      <a:pt x="68" y="105"/>
                      <a:pt x="91" y="86"/>
                      <a:pt x="96" y="76"/>
                    </a:cubicBezTo>
                    <a:cubicBezTo>
                      <a:pt x="101" y="68"/>
                      <a:pt x="92" y="58"/>
                      <a:pt x="89" y="50"/>
                    </a:cubicBezTo>
                    <a:cubicBezTo>
                      <a:pt x="85" y="43"/>
                      <a:pt x="81" y="37"/>
                      <a:pt x="75" y="30"/>
                    </a:cubicBezTo>
                    <a:cubicBezTo>
                      <a:pt x="70" y="24"/>
                      <a:pt x="64" y="16"/>
                      <a:pt x="57" y="12"/>
                    </a:cubicBezTo>
                    <a:cubicBezTo>
                      <a:pt x="49" y="6"/>
                      <a:pt x="43" y="0"/>
                      <a:pt x="34" y="2"/>
                    </a:cubicBezTo>
                    <a:cubicBezTo>
                      <a:pt x="24" y="5"/>
                      <a:pt x="8" y="21"/>
                      <a:pt x="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nl-NL"/>
              </a:p>
            </p:txBody>
          </p:sp>
        </p:grpSp>
      </p:grpSp>
      <p:sp>
        <p:nvSpPr>
          <p:cNvPr id="70" name="Text Box 52"/>
          <p:cNvSpPr txBox="1">
            <a:spLocks noChangeArrowheads="1"/>
          </p:cNvSpPr>
          <p:nvPr/>
        </p:nvSpPr>
        <p:spPr bwMode="auto">
          <a:xfrm>
            <a:off x="4289861" y="2709122"/>
            <a:ext cx="868874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dirty="0">
                <a:solidFill>
                  <a:schemeClr val="bg1"/>
                </a:solidFill>
                <a:sym typeface="Wingdings" panose="05000000000000000000" pitchFamily="2" charset="2"/>
              </a:rPr>
              <a:t></a:t>
            </a:r>
          </a:p>
        </p:txBody>
      </p:sp>
      <p:grpSp>
        <p:nvGrpSpPr>
          <p:cNvPr id="30" name="Groeperen 29"/>
          <p:cNvGrpSpPr/>
          <p:nvPr/>
        </p:nvGrpSpPr>
        <p:grpSpPr>
          <a:xfrm>
            <a:off x="251520" y="141195"/>
            <a:ext cx="936104" cy="1224136"/>
            <a:chOff x="554843" y="4236380"/>
            <a:chExt cx="1246461" cy="1496876"/>
          </a:xfrm>
        </p:grpSpPr>
        <p:sp>
          <p:nvSpPr>
            <p:cNvPr id="31" name="Rechthoek 30"/>
            <p:cNvSpPr/>
            <p:nvPr/>
          </p:nvSpPr>
          <p:spPr>
            <a:xfrm>
              <a:off x="554843" y="4293096"/>
              <a:ext cx="1208845" cy="1440160"/>
            </a:xfrm>
            <a:prstGeom prst="rect">
              <a:avLst/>
            </a:prstGeom>
            <a:solidFill>
              <a:srgbClr val="E410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400"/>
            </a:p>
          </p:txBody>
        </p:sp>
        <p:sp>
          <p:nvSpPr>
            <p:cNvPr id="32" name="Tekstvak 31"/>
            <p:cNvSpPr txBox="1"/>
            <p:nvPr/>
          </p:nvSpPr>
          <p:spPr>
            <a:xfrm>
              <a:off x="645560" y="5241757"/>
              <a:ext cx="1155744" cy="376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400" dirty="0">
                  <a:solidFill>
                    <a:schemeClr val="bg1"/>
                  </a:solidFill>
                </a:rPr>
                <a:t>Theorie</a:t>
              </a:r>
            </a:p>
          </p:txBody>
        </p:sp>
        <p:pic>
          <p:nvPicPr>
            <p:cNvPr id="33" name="Afbeelding 3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" y="4236380"/>
              <a:ext cx="1136836" cy="1136836"/>
            </a:xfrm>
            <a:prstGeom prst="rect">
              <a:avLst/>
            </a:prstGeom>
          </p:spPr>
        </p:pic>
      </p:grp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1223580" y="434223"/>
            <a:ext cx="59407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5240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5240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524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5240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800" dirty="0">
                <a:solidFill>
                  <a:schemeClr val="bg1"/>
                </a:solidFill>
              </a:rPr>
              <a:t>Kloppend maken  -  regel</a:t>
            </a:r>
            <a:endParaRPr lang="nl-NL" altLang="nl-NL" sz="28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2" grpId="0"/>
      <p:bldP spid="20533" grpId="0"/>
      <p:bldP spid="20534" grpId="0" animBg="1"/>
      <p:bldP spid="62" grpId="0" animBg="1"/>
      <p:bldP spid="70" grpId="0"/>
    </p:bldLst>
  </p:timing>
</p:sld>
</file>

<file path=ppt/theme/theme1.xml><?xml version="1.0" encoding="utf-8"?>
<a:theme xmlns:a="http://schemas.openxmlformats.org/drawingml/2006/main" name="1_Standaardontwerp">
  <a:themeElements>
    <a:clrScheme name="1_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54297</TotalTime>
  <Words>1078</Words>
  <Application>Microsoft Macintosh PowerPoint</Application>
  <PresentationFormat>Diavoorstelling (4:3)</PresentationFormat>
  <Paragraphs>331</Paragraphs>
  <Slides>28</Slides>
  <Notes>2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3" baseType="lpstr">
      <vt:lpstr>Arial</vt:lpstr>
      <vt:lpstr>Calibri</vt:lpstr>
      <vt:lpstr>Wingdings</vt:lpstr>
      <vt:lpstr>Wingdings 3</vt:lpstr>
      <vt:lpstr>1_Standaardontwerp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Manager/>
  <Company>Verhoeven-Nieuwstraten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§3.1 bezinken en filtreren</dc:title>
  <dc:subject/>
  <dc:creator>D.M. Verhoeven</dc:creator>
  <cp:keywords/>
  <dc:description/>
  <cp:lastModifiedBy>Verhoeven, D.M.</cp:lastModifiedBy>
  <cp:revision>510</cp:revision>
  <dcterms:created xsi:type="dcterms:W3CDTF">2009-09-18T07:55:59Z</dcterms:created>
  <dcterms:modified xsi:type="dcterms:W3CDTF">2020-08-17T12:19:47Z</dcterms:modified>
  <cp:category/>
</cp:coreProperties>
</file>